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901C-F2D7-4CB7-8207-78A058F3FEF1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861D-014F-41CE-931B-B2046AE9DB6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7756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901C-F2D7-4CB7-8207-78A058F3FEF1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861D-014F-41CE-931B-B2046AE9D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766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901C-F2D7-4CB7-8207-78A058F3FEF1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861D-014F-41CE-931B-B2046AE9D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51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901C-F2D7-4CB7-8207-78A058F3FEF1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861D-014F-41CE-931B-B2046AE9D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046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901C-F2D7-4CB7-8207-78A058F3FEF1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861D-014F-41CE-931B-B2046AE9DB6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3447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901C-F2D7-4CB7-8207-78A058F3FEF1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861D-014F-41CE-931B-B2046AE9D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84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901C-F2D7-4CB7-8207-78A058F3FEF1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861D-014F-41CE-931B-B2046AE9D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739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901C-F2D7-4CB7-8207-78A058F3FEF1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861D-014F-41CE-931B-B2046AE9D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73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901C-F2D7-4CB7-8207-78A058F3FEF1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861D-014F-41CE-931B-B2046AE9D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4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F01901C-F2D7-4CB7-8207-78A058F3FEF1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27861D-014F-41CE-931B-B2046AE9D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85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901C-F2D7-4CB7-8207-78A058F3FEF1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861D-014F-41CE-931B-B2046AE9D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60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F01901C-F2D7-4CB7-8207-78A058F3FEF1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B27861D-014F-41CE-931B-B2046AE9DB6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6957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60542" y="1335029"/>
            <a:ext cx="4920819" cy="295040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spc="-67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Problem#8</a:t>
            </a:r>
            <a:br>
              <a:rPr lang="en-US" sz="3200" spc="-67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br>
              <a:rPr lang="en-US" sz="3200" spc="-67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en-US" sz="6700" spc="-67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When dumplings rise </a:t>
            </a:r>
            <a:br>
              <a:rPr lang="en-US" sz="3200" spc="-67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3182" y="4765557"/>
            <a:ext cx="3539319" cy="165576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</a:rPr>
              <a:t>Ghazal </a:t>
            </a:r>
            <a:r>
              <a:rPr lang="en-US" sz="3200" dirty="0" err="1">
                <a:solidFill>
                  <a:srgbClr val="002060"/>
                </a:solidFill>
              </a:rPr>
              <a:t>attari</a:t>
            </a:r>
            <a:endParaRPr lang="en-US" sz="3200" dirty="0">
              <a:solidFill>
                <a:srgbClr val="002060"/>
              </a:solidFill>
            </a:endParaRPr>
          </a:p>
          <a:p>
            <a:pPr algn="ctr"/>
            <a:r>
              <a:rPr lang="en-US" sz="3200" dirty="0">
                <a:solidFill>
                  <a:srgbClr val="002060"/>
                </a:solidFill>
              </a:rPr>
              <a:t>Rev.</a:t>
            </a:r>
          </a:p>
          <a:p>
            <a:pPr algn="ctr"/>
            <a:endParaRPr lang="en-US" sz="32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IYNT: Official webp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978" y="4528460"/>
            <a:ext cx="1359259" cy="146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557146" y="5262575"/>
            <a:ext cx="2325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Online IYNT 2021</a:t>
            </a:r>
          </a:p>
        </p:txBody>
      </p:sp>
      <p:pic>
        <p:nvPicPr>
          <p:cNvPr id="1028" name="Picture 4" descr="solar inverter-Sacolar New Engergy | Solar Inverter, Off Grid Inverter,  Solar Charger Controller, Power Inverter, UP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2715" y="6390607"/>
            <a:ext cx="644843" cy="430755"/>
          </a:xfrm>
          <a:prstGeom prst="rect">
            <a:avLst/>
          </a:prstGeom>
          <a:solidFill>
            <a:schemeClr val="accent1">
              <a:alpha val="33000"/>
            </a:schemeClr>
          </a:solidFill>
        </p:spPr>
      </p:pic>
      <p:sp>
        <p:nvSpPr>
          <p:cNvPr id="12" name="TextBox 11"/>
          <p:cNvSpPr txBox="1"/>
          <p:nvPr/>
        </p:nvSpPr>
        <p:spPr>
          <a:xfrm>
            <a:off x="7478073" y="6416770"/>
            <a:ext cx="3404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IRAN Team Innovative researchers </a:t>
            </a:r>
            <a:endParaRPr lang="en-US" dirty="0"/>
          </a:p>
        </p:txBody>
      </p:sp>
      <p:pic>
        <p:nvPicPr>
          <p:cNvPr id="1030" name="Picture 6" descr="Kashan - City of wonderful historical houses and rose gardens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361" y="748250"/>
            <a:ext cx="5856280" cy="3294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826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Problem</a:t>
            </a:r>
            <a:r>
              <a:rPr lang="fa-IR" b="1" dirty="0"/>
              <a:t> </a:t>
            </a:r>
            <a:r>
              <a:rPr lang="en-US" b="1" dirty="0"/>
              <a:t> No.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602337" cy="4351338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Frozen dumplings sink in water. However, they rise to the surface when cooked in boiling water. Are the dumplings ready once they float? Investigate this effect.</a:t>
            </a: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03622" y="6373901"/>
            <a:ext cx="12044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IRAN Team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8974" y="6373901"/>
            <a:ext cx="646232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07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170" y="286604"/>
            <a:ext cx="9965509" cy="1397054"/>
          </a:xfrm>
          <a:solidFill>
            <a:srgbClr val="92D050"/>
          </a:solidFill>
        </p:spPr>
        <p:txBody>
          <a:bodyPr/>
          <a:lstStyle/>
          <a:p>
            <a:r>
              <a:rPr lang="en-US" dirty="0"/>
              <a:t>Strong and Weak points of the Rep</a:t>
            </a:r>
            <a:br>
              <a:rPr lang="en-US" dirty="0"/>
            </a:b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401625" y="1908297"/>
            <a:ext cx="2074460" cy="99628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2060"/>
                </a:solidFill>
              </a:rPr>
              <a:t>Strong Points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699827" y="1860235"/>
            <a:ext cx="2074460" cy="99628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2060"/>
                </a:solidFill>
              </a:rPr>
              <a:t>Weak Points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00046" y="2856522"/>
            <a:ext cx="42113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-Use of simple and low-key methods</a:t>
            </a:r>
          </a:p>
          <a:p>
            <a:r>
              <a:rPr lang="en-US" dirty="0"/>
              <a:t>-Weak expression</a:t>
            </a:r>
          </a:p>
          <a:p>
            <a:r>
              <a:rPr lang="en-US" dirty="0"/>
              <a:t>-Unknown conclusion</a:t>
            </a:r>
          </a:p>
          <a:p>
            <a:r>
              <a:rPr lang="en-US" dirty="0"/>
              <a:t>-Description of bad experiment</a:t>
            </a:r>
          </a:p>
          <a:p>
            <a:r>
              <a:rPr lang="en-US" dirty="0"/>
              <a:t>-Using low methods </a:t>
            </a:r>
          </a:p>
          <a:p>
            <a:r>
              <a:rPr lang="en-US" dirty="0"/>
              <a:t>-Explanation of the non-concept</a:t>
            </a:r>
          </a:p>
          <a:p>
            <a:r>
              <a:rPr lang="en-US" dirty="0"/>
              <a:t>The shape of the dumplings was wrong.</a:t>
            </a:r>
          </a:p>
          <a:p>
            <a:r>
              <a:rPr lang="en-US" dirty="0"/>
              <a:t>They did not explain the graphs.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10108" y="3059668"/>
            <a:ext cx="44818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parameters were good</a:t>
            </a:r>
          </a:p>
          <a:p>
            <a:r>
              <a:rPr lang="en-US" dirty="0"/>
              <a:t>Considered altitude  </a:t>
            </a:r>
            <a:endParaRPr lang="fa-IR" dirty="0"/>
          </a:p>
        </p:txBody>
      </p:sp>
      <p:sp>
        <p:nvSpPr>
          <p:cNvPr id="4" name="Rectangle 3"/>
          <p:cNvSpPr/>
          <p:nvPr/>
        </p:nvSpPr>
        <p:spPr>
          <a:xfrm>
            <a:off x="8569790" y="6488668"/>
            <a:ext cx="12044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IRAN Team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4287" y="6425146"/>
            <a:ext cx="646232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669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4686" y="286603"/>
            <a:ext cx="9950994" cy="1353511"/>
          </a:xfrm>
          <a:solidFill>
            <a:srgbClr val="92D050"/>
          </a:solidFill>
        </p:spPr>
        <p:txBody>
          <a:bodyPr/>
          <a:lstStyle/>
          <a:p>
            <a:r>
              <a:rPr lang="en-US" dirty="0"/>
              <a:t>Strong and Weak points of the </a:t>
            </a:r>
            <a:r>
              <a:rPr lang="en-US" dirty="0" err="1"/>
              <a:t>Opp</a:t>
            </a:r>
            <a:br>
              <a:rPr lang="en-US" dirty="0"/>
            </a:b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401625" y="1908297"/>
            <a:ext cx="2074460" cy="99628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2060"/>
                </a:solidFill>
              </a:rPr>
              <a:t>Strong Points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04686" y="3401249"/>
            <a:ext cx="46294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r>
              <a:rPr lang="en-US" sz="2000" dirty="0"/>
              <a:t>-Considering points and objections </a:t>
            </a:r>
          </a:p>
          <a:p>
            <a:r>
              <a:rPr lang="en-US" sz="2000" dirty="0"/>
              <a:t>-Good summary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699827" y="1860235"/>
            <a:ext cx="2074460" cy="99628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2060"/>
                </a:solidFill>
              </a:rPr>
              <a:t>Weak Points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99827" y="3401249"/>
            <a:ext cx="39555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-Poor discussion</a:t>
            </a:r>
          </a:p>
          <a:p>
            <a:r>
              <a:rPr lang="en-US" sz="2000" dirty="0"/>
              <a:t>Less meaningful questions</a:t>
            </a:r>
          </a:p>
          <a:p>
            <a:r>
              <a:rPr lang="en-US" sz="2000" dirty="0"/>
              <a:t>Poor expression technique</a:t>
            </a:r>
          </a:p>
        </p:txBody>
      </p:sp>
      <p:sp>
        <p:nvSpPr>
          <p:cNvPr id="3" name="Rectangle 2"/>
          <p:cNvSpPr/>
          <p:nvPr/>
        </p:nvSpPr>
        <p:spPr>
          <a:xfrm>
            <a:off x="8236951" y="6424268"/>
            <a:ext cx="12044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IRAN Team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1448" y="6360746"/>
            <a:ext cx="646232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659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/>
              <a:t>Short question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see if salt is added to the boiling water in which the dumplings are to be placed?</a:t>
            </a:r>
          </a:p>
          <a:p>
            <a:r>
              <a:rPr lang="en-US" dirty="0"/>
              <a:t>Does the freezing time of dumplings have an effect on cooking time?</a:t>
            </a:r>
          </a:p>
          <a:p>
            <a:r>
              <a:rPr lang="en-US" dirty="0"/>
              <a:t>What is the effect of using yeast in dough?</a:t>
            </a:r>
          </a:p>
          <a:p>
            <a:r>
              <a:rPr lang="en-US" dirty="0"/>
              <a:t>Do all dumplings come to the water?</a:t>
            </a:r>
          </a:p>
          <a:p>
            <a:r>
              <a:rPr lang="en-US" dirty="0"/>
              <a:t>When dumplings come to the water, they are necessarily cooked and usable?</a:t>
            </a:r>
          </a:p>
          <a:p>
            <a:r>
              <a:rPr lang="en-US" dirty="0"/>
              <a:t>What parameters can be used to make the cooking time faster?</a:t>
            </a:r>
          </a:p>
          <a:p>
            <a:r>
              <a:rPr lang="en-US" dirty="0"/>
              <a:t>What are the methods for doing this test?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584681" y="6373900"/>
            <a:ext cx="12044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IRAN Team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4123" y="6310378"/>
            <a:ext cx="646232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50998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1323</TotalTime>
  <Words>242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David</vt:lpstr>
      <vt:lpstr>Retrospect</vt:lpstr>
      <vt:lpstr>Problem#8  When dumplings rise  </vt:lpstr>
      <vt:lpstr>Problem  No. 8</vt:lpstr>
      <vt:lpstr>Strong and Weak points of the Rep </vt:lpstr>
      <vt:lpstr>Strong and Weak points of the Opp </vt:lpstr>
      <vt:lpstr>Short question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Problem# 2   Circling Magnets</dc:title>
  <dc:creator>Windows User</dc:creator>
  <cp:lastModifiedBy>غزل عطاری</cp:lastModifiedBy>
  <cp:revision>46</cp:revision>
  <dcterms:created xsi:type="dcterms:W3CDTF">2021-06-23T19:24:45Z</dcterms:created>
  <dcterms:modified xsi:type="dcterms:W3CDTF">2021-08-12T06:48:42Z</dcterms:modified>
</cp:coreProperties>
</file>