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ind Vadodara"/>
      <p:regular r:id="rId11"/>
      <p:bold r:id="rId12"/>
    </p:embeddedFont>
    <p:embeddedFont>
      <p:font typeface="Teko"/>
      <p:regular r:id="rId13"/>
      <p:bold r:id="rId14"/>
    </p:embeddedFont>
    <p:embeddedFont>
      <p:font typeface="Fira Sans Extra Condense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2nvW87gqBiKsJV+W9NZOD62Vz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HindVadodara-regular.fntdata"/><Relationship Id="rId10" Type="http://schemas.openxmlformats.org/officeDocument/2006/relationships/slide" Target="slides/slide6.xml"/><Relationship Id="rId13" Type="http://schemas.openxmlformats.org/officeDocument/2006/relationships/font" Target="fonts/Teko-regular.fntdata"/><Relationship Id="rId12" Type="http://schemas.openxmlformats.org/officeDocument/2006/relationships/font" Target="fonts/HindVadodara-bold.fntdata"/><Relationship Id="rId15" Type="http://schemas.openxmlformats.org/officeDocument/2006/relationships/font" Target="fonts/FiraSansExtraCondensed-regular.fntdata"/><Relationship Id="rId14" Type="http://schemas.openxmlformats.org/officeDocument/2006/relationships/font" Target="fonts/Teko-bold.fntdata"/><Relationship Id="rId17" Type="http://schemas.openxmlformats.org/officeDocument/2006/relationships/font" Target="fonts/FiraSansExtraCondensed-italic.fntdata"/><Relationship Id="rId16" Type="http://schemas.openxmlformats.org/officeDocument/2006/relationships/font" Target="fonts/FiraSansExtraCondensed-bold.fntdata"/><Relationship Id="rId19" Type="http://customschemas.google.com/relationships/presentationmetadata" Target="metadata"/><Relationship Id="rId18" Type="http://schemas.openxmlformats.org/officeDocument/2006/relationships/font" Target="fonts/FiraSansExtraCondense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89914742a_0_2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e89914742a_0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e89914742a_0_3"/>
          <p:cNvSpPr txBox="1"/>
          <p:nvPr>
            <p:ph type="ctrTitle"/>
          </p:nvPr>
        </p:nvSpPr>
        <p:spPr>
          <a:xfrm>
            <a:off x="3308967" y="1775267"/>
            <a:ext cx="5574000" cy="23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Google Shape;14;ge89914742a_0_3"/>
          <p:cNvSpPr txBox="1"/>
          <p:nvPr>
            <p:ph idx="1" type="subTitle"/>
          </p:nvPr>
        </p:nvSpPr>
        <p:spPr>
          <a:xfrm>
            <a:off x="4446667" y="4343402"/>
            <a:ext cx="32985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e89914742a_0_26"/>
          <p:cNvSpPr txBox="1"/>
          <p:nvPr>
            <p:ph type="title"/>
          </p:nvPr>
        </p:nvSpPr>
        <p:spPr>
          <a:xfrm>
            <a:off x="833367" y="47377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e89914742a_0_26"/>
          <p:cNvSpPr txBox="1"/>
          <p:nvPr>
            <p:ph idx="1" type="subTitle"/>
          </p:nvPr>
        </p:nvSpPr>
        <p:spPr>
          <a:xfrm>
            <a:off x="833367" y="1774920"/>
            <a:ext cx="4500300" cy="1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e89914742a_0_29"/>
          <p:cNvSpPr txBox="1"/>
          <p:nvPr>
            <p:ph type="ctrTitle"/>
          </p:nvPr>
        </p:nvSpPr>
        <p:spPr>
          <a:xfrm flipH="1">
            <a:off x="822364" y="2118822"/>
            <a:ext cx="44025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" name="Google Shape;45;ge89914742a_0_29"/>
          <p:cNvSpPr txBox="1"/>
          <p:nvPr>
            <p:ph idx="1" type="subTitle"/>
          </p:nvPr>
        </p:nvSpPr>
        <p:spPr>
          <a:xfrm flipH="1">
            <a:off x="822697" y="3775694"/>
            <a:ext cx="31083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CUSTOM_1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e89914742a_0_32"/>
          <p:cNvSpPr txBox="1"/>
          <p:nvPr>
            <p:ph type="title"/>
          </p:nvPr>
        </p:nvSpPr>
        <p:spPr>
          <a:xfrm>
            <a:off x="834458" y="260433"/>
            <a:ext cx="3532500" cy="24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89914742a_0_34"/>
          <p:cNvSpPr txBox="1"/>
          <p:nvPr>
            <p:ph type="ctrTitle"/>
          </p:nvPr>
        </p:nvSpPr>
        <p:spPr>
          <a:xfrm flipH="1">
            <a:off x="1031100" y="2314295"/>
            <a:ext cx="33387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0" name="Google Shape;50;ge89914742a_0_34"/>
          <p:cNvSpPr txBox="1"/>
          <p:nvPr>
            <p:ph idx="1" type="subTitle"/>
          </p:nvPr>
        </p:nvSpPr>
        <p:spPr>
          <a:xfrm flipH="1">
            <a:off x="1031100" y="2991928"/>
            <a:ext cx="3338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ge89914742a_0_34"/>
          <p:cNvSpPr txBox="1"/>
          <p:nvPr>
            <p:ph idx="2" type="title"/>
          </p:nvPr>
        </p:nvSpPr>
        <p:spPr>
          <a:xfrm>
            <a:off x="2347632" y="1651468"/>
            <a:ext cx="7056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52" name="Google Shape;52;ge89914742a_0_34"/>
          <p:cNvSpPr txBox="1"/>
          <p:nvPr>
            <p:ph idx="3" type="ctrTitle"/>
          </p:nvPr>
        </p:nvSpPr>
        <p:spPr>
          <a:xfrm flipH="1">
            <a:off x="4506102" y="2314385"/>
            <a:ext cx="31797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3" name="Google Shape;53;ge89914742a_0_34"/>
          <p:cNvSpPr txBox="1"/>
          <p:nvPr>
            <p:ph idx="4" type="subTitle"/>
          </p:nvPr>
        </p:nvSpPr>
        <p:spPr>
          <a:xfrm flipH="1">
            <a:off x="4369800" y="2991933"/>
            <a:ext cx="34524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ge89914742a_0_34"/>
          <p:cNvSpPr txBox="1"/>
          <p:nvPr>
            <p:ph idx="5" type="title"/>
          </p:nvPr>
        </p:nvSpPr>
        <p:spPr>
          <a:xfrm>
            <a:off x="5464399" y="1651482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55" name="Google Shape;55;ge89914742a_0_34"/>
          <p:cNvSpPr txBox="1"/>
          <p:nvPr>
            <p:ph idx="6" type="ctrTitle"/>
          </p:nvPr>
        </p:nvSpPr>
        <p:spPr>
          <a:xfrm flipH="1">
            <a:off x="7723517" y="2322795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6" name="Google Shape;56;ge89914742a_0_34"/>
          <p:cNvSpPr txBox="1"/>
          <p:nvPr>
            <p:ph idx="7" type="subTitle"/>
          </p:nvPr>
        </p:nvSpPr>
        <p:spPr>
          <a:xfrm flipH="1">
            <a:off x="7632817" y="2991919"/>
            <a:ext cx="34524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ge89914742a_0_34"/>
          <p:cNvSpPr txBox="1"/>
          <p:nvPr>
            <p:ph idx="8" type="title"/>
          </p:nvPr>
        </p:nvSpPr>
        <p:spPr>
          <a:xfrm>
            <a:off x="8656817" y="1652093"/>
            <a:ext cx="14043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58" name="Google Shape;58;ge89914742a_0_34"/>
          <p:cNvSpPr txBox="1"/>
          <p:nvPr>
            <p:ph idx="9" type="ctrTitle"/>
          </p:nvPr>
        </p:nvSpPr>
        <p:spPr>
          <a:xfrm flipH="1">
            <a:off x="2723041" y="4543986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9" name="Google Shape;59;ge89914742a_0_34"/>
          <p:cNvSpPr txBox="1"/>
          <p:nvPr>
            <p:ph idx="13" type="subTitle"/>
          </p:nvPr>
        </p:nvSpPr>
        <p:spPr>
          <a:xfrm flipH="1">
            <a:off x="2723041" y="5225021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ge89914742a_0_34"/>
          <p:cNvSpPr txBox="1"/>
          <p:nvPr>
            <p:ph idx="14" type="title"/>
          </p:nvPr>
        </p:nvSpPr>
        <p:spPr>
          <a:xfrm>
            <a:off x="3726941" y="3870779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61" name="Google Shape;61;ge89914742a_0_34"/>
          <p:cNvSpPr txBox="1"/>
          <p:nvPr>
            <p:ph idx="15" type="ctrTitle"/>
          </p:nvPr>
        </p:nvSpPr>
        <p:spPr>
          <a:xfrm flipH="1">
            <a:off x="6094762" y="4543986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2" name="Google Shape;62;ge89914742a_0_34"/>
          <p:cNvSpPr txBox="1"/>
          <p:nvPr>
            <p:ph idx="16" type="subTitle"/>
          </p:nvPr>
        </p:nvSpPr>
        <p:spPr>
          <a:xfrm flipH="1">
            <a:off x="6140362" y="5225021"/>
            <a:ext cx="31797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ge89914742a_0_34"/>
          <p:cNvSpPr txBox="1"/>
          <p:nvPr>
            <p:ph idx="17" type="title"/>
          </p:nvPr>
        </p:nvSpPr>
        <p:spPr>
          <a:xfrm>
            <a:off x="7098662" y="3870779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64" name="Google Shape;64;ge89914742a_0_34"/>
          <p:cNvSpPr txBox="1"/>
          <p:nvPr>
            <p:ph idx="18"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89914742a_0_51"/>
          <p:cNvSpPr txBox="1"/>
          <p:nvPr>
            <p:ph type="ctrTitle"/>
          </p:nvPr>
        </p:nvSpPr>
        <p:spPr>
          <a:xfrm flipH="1">
            <a:off x="8736573" y="2681142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7" name="Google Shape;67;ge89914742a_0_51"/>
          <p:cNvSpPr txBox="1"/>
          <p:nvPr>
            <p:ph idx="1" type="subTitle"/>
          </p:nvPr>
        </p:nvSpPr>
        <p:spPr>
          <a:xfrm flipH="1">
            <a:off x="8630274" y="3297433"/>
            <a:ext cx="2293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ge89914742a_0_51"/>
          <p:cNvSpPr txBox="1"/>
          <p:nvPr>
            <p:ph idx="2" type="ctrTitle"/>
          </p:nvPr>
        </p:nvSpPr>
        <p:spPr>
          <a:xfrm flipH="1">
            <a:off x="5055598" y="3284770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9" name="Google Shape;69;ge89914742a_0_51"/>
          <p:cNvSpPr txBox="1"/>
          <p:nvPr>
            <p:ph idx="3" type="subTitle"/>
          </p:nvPr>
        </p:nvSpPr>
        <p:spPr>
          <a:xfrm flipH="1">
            <a:off x="5055599" y="3917894"/>
            <a:ext cx="20808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" name="Google Shape;70;ge89914742a_0_51"/>
          <p:cNvSpPr txBox="1"/>
          <p:nvPr>
            <p:ph idx="4" type="ctrTitle"/>
          </p:nvPr>
        </p:nvSpPr>
        <p:spPr>
          <a:xfrm flipH="1">
            <a:off x="1428798" y="2681142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1" name="Google Shape;71;ge89914742a_0_51"/>
          <p:cNvSpPr txBox="1"/>
          <p:nvPr>
            <p:ph idx="5" type="subTitle"/>
          </p:nvPr>
        </p:nvSpPr>
        <p:spPr>
          <a:xfrm flipH="1">
            <a:off x="1428800" y="3297433"/>
            <a:ext cx="20808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2" name="Google Shape;72;ge89914742a_0_51"/>
          <p:cNvSpPr txBox="1"/>
          <p:nvPr>
            <p:ph idx="6"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89914742a_0_59"/>
          <p:cNvSpPr txBox="1"/>
          <p:nvPr>
            <p:ph type="ctrTitle"/>
          </p:nvPr>
        </p:nvSpPr>
        <p:spPr>
          <a:xfrm flipH="1">
            <a:off x="6834891" y="4712109"/>
            <a:ext cx="24924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5" name="Google Shape;75;ge89914742a_0_59"/>
          <p:cNvSpPr txBox="1"/>
          <p:nvPr>
            <p:ph idx="1" type="subTitle"/>
          </p:nvPr>
        </p:nvSpPr>
        <p:spPr>
          <a:xfrm flipH="1">
            <a:off x="6834891" y="395580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6" name="Google Shape;76;ge89914742a_0_59"/>
          <p:cNvSpPr txBox="1"/>
          <p:nvPr>
            <p:ph idx="2" type="ctrTitle"/>
          </p:nvPr>
        </p:nvSpPr>
        <p:spPr>
          <a:xfrm flipH="1">
            <a:off x="6867191" y="2780581"/>
            <a:ext cx="24279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7" name="Google Shape;77;ge89914742a_0_59"/>
          <p:cNvSpPr txBox="1"/>
          <p:nvPr>
            <p:ph idx="3" type="subTitle"/>
          </p:nvPr>
        </p:nvSpPr>
        <p:spPr>
          <a:xfrm flipH="1">
            <a:off x="6834891" y="2022867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" name="Google Shape;78;ge89914742a_0_59"/>
          <p:cNvSpPr txBox="1"/>
          <p:nvPr>
            <p:ph idx="4" type="ctrTitle"/>
          </p:nvPr>
        </p:nvSpPr>
        <p:spPr>
          <a:xfrm flipH="1">
            <a:off x="2989289" y="2785248"/>
            <a:ext cx="23916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9" name="Google Shape;79;ge89914742a_0_59"/>
          <p:cNvSpPr txBox="1"/>
          <p:nvPr>
            <p:ph idx="5" type="subTitle"/>
          </p:nvPr>
        </p:nvSpPr>
        <p:spPr>
          <a:xfrm flipH="1">
            <a:off x="2938889" y="202288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0" name="Google Shape;80;ge89914742a_0_59"/>
          <p:cNvSpPr txBox="1"/>
          <p:nvPr>
            <p:ph idx="6" type="ctrTitle"/>
          </p:nvPr>
        </p:nvSpPr>
        <p:spPr>
          <a:xfrm flipH="1">
            <a:off x="2938889" y="4712109"/>
            <a:ext cx="24924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1" name="Google Shape;81;ge89914742a_0_59"/>
          <p:cNvSpPr txBox="1"/>
          <p:nvPr>
            <p:ph idx="7" type="subTitle"/>
          </p:nvPr>
        </p:nvSpPr>
        <p:spPr>
          <a:xfrm flipH="1">
            <a:off x="2938889" y="395580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ge89914742a_0_59"/>
          <p:cNvSpPr txBox="1"/>
          <p:nvPr>
            <p:ph idx="8"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89914742a_0_69"/>
          <p:cNvSpPr txBox="1"/>
          <p:nvPr>
            <p:ph type="ctrTitle"/>
          </p:nvPr>
        </p:nvSpPr>
        <p:spPr>
          <a:xfrm flipH="1">
            <a:off x="1318873" y="3242253"/>
            <a:ext cx="26829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5" name="Google Shape;85;ge89914742a_0_69"/>
          <p:cNvSpPr txBox="1"/>
          <p:nvPr>
            <p:ph idx="1" type="subTitle"/>
          </p:nvPr>
        </p:nvSpPr>
        <p:spPr>
          <a:xfrm flipH="1">
            <a:off x="954073" y="3771319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6" name="Google Shape;86;ge89914742a_0_69"/>
          <p:cNvSpPr txBox="1"/>
          <p:nvPr>
            <p:ph idx="2" type="ctrTitle"/>
          </p:nvPr>
        </p:nvSpPr>
        <p:spPr>
          <a:xfrm flipH="1">
            <a:off x="7672343" y="4333121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7" name="Google Shape;87;ge89914742a_0_69"/>
          <p:cNvSpPr txBox="1"/>
          <p:nvPr>
            <p:ph idx="3" type="subTitle"/>
          </p:nvPr>
        </p:nvSpPr>
        <p:spPr>
          <a:xfrm flipH="1">
            <a:off x="7672243" y="4861831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8" name="Google Shape;88;ge89914742a_0_69"/>
          <p:cNvSpPr txBox="1"/>
          <p:nvPr>
            <p:ph idx="4" type="ctrTitle"/>
          </p:nvPr>
        </p:nvSpPr>
        <p:spPr>
          <a:xfrm flipH="1">
            <a:off x="8127114" y="1864106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9" name="Google Shape;89;ge89914742a_0_69"/>
          <p:cNvSpPr txBox="1"/>
          <p:nvPr>
            <p:ph idx="5" type="subTitle"/>
          </p:nvPr>
        </p:nvSpPr>
        <p:spPr>
          <a:xfrm flipH="1">
            <a:off x="8127014" y="2392815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0" name="Google Shape;90;ge89914742a_0_69"/>
          <p:cNvSpPr txBox="1"/>
          <p:nvPr>
            <p:ph idx="6"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89914742a_0_77"/>
          <p:cNvSpPr txBox="1"/>
          <p:nvPr>
            <p:ph type="ctrTitle"/>
          </p:nvPr>
        </p:nvSpPr>
        <p:spPr>
          <a:xfrm flipH="1">
            <a:off x="3391537" y="166127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3" name="Google Shape;93;ge89914742a_0_77"/>
          <p:cNvSpPr txBox="1"/>
          <p:nvPr>
            <p:ph idx="1" type="subTitle"/>
          </p:nvPr>
        </p:nvSpPr>
        <p:spPr>
          <a:xfrm flipH="1">
            <a:off x="3022037" y="217038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ge89914742a_0_77"/>
          <p:cNvSpPr txBox="1"/>
          <p:nvPr>
            <p:ph idx="2" type="ctrTitle"/>
          </p:nvPr>
        </p:nvSpPr>
        <p:spPr>
          <a:xfrm flipH="1">
            <a:off x="3391537" y="476704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5" name="Google Shape;95;ge89914742a_0_77"/>
          <p:cNvSpPr txBox="1"/>
          <p:nvPr>
            <p:ph idx="3" type="subTitle"/>
          </p:nvPr>
        </p:nvSpPr>
        <p:spPr>
          <a:xfrm flipH="1">
            <a:off x="3022044" y="5277733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ge89914742a_0_77"/>
          <p:cNvSpPr txBox="1"/>
          <p:nvPr>
            <p:ph idx="4" type="ctrTitle"/>
          </p:nvPr>
        </p:nvSpPr>
        <p:spPr>
          <a:xfrm flipH="1">
            <a:off x="3391537" y="3213795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7" name="Google Shape;97;ge89914742a_0_77"/>
          <p:cNvSpPr txBox="1"/>
          <p:nvPr>
            <p:ph idx="5" type="subTitle"/>
          </p:nvPr>
        </p:nvSpPr>
        <p:spPr>
          <a:xfrm flipH="1">
            <a:off x="3022045" y="372290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ge89914742a_0_77"/>
          <p:cNvSpPr txBox="1"/>
          <p:nvPr>
            <p:ph idx="6" type="ctrTitle"/>
          </p:nvPr>
        </p:nvSpPr>
        <p:spPr>
          <a:xfrm flipH="1">
            <a:off x="6719663" y="321379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9" name="Google Shape;99;ge89914742a_0_77"/>
          <p:cNvSpPr txBox="1"/>
          <p:nvPr>
            <p:ph idx="7" type="subTitle"/>
          </p:nvPr>
        </p:nvSpPr>
        <p:spPr>
          <a:xfrm flipH="1">
            <a:off x="6350163" y="3724474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0" name="Google Shape;100;ge89914742a_0_77"/>
          <p:cNvSpPr txBox="1"/>
          <p:nvPr>
            <p:ph idx="8" type="ctrTitle"/>
          </p:nvPr>
        </p:nvSpPr>
        <p:spPr>
          <a:xfrm flipH="1">
            <a:off x="6719663" y="476704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1" name="Google Shape;101;ge89914742a_0_77"/>
          <p:cNvSpPr txBox="1"/>
          <p:nvPr>
            <p:ph idx="9" type="subTitle"/>
          </p:nvPr>
        </p:nvSpPr>
        <p:spPr>
          <a:xfrm flipH="1">
            <a:off x="6350163" y="5277724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ge89914742a_0_77"/>
          <p:cNvSpPr txBox="1"/>
          <p:nvPr>
            <p:ph idx="13" type="ctrTitle"/>
          </p:nvPr>
        </p:nvSpPr>
        <p:spPr>
          <a:xfrm flipH="1">
            <a:off x="6719663" y="166127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3" name="Google Shape;103;ge89914742a_0_77"/>
          <p:cNvSpPr txBox="1"/>
          <p:nvPr>
            <p:ph idx="14" type="subTitle"/>
          </p:nvPr>
        </p:nvSpPr>
        <p:spPr>
          <a:xfrm flipH="1">
            <a:off x="6350163" y="217038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" name="Google Shape;104;ge89914742a_0_77"/>
          <p:cNvSpPr txBox="1"/>
          <p:nvPr>
            <p:ph idx="15"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89914742a_0_91"/>
          <p:cNvSpPr txBox="1"/>
          <p:nvPr>
            <p:ph type="ctrTitle"/>
          </p:nvPr>
        </p:nvSpPr>
        <p:spPr>
          <a:xfrm flipH="1">
            <a:off x="816000" y="2508942"/>
            <a:ext cx="55773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" name="Google Shape;107;ge89914742a_0_91"/>
          <p:cNvSpPr txBox="1"/>
          <p:nvPr>
            <p:ph idx="1" type="subTitle"/>
          </p:nvPr>
        </p:nvSpPr>
        <p:spPr>
          <a:xfrm flipH="1">
            <a:off x="816200" y="3782859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8" name="Google Shape;108;ge89914742a_0_91"/>
          <p:cNvSpPr txBox="1"/>
          <p:nvPr>
            <p:ph idx="2" type="title"/>
          </p:nvPr>
        </p:nvSpPr>
        <p:spPr>
          <a:xfrm flipH="1">
            <a:off x="6507501" y="3304533"/>
            <a:ext cx="17493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89914742a_0_99"/>
          <p:cNvSpPr txBox="1"/>
          <p:nvPr>
            <p:ph type="ctrTitle"/>
          </p:nvPr>
        </p:nvSpPr>
        <p:spPr>
          <a:xfrm flipH="1">
            <a:off x="3635900" y="3862985"/>
            <a:ext cx="4920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ge89914742a_0_99"/>
          <p:cNvSpPr txBox="1"/>
          <p:nvPr>
            <p:ph idx="1" type="subTitle"/>
          </p:nvPr>
        </p:nvSpPr>
        <p:spPr>
          <a:xfrm flipH="1">
            <a:off x="4389500" y="4651146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12" name="Google Shape;112;ge89914742a_0_99"/>
          <p:cNvSpPr txBox="1"/>
          <p:nvPr>
            <p:ph idx="2" type="title"/>
          </p:nvPr>
        </p:nvSpPr>
        <p:spPr>
          <a:xfrm flipH="1">
            <a:off x="4602100" y="1801794"/>
            <a:ext cx="29877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e89914742a_0_21"/>
          <p:cNvSpPr txBox="1"/>
          <p:nvPr>
            <p:ph idx="1" type="subTitle"/>
          </p:nvPr>
        </p:nvSpPr>
        <p:spPr>
          <a:xfrm flipH="1">
            <a:off x="728867" y="3357633"/>
            <a:ext cx="10734300" cy="25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aleway"/>
              <a:buAutoNum type="arabicPeriod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rabicPeriod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rabicPeriod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9pPr>
          </a:lstStyle>
          <a:p/>
        </p:txBody>
      </p:sp>
      <p:sp>
        <p:nvSpPr>
          <p:cNvPr id="17" name="Google Shape;17;ge89914742a_0_21"/>
          <p:cNvSpPr txBox="1"/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89914742a_0_103"/>
          <p:cNvSpPr txBox="1"/>
          <p:nvPr>
            <p:ph type="ctrTitle"/>
          </p:nvPr>
        </p:nvSpPr>
        <p:spPr>
          <a:xfrm flipH="1">
            <a:off x="6463047" y="3404240"/>
            <a:ext cx="4920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" name="Google Shape;115;ge89914742a_0_103"/>
          <p:cNvSpPr txBox="1"/>
          <p:nvPr>
            <p:ph idx="1" type="subTitle"/>
          </p:nvPr>
        </p:nvSpPr>
        <p:spPr>
          <a:xfrm flipH="1">
            <a:off x="7970247" y="3783628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16" name="Google Shape;116;ge89914742a_0_103"/>
          <p:cNvSpPr txBox="1"/>
          <p:nvPr>
            <p:ph idx="2" type="title"/>
          </p:nvPr>
        </p:nvSpPr>
        <p:spPr>
          <a:xfrm flipH="1">
            <a:off x="2845100" y="2772467"/>
            <a:ext cx="26667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3">
    <p:bg>
      <p:bgPr>
        <a:solidFill>
          <a:schemeClr val="l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89914742a_0_107"/>
          <p:cNvSpPr txBox="1"/>
          <p:nvPr>
            <p:ph idx="1" type="body"/>
          </p:nvPr>
        </p:nvSpPr>
        <p:spPr>
          <a:xfrm>
            <a:off x="2759433" y="1809533"/>
            <a:ext cx="68535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unito"/>
              <a:buChar char="●"/>
              <a:defRPr sz="1900"/>
            </a:lvl1pPr>
            <a:lvl2pPr indent="-3619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Font typeface="Nunito"/>
              <a:buChar char="○"/>
              <a:defRPr/>
            </a:lvl2pPr>
            <a:lvl3pPr indent="-3556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Nunito"/>
              <a:buChar char="■"/>
              <a:defRPr/>
            </a:lvl9pPr>
          </a:lstStyle>
          <a:p/>
        </p:txBody>
      </p:sp>
      <p:sp>
        <p:nvSpPr>
          <p:cNvPr id="119" name="Google Shape;119;ge89914742a_0_107"/>
          <p:cNvSpPr txBox="1"/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89914742a_0_110"/>
          <p:cNvSpPr txBox="1"/>
          <p:nvPr>
            <p:ph type="title"/>
          </p:nvPr>
        </p:nvSpPr>
        <p:spPr>
          <a:xfrm>
            <a:off x="833367" y="47377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2" name="Google Shape;122;ge89914742a_0_110"/>
          <p:cNvSpPr txBox="1"/>
          <p:nvPr>
            <p:ph idx="1" type="subTitle"/>
          </p:nvPr>
        </p:nvSpPr>
        <p:spPr>
          <a:xfrm>
            <a:off x="833367" y="1774920"/>
            <a:ext cx="4500300" cy="1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3" name="Google Shape;123;ge89914742a_0_110"/>
          <p:cNvSpPr txBox="1"/>
          <p:nvPr/>
        </p:nvSpPr>
        <p:spPr>
          <a:xfrm>
            <a:off x="828824" y="4785506"/>
            <a:ext cx="32241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b="0" i="0" lang="en-US" sz="1300" u="none" cap="none" strike="noStrik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-US" sz="13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b="0" i="0" lang="en-US" sz="1300" u="none" cap="none" strike="noStrik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-US" sz="13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b="0" i="0" lang="en-US" sz="1300" u="none" cap="none" strike="noStrik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900" u="none" cap="none" strike="noStrik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89914742a_0_1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7" name="Google Shape;127;ge89914742a_0_1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28" name="Google Shape;128;ge89914742a_0_1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ge89914742a_0_1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ge89914742a_0_1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bg>
      <p:bgPr>
        <a:solidFill>
          <a:schemeClr val="l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e89914742a_0_95"/>
          <p:cNvSpPr txBox="1"/>
          <p:nvPr>
            <p:ph type="ctrTitle"/>
          </p:nvPr>
        </p:nvSpPr>
        <p:spPr>
          <a:xfrm>
            <a:off x="826200" y="2996940"/>
            <a:ext cx="34131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" name="Google Shape;21;ge89914742a_0_95"/>
          <p:cNvSpPr txBox="1"/>
          <p:nvPr>
            <p:ph idx="1" type="subTitle"/>
          </p:nvPr>
        </p:nvSpPr>
        <p:spPr>
          <a:xfrm>
            <a:off x="826200" y="3783115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2" name="Google Shape;22;ge89914742a_0_95"/>
          <p:cNvSpPr txBox="1"/>
          <p:nvPr>
            <p:ph idx="2" type="title"/>
          </p:nvPr>
        </p:nvSpPr>
        <p:spPr>
          <a:xfrm>
            <a:off x="5527533" y="3845917"/>
            <a:ext cx="29877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e89914742a_0_6"/>
          <p:cNvSpPr txBox="1"/>
          <p:nvPr>
            <p:ph type="ctrTitle"/>
          </p:nvPr>
        </p:nvSpPr>
        <p:spPr>
          <a:xfrm>
            <a:off x="5343767" y="2593790"/>
            <a:ext cx="60477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5" name="Google Shape;25;ge89914742a_0_6"/>
          <p:cNvSpPr txBox="1"/>
          <p:nvPr>
            <p:ph idx="1" type="subTitle"/>
          </p:nvPr>
        </p:nvSpPr>
        <p:spPr>
          <a:xfrm>
            <a:off x="7494733" y="3493817"/>
            <a:ext cx="38964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6" name="Google Shape;26;ge89914742a_0_6"/>
          <p:cNvSpPr txBox="1"/>
          <p:nvPr>
            <p:ph idx="2" type="title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e89914742a_0_10"/>
          <p:cNvSpPr txBox="1"/>
          <p:nvPr>
            <p:ph idx="1" type="body"/>
          </p:nvPr>
        </p:nvSpPr>
        <p:spPr>
          <a:xfrm>
            <a:off x="949974" y="1730333"/>
            <a:ext cx="4170900" cy="38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unito"/>
              <a:buChar char="●"/>
              <a:defRPr/>
            </a:lvl1pPr>
            <a:lvl2pPr indent="-3619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Font typeface="Nunito"/>
              <a:buChar char="○"/>
              <a:defRPr/>
            </a:lvl2pPr>
            <a:lvl3pPr indent="-3556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Nunito"/>
              <a:buChar char="■"/>
              <a:defRPr/>
            </a:lvl9pPr>
          </a:lstStyle>
          <a:p/>
        </p:txBody>
      </p:sp>
      <p:sp>
        <p:nvSpPr>
          <p:cNvPr id="29" name="Google Shape;29;ge89914742a_0_10"/>
          <p:cNvSpPr txBox="1"/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89914742a_0_13"/>
          <p:cNvSpPr txBox="1"/>
          <p:nvPr>
            <p:ph type="ctrTitle"/>
          </p:nvPr>
        </p:nvSpPr>
        <p:spPr>
          <a:xfrm flipH="1">
            <a:off x="7210768" y="1449579"/>
            <a:ext cx="3000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2" name="Google Shape;32;ge89914742a_0_13"/>
          <p:cNvSpPr txBox="1"/>
          <p:nvPr>
            <p:ph idx="1" type="subTitle"/>
          </p:nvPr>
        </p:nvSpPr>
        <p:spPr>
          <a:xfrm flipH="1">
            <a:off x="1978217" y="5549193"/>
            <a:ext cx="30000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ge89914742a_0_13"/>
          <p:cNvSpPr txBox="1"/>
          <p:nvPr>
            <p:ph idx="2" type="ctrTitle"/>
          </p:nvPr>
        </p:nvSpPr>
        <p:spPr>
          <a:xfrm flipH="1">
            <a:off x="2007768" y="4936019"/>
            <a:ext cx="29409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4" name="Google Shape;34;ge89914742a_0_13"/>
          <p:cNvSpPr txBox="1"/>
          <p:nvPr>
            <p:ph idx="3" type="subTitle"/>
          </p:nvPr>
        </p:nvSpPr>
        <p:spPr>
          <a:xfrm flipH="1">
            <a:off x="7210768" y="1996731"/>
            <a:ext cx="30000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ge89914742a_0_13"/>
          <p:cNvSpPr txBox="1"/>
          <p:nvPr>
            <p:ph idx="4"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e89914742a_0_19"/>
          <p:cNvSpPr txBox="1"/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e89914742a_0_24"/>
          <p:cNvSpPr txBox="1"/>
          <p:nvPr>
            <p:ph type="title"/>
          </p:nvPr>
        </p:nvSpPr>
        <p:spPr>
          <a:xfrm>
            <a:off x="2944800" y="1354800"/>
            <a:ext cx="6302400" cy="41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8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89914742a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b="0" i="0" sz="3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b="0" i="0" sz="3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b="0" i="0" sz="3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b="0" i="0" sz="3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b="0" i="0" sz="3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b="0" i="0" sz="3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b="0" i="0" sz="3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b="0" i="0" sz="3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b="0" i="0" sz="3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1" name="Google Shape;11;ge89914742a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Vadodara"/>
              <a:buChar char="●"/>
              <a:defRPr b="0" i="0" sz="24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ind Vadodara"/>
              <a:buChar char="○"/>
              <a:defRPr b="0" i="0" sz="19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■"/>
              <a:defRPr b="0" i="0" sz="16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●"/>
              <a:defRPr b="0" i="0" sz="16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○"/>
              <a:defRPr b="0" i="0" sz="16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■"/>
              <a:defRPr b="0" i="0" sz="16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●"/>
              <a:defRPr b="0" i="0" sz="16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○"/>
              <a:defRPr b="0" i="0" sz="16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Hind Vadodara"/>
              <a:buChar char="■"/>
              <a:defRPr b="0" i="0" sz="1600" u="none" cap="none" strike="noStrik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11449050" y="10296525"/>
            <a:ext cx="26574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BULGARIA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 txBox="1"/>
          <p:nvPr/>
        </p:nvSpPr>
        <p:spPr>
          <a:xfrm flipH="1" rot="10800000">
            <a:off x="0" y="-4346575"/>
            <a:ext cx="3175000" cy="44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2680174" y="2522600"/>
            <a:ext cx="61593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1" i="0" lang="en-US" sz="5000" u="none" cap="none" strike="noStrik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Opposition: </a:t>
            </a:r>
            <a:r>
              <a:rPr b="1" lang="en-US" sz="500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Weak Signals</a:t>
            </a:r>
            <a:r>
              <a:rPr b="1" i="0" lang="en-US" sz="5000" u="none" cap="none" strike="noStrik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endParaRPr b="1" i="0" sz="5000" u="none" cap="none" strike="noStrike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437150" y="6111975"/>
            <a:ext cx="433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latin typeface="Hind Vadodara"/>
                <a:ea typeface="Hind Vadodara"/>
                <a:cs typeface="Hind Vadodara"/>
                <a:sym typeface="Hind Vadodara"/>
              </a:rPr>
              <a:t>Denitsa Vasileva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Team Bulgaria </a:t>
            </a:r>
            <a:endParaRPr b="0" i="0" sz="18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>
            <p:ph type="title"/>
          </p:nvPr>
        </p:nvSpPr>
        <p:spPr>
          <a:xfrm>
            <a:off x="673075" y="1991800"/>
            <a:ext cx="87624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10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Problem </a:t>
            </a:r>
            <a:r>
              <a:rPr lang="en-US" sz="4100">
                <a:solidFill>
                  <a:srgbClr val="FF9900"/>
                </a:solidFill>
              </a:rPr>
              <a:t>16</a:t>
            </a:r>
            <a:r>
              <a:rPr lang="en-US" sz="410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:</a:t>
            </a:r>
            <a:r>
              <a:rPr lang="en-US" sz="4100">
                <a:solidFill>
                  <a:srgbClr val="FF9900"/>
                </a:solidFill>
              </a:rPr>
              <a:t> Weak signals</a:t>
            </a:r>
            <a:endParaRPr sz="39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45" name="Google Shape;145;p2"/>
          <p:cNvSpPr txBox="1"/>
          <p:nvPr>
            <p:ph idx="1" type="subTitle"/>
          </p:nvPr>
        </p:nvSpPr>
        <p:spPr>
          <a:xfrm flipH="1">
            <a:off x="728867" y="3357633"/>
            <a:ext cx="10734300" cy="25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Controlling </a:t>
            </a:r>
            <a:r>
              <a:rPr b="1" lang="en-US" sz="2400"/>
              <a:t>signal-to-noise ratio</a:t>
            </a:r>
            <a:r>
              <a:rPr lang="en-US" sz="2400"/>
              <a:t> is important in many measurements to </a:t>
            </a:r>
            <a:r>
              <a:rPr b="1" lang="en-US" sz="2400"/>
              <a:t>distinguish</a:t>
            </a:r>
            <a:r>
              <a:rPr lang="en-US" sz="2400"/>
              <a:t> a </a:t>
            </a:r>
            <a:r>
              <a:rPr b="1" lang="en-US" sz="2400"/>
              <a:t>meaningful signal</a:t>
            </a:r>
            <a:r>
              <a:rPr lang="en-US" sz="2400"/>
              <a:t> from </a:t>
            </a:r>
            <a:r>
              <a:rPr b="1" lang="en-US" sz="2400"/>
              <a:t>statistical fluke.</a:t>
            </a:r>
            <a:r>
              <a:rPr lang="en-US" sz="2400"/>
              <a:t> Propose a problem requiring experiments to </a:t>
            </a:r>
            <a:r>
              <a:rPr b="1" lang="en-US" sz="2400"/>
              <a:t>detect very weak signals.</a:t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Test peoples accuracy in detecting common examples of weak signals.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4673525" y="210018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90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Theory</a:t>
            </a:r>
            <a:endParaRPr sz="53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975" y="1572250"/>
            <a:ext cx="1266071" cy="14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050" y="1572246"/>
            <a:ext cx="1506200" cy="14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1188025" y="2876600"/>
            <a:ext cx="389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>
                <a:latin typeface="Hind Vadodara"/>
                <a:ea typeface="Hind Vadodara"/>
                <a:cs typeface="Hind Vadodara"/>
                <a:sym typeface="Hind Vadodara"/>
              </a:rPr>
              <a:t>Gave illustrative examples</a:t>
            </a:r>
            <a:r>
              <a:rPr b="0" i="0" lang="en-US" sz="1900" u="none" cap="none" strike="noStrike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7111450" y="2876600"/>
            <a:ext cx="389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b="0" i="0" lang="en-US" sz="1900" u="none" cap="none" strike="noStrike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List </a:t>
            </a:r>
            <a:endParaRPr b="0" i="0" sz="19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89914742a_0_284"/>
          <p:cNvSpPr txBox="1"/>
          <p:nvPr>
            <p:ph type="title"/>
          </p:nvPr>
        </p:nvSpPr>
        <p:spPr>
          <a:xfrm>
            <a:off x="4460625" y="2212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i="0" lang="en-US" sz="5300" u="non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Experiment</a:t>
            </a:r>
            <a:endParaRPr sz="47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60" name="Google Shape;160;ge89914742a_0_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975" y="1572250"/>
            <a:ext cx="1266071" cy="14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e89914742a_0_2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050" y="1572246"/>
            <a:ext cx="1506200" cy="14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e89914742a_0_284"/>
          <p:cNvSpPr txBox="1"/>
          <p:nvPr/>
        </p:nvSpPr>
        <p:spPr>
          <a:xfrm>
            <a:off x="1188025" y="2876600"/>
            <a:ext cx="389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b="0" i="0" lang="en-US" sz="1900" u="none" cap="none" strike="noStrike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List </a:t>
            </a:r>
            <a:endParaRPr b="0" i="0" sz="19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63" name="Google Shape;163;ge89914742a_0_284"/>
          <p:cNvSpPr txBox="1"/>
          <p:nvPr/>
        </p:nvSpPr>
        <p:spPr>
          <a:xfrm>
            <a:off x="7111450" y="2876600"/>
            <a:ext cx="3899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>
                <a:latin typeface="Hind Vadodara"/>
                <a:ea typeface="Hind Vadodara"/>
                <a:cs typeface="Hind Vadodara"/>
                <a:sym typeface="Hind Vadodara"/>
              </a:rPr>
              <a:t>Too small age range</a:t>
            </a:r>
            <a:r>
              <a:rPr b="0" i="0" lang="en-US" sz="1900" u="none" cap="none" strike="noStrike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>
                <a:latin typeface="Hind Vadodara"/>
                <a:ea typeface="Hind Vadodara"/>
                <a:cs typeface="Hind Vadodara"/>
                <a:sym typeface="Hind Vadodara"/>
              </a:rPr>
              <a:t>No units displayed for pie chart</a:t>
            </a:r>
            <a:endParaRPr sz="1900"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Hind Vadodara"/>
              <a:buAutoNum type="arabicPeriod"/>
            </a:pPr>
            <a:r>
              <a:t/>
            </a:r>
            <a:endParaRPr sz="1900"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idx="4294967295" type="title"/>
          </p:nvPr>
        </p:nvSpPr>
        <p:spPr>
          <a:xfrm>
            <a:off x="963900" y="297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i="0" lang="en-US" sz="4800" u="non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Questions:</a:t>
            </a:r>
            <a:endParaRPr sz="26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963900" y="1509475"/>
            <a:ext cx="10122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>
                <a:latin typeface="Hind Vadodara"/>
                <a:ea typeface="Hind Vadodara"/>
                <a:cs typeface="Hind Vadodara"/>
                <a:sym typeface="Hind Vadodara"/>
              </a:rPr>
              <a:t>Are the obtained values in the experiment reliable (due to the low signal-to-noise ratio)?</a:t>
            </a:r>
            <a:endParaRPr b="0" i="0" sz="1900" u="none" cap="none" strike="noStrik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>
                <a:latin typeface="Hind Vadodara"/>
                <a:ea typeface="Hind Vadodara"/>
                <a:cs typeface="Hind Vadodara"/>
                <a:sym typeface="Hind Vadodara"/>
              </a:rPr>
              <a:t>What was the number of people tested in the 1st and the 2nd experimen? </a:t>
            </a:r>
            <a:endParaRPr sz="1900">
              <a:latin typeface="Hind Vadodara"/>
              <a:ea typeface="Hind Vadodara"/>
              <a:cs typeface="Hind Vadodara"/>
              <a:sym typeface="Hind Vadodar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Hind Vadodara"/>
              <a:buAutoNum type="arabicPeriod"/>
            </a:pPr>
            <a:r>
              <a:t/>
            </a:r>
            <a:endParaRPr sz="1900"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ctrTitle"/>
          </p:nvPr>
        </p:nvSpPr>
        <p:spPr>
          <a:xfrm>
            <a:off x="1655425" y="2649550"/>
            <a:ext cx="65025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0000">
                <a:solidFill>
                  <a:srgbClr val="FF9900"/>
                </a:solidFill>
              </a:rPr>
              <a:t>Thank you!</a:t>
            </a:r>
            <a:endParaRPr sz="10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2017-05-25T14:41:48Z</dcterms:created>
  <dc:creator>1</dc:creator>
</cp:coreProperties>
</file>