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hSs6cyJe4jzND4uwW0J+hKKy9j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812770223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e8127702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93e2c701f_3_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ge93e2c701f_3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e8b0e9cac0_1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ge8b0e9cac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812770223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ge81277022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gradFill>
          <a:gsLst>
            <a:gs pos="0">
              <a:schemeClr val="accent1"/>
            </a:gs>
            <a:gs pos="100000">
              <a:schemeClr val="dk1"/>
            </a:gs>
          </a:gsLst>
          <a:lin ang="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4745725" y="0"/>
            <a:ext cx="4406366" cy="5143500"/>
          </a:xfrm>
          <a:custGeom>
            <a:rect b="b" l="l" r="r" t="t"/>
            <a:pathLst>
              <a:path extrusionOk="0" h="6858000" w="6228079">
                <a:moveTo>
                  <a:pt x="0" y="0"/>
                </a:moveTo>
                <a:cubicBezTo>
                  <a:pt x="1192022" y="1180275"/>
                  <a:pt x="1930400" y="2817749"/>
                  <a:pt x="1930400" y="4627690"/>
                </a:cubicBezTo>
                <a:cubicBezTo>
                  <a:pt x="1931225" y="5388331"/>
                  <a:pt x="1798574" y="6143219"/>
                  <a:pt x="1538478" y="6858000"/>
                </a:cubicBezTo>
                <a:lnTo>
                  <a:pt x="6228080" y="6858000"/>
                </a:lnTo>
                <a:lnTo>
                  <a:pt x="622808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/>
          <p:nvPr/>
        </p:nvSpPr>
        <p:spPr>
          <a:xfrm>
            <a:off x="4907910" y="0"/>
            <a:ext cx="4243868" cy="5143500"/>
          </a:xfrm>
          <a:custGeom>
            <a:rect b="b" l="l" r="r" t="t"/>
            <a:pathLst>
              <a:path extrusionOk="0" h="6858000" w="5998400">
                <a:moveTo>
                  <a:pt x="2752407" y="0"/>
                </a:moveTo>
                <a:cubicBezTo>
                  <a:pt x="2856294" y="466997"/>
                  <a:pt x="2908554" y="943991"/>
                  <a:pt x="2908300" y="1422400"/>
                </a:cubicBezTo>
                <a:cubicBezTo>
                  <a:pt x="2908300" y="3686239"/>
                  <a:pt x="1753171" y="5680139"/>
                  <a:pt x="0" y="6847206"/>
                </a:cubicBezTo>
                <a:lnTo>
                  <a:pt x="0" y="6858000"/>
                </a:lnTo>
                <a:lnTo>
                  <a:pt x="5998401" y="6858000"/>
                </a:lnTo>
                <a:lnTo>
                  <a:pt x="5998401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571500" rotWithShape="0" algn="bl" dir="10800000" dist="19050">
              <a:schemeClr val="dk1">
                <a:alpha val="34117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9"/>
          <p:cNvSpPr/>
          <p:nvPr/>
        </p:nvSpPr>
        <p:spPr>
          <a:xfrm>
            <a:off x="6451122" y="0"/>
            <a:ext cx="2697686" cy="3605879"/>
          </a:xfrm>
          <a:custGeom>
            <a:rect b="b" l="l" r="r" t="t"/>
            <a:pathLst>
              <a:path extrusionOk="0" h="4807839" w="3812984">
                <a:moveTo>
                  <a:pt x="3812984" y="4807839"/>
                </a:moveTo>
                <a:lnTo>
                  <a:pt x="3812984" y="0"/>
                </a:lnTo>
                <a:lnTo>
                  <a:pt x="0" y="0"/>
                </a:lnTo>
                <a:cubicBezTo>
                  <a:pt x="1961959" y="853313"/>
                  <a:pt x="3421634" y="2644648"/>
                  <a:pt x="3812984" y="4807839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571500" rotWithShape="0" algn="bl" dir="10800000" dist="19050">
              <a:schemeClr val="dk1">
                <a:alpha val="29019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9"/>
          <p:cNvSpPr txBox="1"/>
          <p:nvPr>
            <p:ph type="ctrTitle"/>
          </p:nvPr>
        </p:nvSpPr>
        <p:spPr>
          <a:xfrm>
            <a:off x="779100" y="1991825"/>
            <a:ext cx="55776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/>
          <p:nvPr/>
        </p:nvSpPr>
        <p:spPr>
          <a:xfrm>
            <a:off x="7217006" y="0"/>
            <a:ext cx="1927002" cy="5143500"/>
          </a:xfrm>
          <a:custGeom>
            <a:rect b="b" l="l" r="r" t="t"/>
            <a:pathLst>
              <a:path extrusionOk="0" h="6858000" w="2569336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392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8"/>
          <p:cNvSpPr/>
          <p:nvPr/>
        </p:nvSpPr>
        <p:spPr>
          <a:xfrm>
            <a:off x="7366595" y="0"/>
            <a:ext cx="1777412" cy="5143500"/>
          </a:xfrm>
          <a:custGeom>
            <a:rect b="b" l="l" r="r" t="t"/>
            <a:pathLst>
              <a:path extrusionOk="0" h="6858000" w="2369883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34117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8"/>
          <p:cNvSpPr/>
          <p:nvPr/>
        </p:nvSpPr>
        <p:spPr>
          <a:xfrm>
            <a:off x="7765453" y="0"/>
            <a:ext cx="1378552" cy="1394079"/>
          </a:xfrm>
          <a:custGeom>
            <a:rect b="b" l="l" r="r" t="t"/>
            <a:pathLst>
              <a:path extrusionOk="0" h="1858772" w="183807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9019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9" name="Google Shape;79;p18"/>
          <p:cNvSpPr/>
          <p:nvPr/>
        </p:nvSpPr>
        <p:spPr>
          <a:xfrm rot="10800000">
            <a:off x="9" y="3749421"/>
            <a:ext cx="1378553" cy="1394079"/>
          </a:xfrm>
          <a:custGeom>
            <a:rect b="b" l="l" r="r" t="t"/>
            <a:pathLst>
              <a:path extrusionOk="0" h="1858772" w="183807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0"/>
          <p:cNvSpPr/>
          <p:nvPr/>
        </p:nvSpPr>
        <p:spPr>
          <a:xfrm>
            <a:off x="7217006" y="0"/>
            <a:ext cx="1927002" cy="5143500"/>
          </a:xfrm>
          <a:custGeom>
            <a:rect b="b" l="l" r="r" t="t"/>
            <a:pathLst>
              <a:path extrusionOk="0" h="6858000" w="2569336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392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0"/>
          <p:cNvSpPr/>
          <p:nvPr/>
        </p:nvSpPr>
        <p:spPr>
          <a:xfrm>
            <a:off x="7366595" y="0"/>
            <a:ext cx="1777412" cy="5143500"/>
          </a:xfrm>
          <a:custGeom>
            <a:rect b="b" l="l" r="r" t="t"/>
            <a:pathLst>
              <a:path extrusionOk="0" h="6858000" w="2369883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34117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0"/>
          <p:cNvSpPr/>
          <p:nvPr/>
        </p:nvSpPr>
        <p:spPr>
          <a:xfrm>
            <a:off x="7765453" y="0"/>
            <a:ext cx="1378552" cy="1394079"/>
          </a:xfrm>
          <a:custGeom>
            <a:rect b="b" l="l" r="r" t="t"/>
            <a:pathLst>
              <a:path extrusionOk="0" h="1858772" w="183807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9019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0"/>
          <p:cNvSpPr txBox="1"/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779100" y="1492425"/>
            <a:ext cx="3252900" cy="29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556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20" name="Google Shape;20;p10"/>
          <p:cNvSpPr txBox="1"/>
          <p:nvPr>
            <p:ph idx="2" type="body"/>
          </p:nvPr>
        </p:nvSpPr>
        <p:spPr>
          <a:xfrm>
            <a:off x="4488203" y="1492425"/>
            <a:ext cx="3252900" cy="29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556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21" name="Google Shape;21;p1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/>
          <p:nvPr/>
        </p:nvSpPr>
        <p:spPr>
          <a:xfrm>
            <a:off x="7217006" y="0"/>
            <a:ext cx="1927002" cy="5143500"/>
          </a:xfrm>
          <a:custGeom>
            <a:rect b="b" l="l" r="r" t="t"/>
            <a:pathLst>
              <a:path extrusionOk="0" h="6858000" w="2569336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392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1"/>
          <p:cNvSpPr/>
          <p:nvPr/>
        </p:nvSpPr>
        <p:spPr>
          <a:xfrm>
            <a:off x="7366595" y="0"/>
            <a:ext cx="1777412" cy="5143500"/>
          </a:xfrm>
          <a:custGeom>
            <a:rect b="b" l="l" r="r" t="t"/>
            <a:pathLst>
              <a:path extrusionOk="0" h="6858000" w="2369883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34117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1"/>
          <p:cNvSpPr/>
          <p:nvPr/>
        </p:nvSpPr>
        <p:spPr>
          <a:xfrm>
            <a:off x="7765453" y="0"/>
            <a:ext cx="1378552" cy="1394079"/>
          </a:xfrm>
          <a:custGeom>
            <a:rect b="b" l="l" r="r" t="t"/>
            <a:pathLst>
              <a:path extrusionOk="0" h="1858772" w="183807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9019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1"/>
          <p:cNvSpPr txBox="1"/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" type="body"/>
          </p:nvPr>
        </p:nvSpPr>
        <p:spPr>
          <a:xfrm>
            <a:off x="779100" y="1492425"/>
            <a:ext cx="2168700" cy="296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8" name="Google Shape;28;p11"/>
          <p:cNvSpPr txBox="1"/>
          <p:nvPr>
            <p:ph idx="2" type="body"/>
          </p:nvPr>
        </p:nvSpPr>
        <p:spPr>
          <a:xfrm>
            <a:off x="3175738" y="1492425"/>
            <a:ext cx="2168700" cy="296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9" name="Google Shape;29;p11"/>
          <p:cNvSpPr txBox="1"/>
          <p:nvPr>
            <p:ph idx="3" type="body"/>
          </p:nvPr>
        </p:nvSpPr>
        <p:spPr>
          <a:xfrm>
            <a:off x="5572375" y="1492425"/>
            <a:ext cx="2168700" cy="296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0" name="Google Shape;30;p1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idx="1" type="body"/>
          </p:nvPr>
        </p:nvSpPr>
        <p:spPr>
          <a:xfrm>
            <a:off x="1777400" y="2161800"/>
            <a:ext cx="55893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4064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●"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○"/>
              <a:defRPr sz="2800">
                <a:latin typeface="Arial"/>
                <a:ea typeface="Arial"/>
                <a:cs typeface="Arial"/>
                <a:sym typeface="Arial"/>
              </a:defRPr>
            </a:lvl2pPr>
            <a:lvl3pPr indent="-406400" lvl="2" marL="13716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■"/>
              <a:defRPr sz="2800">
                <a:latin typeface="Arial"/>
                <a:ea typeface="Arial"/>
                <a:cs typeface="Arial"/>
                <a:sym typeface="Arial"/>
              </a:defRPr>
            </a:lvl3pPr>
            <a:lvl4pPr indent="-406400" lvl="3" marL="18288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●"/>
              <a:defRPr sz="2800"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○"/>
              <a:defRPr sz="2800">
                <a:latin typeface="Arial"/>
                <a:ea typeface="Arial"/>
                <a:cs typeface="Arial"/>
                <a:sym typeface="Arial"/>
              </a:defRPr>
            </a:lvl5pPr>
            <a:lvl6pPr indent="-406400" lvl="5" marL="27432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■"/>
              <a:defRPr sz="2800">
                <a:latin typeface="Arial"/>
                <a:ea typeface="Arial"/>
                <a:cs typeface="Arial"/>
                <a:sym typeface="Arial"/>
              </a:defRPr>
            </a:lvl6pPr>
            <a:lvl7pPr indent="-406400" lvl="6" marL="32004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●"/>
              <a:defRPr sz="2800">
                <a:latin typeface="Arial"/>
                <a:ea typeface="Arial"/>
                <a:cs typeface="Arial"/>
                <a:sym typeface="Arial"/>
              </a:defRPr>
            </a:lvl7pPr>
            <a:lvl8pPr indent="-406400" lvl="7" marL="365760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Font typeface="Arial"/>
              <a:buChar char="○"/>
              <a:defRPr sz="2800">
                <a:latin typeface="Arial"/>
                <a:ea typeface="Arial"/>
                <a:cs typeface="Arial"/>
                <a:sym typeface="Arial"/>
              </a:defRPr>
            </a:lvl8pPr>
            <a:lvl9pPr indent="-406400" lvl="8" marL="4114800" algn="ctr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800"/>
              <a:buFont typeface="Arial"/>
              <a:buChar char="■"/>
              <a:defRPr sz="2800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12"/>
          <p:cNvSpPr txBox="1"/>
          <p:nvPr/>
        </p:nvSpPr>
        <p:spPr>
          <a:xfrm>
            <a:off x="3593400" y="286244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0" i="0" lang="en" sz="96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9600" u="none" cap="none" strike="noStrik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" name="Google Shape;35;p12"/>
          <p:cNvSpPr/>
          <p:nvPr/>
        </p:nvSpPr>
        <p:spPr>
          <a:xfrm>
            <a:off x="7217006" y="0"/>
            <a:ext cx="1927002" cy="5143500"/>
          </a:xfrm>
          <a:custGeom>
            <a:rect b="b" l="l" r="r" t="t"/>
            <a:pathLst>
              <a:path extrusionOk="0" h="6858000" w="2569336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392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2"/>
          <p:cNvSpPr/>
          <p:nvPr/>
        </p:nvSpPr>
        <p:spPr>
          <a:xfrm>
            <a:off x="7366595" y="0"/>
            <a:ext cx="1777412" cy="5143500"/>
          </a:xfrm>
          <a:custGeom>
            <a:rect b="b" l="l" r="r" t="t"/>
            <a:pathLst>
              <a:path extrusionOk="0" h="6858000" w="2369883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34117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2"/>
          <p:cNvSpPr/>
          <p:nvPr/>
        </p:nvSpPr>
        <p:spPr>
          <a:xfrm>
            <a:off x="7765453" y="0"/>
            <a:ext cx="1378552" cy="1394079"/>
          </a:xfrm>
          <a:custGeom>
            <a:rect b="b" l="l" r="r" t="t"/>
            <a:pathLst>
              <a:path extrusionOk="0" h="1858772" w="183807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9019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2"/>
          <p:cNvSpPr/>
          <p:nvPr/>
        </p:nvSpPr>
        <p:spPr>
          <a:xfrm rot="10800000">
            <a:off x="6" y="0"/>
            <a:ext cx="1927002" cy="5143500"/>
          </a:xfrm>
          <a:custGeom>
            <a:rect b="b" l="l" r="r" t="t"/>
            <a:pathLst>
              <a:path extrusionOk="0" h="6858000" w="2569336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392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2"/>
          <p:cNvSpPr/>
          <p:nvPr/>
        </p:nvSpPr>
        <p:spPr>
          <a:xfrm rot="10800000">
            <a:off x="7" y="0"/>
            <a:ext cx="1777412" cy="5143500"/>
          </a:xfrm>
          <a:custGeom>
            <a:rect b="b" l="l" r="r" t="t"/>
            <a:pathLst>
              <a:path extrusionOk="0" h="6858000" w="2369883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34117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2"/>
          <p:cNvSpPr/>
          <p:nvPr/>
        </p:nvSpPr>
        <p:spPr>
          <a:xfrm rot="10800000">
            <a:off x="9" y="3749421"/>
            <a:ext cx="1378553" cy="1394079"/>
          </a:xfrm>
          <a:custGeom>
            <a:rect b="b" l="l" r="r" t="t"/>
            <a:pathLst>
              <a:path extrusionOk="0" h="1858772" w="183807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9019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">
  <p:cSld name="BLANK_1">
    <p:bg>
      <p:bgPr>
        <a:gradFill>
          <a:gsLst>
            <a:gs pos="0">
              <a:schemeClr val="accent2"/>
            </a:gs>
            <a:gs pos="72000">
              <a:schemeClr val="accent3"/>
            </a:gs>
            <a:gs pos="100000">
              <a:schemeClr val="accent3"/>
            </a:gs>
          </a:gsLst>
          <a:lin ang="5400700" scaled="0"/>
        </a:gra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3" name="Google Shape;43;p13"/>
          <p:cNvSpPr/>
          <p:nvPr/>
        </p:nvSpPr>
        <p:spPr>
          <a:xfrm>
            <a:off x="7217006" y="0"/>
            <a:ext cx="1927002" cy="5143500"/>
          </a:xfrm>
          <a:custGeom>
            <a:rect b="b" l="l" r="r" t="t"/>
            <a:pathLst>
              <a:path extrusionOk="0" h="6858000" w="2569336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3"/>
          <p:cNvSpPr/>
          <p:nvPr/>
        </p:nvSpPr>
        <p:spPr>
          <a:xfrm>
            <a:off x="7366595" y="0"/>
            <a:ext cx="1777412" cy="5143500"/>
          </a:xfrm>
          <a:custGeom>
            <a:rect b="b" l="l" r="r" t="t"/>
            <a:pathLst>
              <a:path extrusionOk="0" h="6858000" w="2369883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3"/>
          <p:cNvSpPr/>
          <p:nvPr/>
        </p:nvSpPr>
        <p:spPr>
          <a:xfrm>
            <a:off x="7765453" y="0"/>
            <a:ext cx="1378552" cy="1394079"/>
          </a:xfrm>
          <a:custGeom>
            <a:rect b="b" l="l" r="r" t="t"/>
            <a:pathLst>
              <a:path extrusionOk="0" h="1858772" w="183807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3"/>
          <p:cNvSpPr/>
          <p:nvPr/>
        </p:nvSpPr>
        <p:spPr>
          <a:xfrm rot="10800000">
            <a:off x="6" y="0"/>
            <a:ext cx="1927002" cy="5143500"/>
          </a:xfrm>
          <a:custGeom>
            <a:rect b="b" l="l" r="r" t="t"/>
            <a:pathLst>
              <a:path extrusionOk="0" h="6858000" w="2569336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3"/>
          <p:cNvSpPr/>
          <p:nvPr/>
        </p:nvSpPr>
        <p:spPr>
          <a:xfrm rot="10800000">
            <a:off x="7" y="0"/>
            <a:ext cx="1777412" cy="5143500"/>
          </a:xfrm>
          <a:custGeom>
            <a:rect b="b" l="l" r="r" t="t"/>
            <a:pathLst>
              <a:path extrusionOk="0" h="6858000" w="2369883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3"/>
          <p:cNvSpPr/>
          <p:nvPr/>
        </p:nvSpPr>
        <p:spPr>
          <a:xfrm rot="10800000">
            <a:off x="9" y="3749421"/>
            <a:ext cx="1378553" cy="1394079"/>
          </a:xfrm>
          <a:custGeom>
            <a:rect b="b" l="l" r="r" t="t"/>
            <a:pathLst>
              <a:path extrusionOk="0" h="1858772" w="183807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gradFill>
          <a:gsLst>
            <a:gs pos="0">
              <a:schemeClr val="accent4"/>
            </a:gs>
            <a:gs pos="100000">
              <a:schemeClr val="accent2"/>
            </a:gs>
          </a:gsLst>
          <a:lin ang="0" scaled="0"/>
        </a:gra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/>
          <p:nvPr/>
        </p:nvSpPr>
        <p:spPr>
          <a:xfrm>
            <a:off x="4745725" y="0"/>
            <a:ext cx="4406366" cy="5143500"/>
          </a:xfrm>
          <a:custGeom>
            <a:rect b="b" l="l" r="r" t="t"/>
            <a:pathLst>
              <a:path extrusionOk="0" h="6858000" w="6228079">
                <a:moveTo>
                  <a:pt x="0" y="0"/>
                </a:moveTo>
                <a:cubicBezTo>
                  <a:pt x="1192022" y="1180275"/>
                  <a:pt x="1930400" y="2817749"/>
                  <a:pt x="1930400" y="4627690"/>
                </a:cubicBezTo>
                <a:cubicBezTo>
                  <a:pt x="1931225" y="5388331"/>
                  <a:pt x="1798574" y="6143219"/>
                  <a:pt x="1538478" y="6858000"/>
                </a:cubicBezTo>
                <a:lnTo>
                  <a:pt x="6228080" y="6858000"/>
                </a:lnTo>
                <a:lnTo>
                  <a:pt x="6228080" y="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571500" rotWithShape="0" algn="bl" dir="10800000" dist="19050">
              <a:schemeClr val="dk1">
                <a:alpha val="34117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4"/>
          <p:cNvSpPr/>
          <p:nvPr/>
        </p:nvSpPr>
        <p:spPr>
          <a:xfrm>
            <a:off x="4907910" y="0"/>
            <a:ext cx="4243868" cy="5143500"/>
          </a:xfrm>
          <a:custGeom>
            <a:rect b="b" l="l" r="r" t="t"/>
            <a:pathLst>
              <a:path extrusionOk="0" h="6858000" w="5998400">
                <a:moveTo>
                  <a:pt x="2752407" y="0"/>
                </a:moveTo>
                <a:cubicBezTo>
                  <a:pt x="2856294" y="466997"/>
                  <a:pt x="2908554" y="943991"/>
                  <a:pt x="2908300" y="1422400"/>
                </a:cubicBezTo>
                <a:cubicBezTo>
                  <a:pt x="2908300" y="3686239"/>
                  <a:pt x="1753171" y="5680139"/>
                  <a:pt x="0" y="6847206"/>
                </a:cubicBezTo>
                <a:lnTo>
                  <a:pt x="0" y="6858000"/>
                </a:lnTo>
                <a:lnTo>
                  <a:pt x="5998401" y="6858000"/>
                </a:lnTo>
                <a:lnTo>
                  <a:pt x="5998401" y="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571500" rotWithShape="0" algn="bl" dir="10800000" dist="19050">
              <a:schemeClr val="dk1">
                <a:alpha val="29019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4"/>
          <p:cNvSpPr/>
          <p:nvPr/>
        </p:nvSpPr>
        <p:spPr>
          <a:xfrm>
            <a:off x="6451122" y="0"/>
            <a:ext cx="2697686" cy="3605879"/>
          </a:xfrm>
          <a:custGeom>
            <a:rect b="b" l="l" r="r" t="t"/>
            <a:pathLst>
              <a:path extrusionOk="0" h="4807839" w="3812984">
                <a:moveTo>
                  <a:pt x="3812984" y="4807839"/>
                </a:moveTo>
                <a:lnTo>
                  <a:pt x="3812984" y="0"/>
                </a:lnTo>
                <a:lnTo>
                  <a:pt x="0" y="0"/>
                </a:lnTo>
                <a:cubicBezTo>
                  <a:pt x="1961959" y="853313"/>
                  <a:pt x="3421634" y="2644648"/>
                  <a:pt x="3812984" y="4807839"/>
                </a:cubicBezTo>
                <a:close/>
              </a:path>
            </a:pathLst>
          </a:cu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5400012" scaled="0"/>
          </a:gradFill>
          <a:ln>
            <a:noFill/>
          </a:ln>
          <a:effectLst>
            <a:outerShdw blurRad="571500" rotWithShape="0" algn="bl" dir="10800000" dist="19050">
              <a:schemeClr val="dk1">
                <a:alpha val="29019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4"/>
          <p:cNvSpPr txBox="1"/>
          <p:nvPr>
            <p:ph type="ctrTitle"/>
          </p:nvPr>
        </p:nvSpPr>
        <p:spPr>
          <a:xfrm>
            <a:off x="779100" y="1984688"/>
            <a:ext cx="5040600" cy="632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14"/>
          <p:cNvSpPr txBox="1"/>
          <p:nvPr>
            <p:ph idx="1" type="subTitle"/>
          </p:nvPr>
        </p:nvSpPr>
        <p:spPr>
          <a:xfrm>
            <a:off x="779100" y="2713913"/>
            <a:ext cx="5040600" cy="4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1pPr>
            <a:lvl2pPr lvl="1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3pPr>
            <a:lvl4pPr lvl="3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/>
          <p:nvPr/>
        </p:nvSpPr>
        <p:spPr>
          <a:xfrm>
            <a:off x="7217006" y="0"/>
            <a:ext cx="1927002" cy="5143500"/>
          </a:xfrm>
          <a:custGeom>
            <a:rect b="b" l="l" r="r" t="t"/>
            <a:pathLst>
              <a:path extrusionOk="0" h="6858000" w="2569336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392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5"/>
          <p:cNvSpPr/>
          <p:nvPr/>
        </p:nvSpPr>
        <p:spPr>
          <a:xfrm>
            <a:off x="7366595" y="0"/>
            <a:ext cx="1777412" cy="5143500"/>
          </a:xfrm>
          <a:custGeom>
            <a:rect b="b" l="l" r="r" t="t"/>
            <a:pathLst>
              <a:path extrusionOk="0" h="6858000" w="2369883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34117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5"/>
          <p:cNvSpPr/>
          <p:nvPr/>
        </p:nvSpPr>
        <p:spPr>
          <a:xfrm>
            <a:off x="7765453" y="0"/>
            <a:ext cx="1378552" cy="1394079"/>
          </a:xfrm>
          <a:custGeom>
            <a:rect b="b" l="l" r="r" t="t"/>
            <a:pathLst>
              <a:path extrusionOk="0" h="1858772" w="183807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9019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5"/>
          <p:cNvSpPr txBox="1"/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779100" y="1492425"/>
            <a:ext cx="6962100" cy="28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/>
          <p:nvPr/>
        </p:nvSpPr>
        <p:spPr>
          <a:xfrm>
            <a:off x="7217006" y="0"/>
            <a:ext cx="1927002" cy="5143500"/>
          </a:xfrm>
          <a:custGeom>
            <a:rect b="b" l="l" r="r" t="t"/>
            <a:pathLst>
              <a:path extrusionOk="0" h="6858000" w="2569336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72000">
                <a:schemeClr val="accent3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3921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6"/>
          <p:cNvSpPr/>
          <p:nvPr/>
        </p:nvSpPr>
        <p:spPr>
          <a:xfrm>
            <a:off x="7366595" y="0"/>
            <a:ext cx="1777412" cy="5143500"/>
          </a:xfrm>
          <a:custGeom>
            <a:rect b="b" l="l" r="r" t="t"/>
            <a:pathLst>
              <a:path extrusionOk="0" h="6858000" w="2369883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34117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6"/>
          <p:cNvSpPr/>
          <p:nvPr/>
        </p:nvSpPr>
        <p:spPr>
          <a:xfrm>
            <a:off x="7765453" y="0"/>
            <a:ext cx="1378552" cy="1394079"/>
          </a:xfrm>
          <a:custGeom>
            <a:rect b="b" l="l" r="r" t="t"/>
            <a:pathLst>
              <a:path extrusionOk="0" h="1858772" w="183807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rotWithShape="0" algn="bl">
              <a:schemeClr val="dk1">
                <a:alpha val="29019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/>
          <p:nvPr/>
        </p:nvSpPr>
        <p:spPr>
          <a:xfrm>
            <a:off x="7217006" y="0"/>
            <a:ext cx="1927002" cy="5143500"/>
          </a:xfrm>
          <a:custGeom>
            <a:rect b="b" l="l" r="r" t="t"/>
            <a:pathLst>
              <a:path extrusionOk="0" h="6858000" w="2569336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7"/>
          <p:cNvSpPr/>
          <p:nvPr/>
        </p:nvSpPr>
        <p:spPr>
          <a:xfrm>
            <a:off x="7366595" y="0"/>
            <a:ext cx="1777412" cy="5143500"/>
          </a:xfrm>
          <a:custGeom>
            <a:rect b="b" l="l" r="r" t="t"/>
            <a:pathLst>
              <a:path extrusionOk="0" h="6858000" w="2369883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7"/>
          <p:cNvSpPr/>
          <p:nvPr/>
        </p:nvSpPr>
        <p:spPr>
          <a:xfrm>
            <a:off x="7765453" y="0"/>
            <a:ext cx="1378552" cy="1394079"/>
          </a:xfrm>
          <a:custGeom>
            <a:rect b="b" l="l" r="r" t="t"/>
            <a:pathLst>
              <a:path extrusionOk="0" h="1858772" w="1838070">
                <a:moveTo>
                  <a:pt x="1838071" y="1858772"/>
                </a:moveTo>
                <a:lnTo>
                  <a:pt x="1838071" y="0"/>
                </a:lnTo>
                <a:lnTo>
                  <a:pt x="0" y="0"/>
                </a:lnTo>
                <a:cubicBezTo>
                  <a:pt x="731393" y="489734"/>
                  <a:pt x="1356551" y="1121924"/>
                  <a:pt x="1838071" y="1858772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779100" y="4406300"/>
            <a:ext cx="64776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779100" y="1492425"/>
            <a:ext cx="6962100" cy="28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81000" lvl="5" marL="27432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81000" lvl="6" marL="32004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81000" lvl="7" marL="3657600" marR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81000" lvl="8" marL="4114800" marR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779100" y="268850"/>
            <a:ext cx="7661400" cy="446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/>
              <a:t>26. Boiling Water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 sz="4000"/>
              <a:t>          REVIEW</a:t>
            </a:r>
            <a:endParaRPr sz="4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4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 sz="5000"/>
              <a:t>Greece - Alliance</a:t>
            </a:r>
            <a:endParaRPr sz="5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 sz="5000"/>
              <a:t>Papaioannou Efthymia</a:t>
            </a:r>
            <a:endParaRPr sz="5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5000">
              <a:solidFill>
                <a:srgbClr val="F6B26B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 sz="3000"/>
              <a:t>I.Y.N.T.  2021</a:t>
            </a:r>
            <a:endParaRPr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accent3"/>
            </a:gs>
            <a:gs pos="100000">
              <a:schemeClr val="accent4"/>
            </a:gs>
          </a:gsLst>
          <a:lin ang="5400700" scaled="0"/>
        </a:gra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"/>
          <p:cNvSpPr txBox="1"/>
          <p:nvPr>
            <p:ph idx="4294967295" type="ctrTitle"/>
          </p:nvPr>
        </p:nvSpPr>
        <p:spPr>
          <a:xfrm>
            <a:off x="1398375" y="2269150"/>
            <a:ext cx="63474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</a:pPr>
            <a:r>
              <a:rPr b="0" i="0" lang="en" sz="6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Thank you for your attention</a:t>
            </a:r>
            <a:endParaRPr b="0" i="0" sz="6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b="1" lang="en"/>
              <a:t>‹#›</a:t>
            </a:fld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291725" y="413425"/>
            <a:ext cx="7449600" cy="261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Reporter - Theory</a:t>
            </a:r>
            <a:endParaRPr/>
          </a:p>
        </p:txBody>
      </p:sp>
      <p:sp>
        <p:nvSpPr>
          <p:cNvPr id="90" name="Google Shape;90;p2"/>
          <p:cNvSpPr txBox="1"/>
          <p:nvPr>
            <p:ph idx="2" type="body"/>
          </p:nvPr>
        </p:nvSpPr>
        <p:spPr>
          <a:xfrm>
            <a:off x="4488200" y="1492425"/>
            <a:ext cx="3252900" cy="34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600">
                <a:solidFill>
                  <a:schemeClr val="accent1"/>
                </a:solidFill>
              </a:rPr>
              <a:t>CONS</a:t>
            </a:r>
            <a:endParaRPr b="1" sz="1600">
              <a:solidFill>
                <a:schemeClr val="accent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</a:pPr>
            <a:r>
              <a:rPr b="1" lang="en" sz="1600">
                <a:solidFill>
                  <a:schemeClr val="accent1"/>
                </a:solidFill>
              </a:rPr>
              <a:t>Did not include a “predictive” theory.</a:t>
            </a:r>
            <a:endParaRPr b="1" sz="1600">
              <a:solidFill>
                <a:schemeClr val="accent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</a:pPr>
            <a:r>
              <a:rPr b="1" lang="en" sz="1600">
                <a:solidFill>
                  <a:schemeClr val="accent1"/>
                </a:solidFill>
              </a:rPr>
              <a:t>Did not base his hypothesis on the theoretical background of the presentation.</a:t>
            </a:r>
            <a:endParaRPr b="1" sz="1600">
              <a:solidFill>
                <a:schemeClr val="accent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</a:pPr>
            <a:r>
              <a:rPr b="1" lang="en" sz="1600">
                <a:solidFill>
                  <a:schemeClr val="accent1"/>
                </a:solidFill>
              </a:rPr>
              <a:t>Did not refer to the role of the shape of the kettle. Researches suggest that it serves a significant role.</a:t>
            </a:r>
            <a:endParaRPr b="1"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779100" y="1492425"/>
            <a:ext cx="3252900" cy="29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PROS</a:t>
            </a:r>
            <a:endParaRPr b="1" sz="16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</a:pPr>
            <a:r>
              <a:rPr b="1" lang="en" sz="1600">
                <a:solidFill>
                  <a:schemeClr val="accent1"/>
                </a:solidFill>
              </a:rPr>
              <a:t>Thorough</a:t>
            </a:r>
            <a:r>
              <a:rPr b="1" lang="en" sz="1600">
                <a:solidFill>
                  <a:schemeClr val="accent1"/>
                </a:solidFill>
              </a:rPr>
              <a:t> explanation of nucleation, cavitation and surface popping, which support their hypothesis</a:t>
            </a:r>
            <a:endParaRPr b="1" sz="1600">
              <a:solidFill>
                <a:schemeClr val="accent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</a:pPr>
            <a:r>
              <a:rPr b="1" lang="en" sz="1600">
                <a:solidFill>
                  <a:schemeClr val="accent1"/>
                </a:solidFill>
              </a:rPr>
              <a:t>Detected the </a:t>
            </a:r>
            <a:r>
              <a:rPr b="1" lang="en" sz="1600">
                <a:solidFill>
                  <a:schemeClr val="accent1"/>
                </a:solidFill>
              </a:rPr>
              <a:t>important</a:t>
            </a:r>
            <a:r>
              <a:rPr b="1" lang="en" sz="1600">
                <a:solidFill>
                  <a:schemeClr val="accent1"/>
                </a:solidFill>
              </a:rPr>
              <a:t> roles of the bubbles and the sound pattern. </a:t>
            </a:r>
            <a:endParaRPr b="1" sz="1600">
              <a:solidFill>
                <a:schemeClr val="accent1"/>
              </a:solidFill>
            </a:endParaRPr>
          </a:p>
        </p:txBody>
      </p:sp>
      <p:sp>
        <p:nvSpPr>
          <p:cNvPr id="92" name="Google Shape;92;p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b="1" lang="en"/>
              <a:t>‹#›</a:t>
            </a:fld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812770223_0_0"/>
          <p:cNvSpPr txBox="1"/>
          <p:nvPr>
            <p:ph type="title"/>
          </p:nvPr>
        </p:nvSpPr>
        <p:spPr>
          <a:xfrm>
            <a:off x="291725" y="413425"/>
            <a:ext cx="7449600" cy="261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Reporter - Experiments &amp; Results</a:t>
            </a:r>
            <a:endParaRPr/>
          </a:p>
        </p:txBody>
      </p:sp>
      <p:sp>
        <p:nvSpPr>
          <p:cNvPr id="98" name="Google Shape;98;ge812770223_0_0"/>
          <p:cNvSpPr txBox="1"/>
          <p:nvPr>
            <p:ph idx="2" type="body"/>
          </p:nvPr>
        </p:nvSpPr>
        <p:spPr>
          <a:xfrm>
            <a:off x="4488200" y="832200"/>
            <a:ext cx="4025400" cy="36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CONS</a:t>
            </a:r>
            <a:endParaRPr b="1" sz="16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●"/>
            </a:pPr>
            <a:r>
              <a:rPr b="1" lang="en" sz="1500">
                <a:solidFill>
                  <a:schemeClr val="accent1"/>
                </a:solidFill>
              </a:rPr>
              <a:t>Did not include the experimental </a:t>
            </a:r>
            <a:r>
              <a:rPr b="1" lang="en" sz="1500">
                <a:solidFill>
                  <a:schemeClr val="accent1"/>
                </a:solidFill>
              </a:rPr>
              <a:t>setup</a:t>
            </a:r>
            <a:endParaRPr b="1" sz="1500">
              <a:solidFill>
                <a:schemeClr val="accent1"/>
              </a:solidFill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●"/>
            </a:pPr>
            <a:r>
              <a:rPr b="1" lang="en" sz="1500">
                <a:solidFill>
                  <a:schemeClr val="accent1"/>
                </a:solidFill>
              </a:rPr>
              <a:t>Did not include information of the kettler they used (if it was older or new, if there was an </a:t>
            </a:r>
            <a:r>
              <a:rPr b="1" lang="en" sz="1500">
                <a:solidFill>
                  <a:schemeClr val="accent1"/>
                </a:solidFill>
              </a:rPr>
              <a:t>utilization</a:t>
            </a:r>
            <a:r>
              <a:rPr b="1" lang="en" sz="1500">
                <a:solidFill>
                  <a:schemeClr val="accent1"/>
                </a:solidFill>
              </a:rPr>
              <a:t> of hard water before)</a:t>
            </a:r>
            <a:endParaRPr b="1" sz="1500">
              <a:solidFill>
                <a:schemeClr val="accent1"/>
              </a:solidFill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●"/>
            </a:pPr>
            <a:r>
              <a:rPr b="1" lang="en" sz="1500">
                <a:solidFill>
                  <a:schemeClr val="accent1"/>
                </a:solidFill>
              </a:rPr>
              <a:t>Did not define the environmental conditions (noise and temperature of the environment)</a:t>
            </a:r>
            <a:endParaRPr b="1" sz="1500">
              <a:solidFill>
                <a:schemeClr val="accent1"/>
              </a:solidFill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●"/>
            </a:pPr>
            <a:r>
              <a:rPr b="1" lang="en" sz="1500">
                <a:solidFill>
                  <a:schemeClr val="accent1"/>
                </a:solidFill>
              </a:rPr>
              <a:t>Did not define the characteristics of the kettle (if was electrical or insulated)</a:t>
            </a:r>
            <a:endParaRPr b="1" sz="1500">
              <a:solidFill>
                <a:schemeClr val="accent1"/>
              </a:solidFill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●"/>
            </a:pPr>
            <a:r>
              <a:rPr b="1" lang="en" sz="1500">
                <a:solidFill>
                  <a:schemeClr val="accent1"/>
                </a:solidFill>
              </a:rPr>
              <a:t>Mentioned that they used distilled water but still the water boiling temperature was over 100 degrees</a:t>
            </a:r>
            <a:endParaRPr b="1" sz="15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/>
          </a:p>
        </p:txBody>
      </p:sp>
      <p:sp>
        <p:nvSpPr>
          <p:cNvPr id="99" name="Google Shape;99;ge812770223_0_0"/>
          <p:cNvSpPr txBox="1"/>
          <p:nvPr>
            <p:ph idx="1" type="body"/>
          </p:nvPr>
        </p:nvSpPr>
        <p:spPr>
          <a:xfrm>
            <a:off x="779100" y="908400"/>
            <a:ext cx="3252900" cy="3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PROS</a:t>
            </a:r>
            <a:endParaRPr b="1" sz="16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</a:pPr>
            <a:r>
              <a:rPr b="1" lang="en" sz="1600">
                <a:solidFill>
                  <a:schemeClr val="accent1"/>
                </a:solidFill>
              </a:rPr>
              <a:t>Explanation of the experiment conduct.</a:t>
            </a:r>
            <a:endParaRPr b="1" sz="1600">
              <a:solidFill>
                <a:schemeClr val="accent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</a:pPr>
            <a:r>
              <a:rPr b="1" lang="en" sz="1600">
                <a:solidFill>
                  <a:schemeClr val="accent1"/>
                </a:solidFill>
              </a:rPr>
              <a:t>Measured the initial conditions of the experiment. </a:t>
            </a:r>
            <a:endParaRPr b="1"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chemeClr val="accent1"/>
              </a:solidFill>
            </a:endParaRPr>
          </a:p>
        </p:txBody>
      </p:sp>
      <p:sp>
        <p:nvSpPr>
          <p:cNvPr id="100" name="Google Shape;100;ge812770223_0_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b="1" lang="en"/>
              <a:t>‹#›</a:t>
            </a:fld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>
            <p:ph type="title"/>
          </p:nvPr>
        </p:nvSpPr>
        <p:spPr>
          <a:xfrm>
            <a:off x="291725" y="413425"/>
            <a:ext cx="7449600" cy="261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Opponent</a:t>
            </a:r>
            <a:endParaRPr/>
          </a:p>
        </p:txBody>
      </p:sp>
      <p:sp>
        <p:nvSpPr>
          <p:cNvPr id="106" name="Google Shape;106;p3"/>
          <p:cNvSpPr txBox="1"/>
          <p:nvPr>
            <p:ph idx="2" type="body"/>
          </p:nvPr>
        </p:nvSpPr>
        <p:spPr>
          <a:xfrm>
            <a:off x="4625003" y="849500"/>
            <a:ext cx="3252900" cy="29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CONS</a:t>
            </a:r>
            <a:endParaRPr b="1" sz="16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Made a question about the insulated and non-insulated kettles that was not a part of the experiment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In the presentation </a:t>
            </a:r>
            <a:r>
              <a:rPr lang="en" sz="1600"/>
              <a:t>referred</a:t>
            </a:r>
            <a:r>
              <a:rPr lang="en" sz="1600"/>
              <a:t> to parameters that had answered and explained (the inclusion of graphs, the </a:t>
            </a:r>
            <a:r>
              <a:rPr lang="en" sz="1600"/>
              <a:t>measurement</a:t>
            </a:r>
            <a:r>
              <a:rPr lang="en" sz="1600"/>
              <a:t> of frequency, the correlation of experiment-theory)</a:t>
            </a:r>
            <a:endParaRPr sz="1600"/>
          </a:p>
        </p:txBody>
      </p:sp>
      <p:sp>
        <p:nvSpPr>
          <p:cNvPr id="107" name="Google Shape;107;p3"/>
          <p:cNvSpPr txBox="1"/>
          <p:nvPr>
            <p:ph idx="1" type="body"/>
          </p:nvPr>
        </p:nvSpPr>
        <p:spPr>
          <a:xfrm>
            <a:off x="768375" y="849500"/>
            <a:ext cx="3427800" cy="39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PROS</a:t>
            </a:r>
            <a:endParaRPr b="1" sz="16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AutoNum type="arabicPeriod"/>
            </a:pPr>
            <a:r>
              <a:rPr lang="en" sz="1600">
                <a:solidFill>
                  <a:schemeClr val="accent1"/>
                </a:solidFill>
              </a:rPr>
              <a:t>Asked relevant questions about the experimental setup that wasn’t explained thoroughly (device that was used, the room that was conducted, the properties of the kettle)</a:t>
            </a:r>
            <a:endParaRPr sz="1600">
              <a:solidFill>
                <a:schemeClr val="accent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AutoNum type="arabicPeriod"/>
            </a:pPr>
            <a:r>
              <a:rPr lang="en" sz="1600">
                <a:solidFill>
                  <a:schemeClr val="accent1"/>
                </a:solidFill>
              </a:rPr>
              <a:t>Referred to some hypothetical cases.</a:t>
            </a:r>
            <a:endParaRPr sz="1600">
              <a:solidFill>
                <a:schemeClr val="accent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AutoNum type="arabicPeriod"/>
            </a:pPr>
            <a:r>
              <a:rPr lang="en" sz="1600">
                <a:solidFill>
                  <a:schemeClr val="accent1"/>
                </a:solidFill>
              </a:rPr>
              <a:t>Asked about the difference between the vapour and steam.A significant aspect of the presentation that should be known by the reporter.</a:t>
            </a:r>
            <a:endParaRPr sz="1600">
              <a:solidFill>
                <a:schemeClr val="accent1"/>
              </a:solidFill>
            </a:endParaRPr>
          </a:p>
        </p:txBody>
      </p:sp>
      <p:sp>
        <p:nvSpPr>
          <p:cNvPr id="108" name="Google Shape;108;p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b="1" lang="en"/>
              <a:t>‹#›</a:t>
            </a:fld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/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Points discussed </a:t>
            </a:r>
            <a:endParaRPr/>
          </a:p>
        </p:txBody>
      </p:sp>
      <p:sp>
        <p:nvSpPr>
          <p:cNvPr id="114" name="Google Shape;114;p4"/>
          <p:cNvSpPr txBox="1"/>
          <p:nvPr>
            <p:ph idx="2" type="body"/>
          </p:nvPr>
        </p:nvSpPr>
        <p:spPr>
          <a:xfrm>
            <a:off x="4901475" y="1573000"/>
            <a:ext cx="2978700" cy="16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OPPONENT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">
                <a:solidFill>
                  <a:schemeClr val="accent1"/>
                </a:solidFill>
              </a:rPr>
              <a:t>Asked about the insulated and non-insulated kettles and difference between them</a:t>
            </a:r>
            <a:endParaRPr b="1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931500" y="1492425"/>
            <a:ext cx="3352200" cy="16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accent1"/>
                </a:solidFill>
              </a:rPr>
              <a:t>R</a:t>
            </a:r>
            <a:r>
              <a:rPr b="1" lang="en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EPORTER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accent1"/>
                </a:solidFill>
              </a:rPr>
              <a:t>The Reporter mentioned that it doesn’t matter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16" name="Google Shape;116;p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b="1" lang="en"/>
              <a:t>‹#›</a:t>
            </a:fld>
            <a:endParaRPr b="1"/>
          </a:p>
        </p:txBody>
      </p:sp>
      <p:sp>
        <p:nvSpPr>
          <p:cNvPr id="117" name="Google Shape;117;p4"/>
          <p:cNvSpPr txBox="1"/>
          <p:nvPr>
            <p:ph idx="3" type="body"/>
          </p:nvPr>
        </p:nvSpPr>
        <p:spPr>
          <a:xfrm>
            <a:off x="779100" y="4541475"/>
            <a:ext cx="69621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600"/>
              <a:buNone/>
            </a:pPr>
            <a:r>
              <a:rPr b="1" lang="en">
                <a:solidFill>
                  <a:schemeClr val="accent1"/>
                </a:solidFill>
              </a:rPr>
              <a:t>We agree with the opponent because she referred in references and gave a scientific based answer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93e2c701f_3_8"/>
          <p:cNvSpPr txBox="1"/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Points discussed </a:t>
            </a:r>
            <a:endParaRPr/>
          </a:p>
        </p:txBody>
      </p:sp>
      <p:sp>
        <p:nvSpPr>
          <p:cNvPr id="123" name="Google Shape;123;ge93e2c701f_3_8"/>
          <p:cNvSpPr txBox="1"/>
          <p:nvPr>
            <p:ph idx="2" type="body"/>
          </p:nvPr>
        </p:nvSpPr>
        <p:spPr>
          <a:xfrm>
            <a:off x="4928350" y="1492425"/>
            <a:ext cx="2978700" cy="16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OPPONENT</a:t>
            </a:r>
            <a:endParaRPr b="1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">
                <a:solidFill>
                  <a:schemeClr val="accent1"/>
                </a:solidFill>
              </a:rPr>
              <a:t>Asked if the smoke out of the kettle is steam and at a later stage pointed out that it’s not steam but vapor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124" name="Google Shape;124;ge93e2c701f_3_8"/>
          <p:cNvSpPr txBox="1"/>
          <p:nvPr>
            <p:ph idx="1" type="body"/>
          </p:nvPr>
        </p:nvSpPr>
        <p:spPr>
          <a:xfrm>
            <a:off x="931500" y="1492425"/>
            <a:ext cx="3352200" cy="16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accent1"/>
                </a:solidFill>
              </a:rPr>
              <a:t>R</a:t>
            </a:r>
            <a:r>
              <a:rPr b="1" lang="en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EPORTER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accent1"/>
                </a:solidFill>
              </a:rPr>
              <a:t>He answered wrongly that it is actually steam</a:t>
            </a:r>
            <a:endParaRPr b="1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125" name="Google Shape;125;ge93e2c701f_3_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b="1" lang="en"/>
              <a:t>‹#›</a:t>
            </a:fld>
            <a:endParaRPr b="1"/>
          </a:p>
        </p:txBody>
      </p:sp>
      <p:sp>
        <p:nvSpPr>
          <p:cNvPr id="126" name="Google Shape;126;ge93e2c701f_3_8"/>
          <p:cNvSpPr txBox="1"/>
          <p:nvPr>
            <p:ph idx="3" type="body"/>
          </p:nvPr>
        </p:nvSpPr>
        <p:spPr>
          <a:xfrm>
            <a:off x="779000" y="3408525"/>
            <a:ext cx="6962100" cy="11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600"/>
              <a:buNone/>
            </a:pPr>
            <a:r>
              <a:rPr b="1" lang="en">
                <a:solidFill>
                  <a:schemeClr val="accent1"/>
                </a:solidFill>
              </a:rPr>
              <a:t>We agree with the opponent that it is not actually steam but vapor what is coming out of the kettle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8b0e9cac0_1_0"/>
          <p:cNvSpPr txBox="1"/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Points discussed </a:t>
            </a:r>
            <a:endParaRPr/>
          </a:p>
        </p:txBody>
      </p:sp>
      <p:sp>
        <p:nvSpPr>
          <p:cNvPr id="132" name="Google Shape;132;ge8b0e9cac0_1_0"/>
          <p:cNvSpPr txBox="1"/>
          <p:nvPr>
            <p:ph idx="2" type="body"/>
          </p:nvPr>
        </p:nvSpPr>
        <p:spPr>
          <a:xfrm>
            <a:off x="4928350" y="1492425"/>
            <a:ext cx="2978700" cy="16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OPPONENT</a:t>
            </a:r>
            <a:endParaRPr b="1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">
                <a:solidFill>
                  <a:schemeClr val="accent1"/>
                </a:solidFill>
              </a:rPr>
              <a:t>Mentioned about the disparity of the boiling temperature for distilled water when in the presentation it showed to be 100 degrees when it shouldn’t 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133" name="Google Shape;133;ge8b0e9cac0_1_0"/>
          <p:cNvSpPr txBox="1"/>
          <p:nvPr>
            <p:ph idx="1" type="body"/>
          </p:nvPr>
        </p:nvSpPr>
        <p:spPr>
          <a:xfrm>
            <a:off x="931500" y="1492425"/>
            <a:ext cx="3352200" cy="16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accent1"/>
                </a:solidFill>
              </a:rPr>
              <a:t>R</a:t>
            </a:r>
            <a:r>
              <a:rPr b="1" lang="en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EPORTER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accent1"/>
                </a:solidFill>
              </a:rPr>
              <a:t>The opponent mentioned about the possibility of an error in the presentation</a:t>
            </a:r>
            <a:endParaRPr b="1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134" name="Google Shape;134;ge8b0e9cac0_1_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b="1" lang="en"/>
              <a:t>‹#›</a:t>
            </a:fld>
            <a:endParaRPr b="1"/>
          </a:p>
        </p:txBody>
      </p:sp>
      <p:sp>
        <p:nvSpPr>
          <p:cNvPr id="135" name="Google Shape;135;ge8b0e9cac0_1_0"/>
          <p:cNvSpPr txBox="1"/>
          <p:nvPr>
            <p:ph idx="3" type="body"/>
          </p:nvPr>
        </p:nvSpPr>
        <p:spPr>
          <a:xfrm>
            <a:off x="779000" y="3408525"/>
            <a:ext cx="6962100" cy="11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1600"/>
              <a:buNone/>
            </a:pPr>
            <a:r>
              <a:rPr b="1" lang="en">
                <a:solidFill>
                  <a:schemeClr val="accent1"/>
                </a:solidFill>
              </a:rPr>
              <a:t>We agree with the Opponent that distilled water shouldn’t be boiling at 100 degrees, like it was shown in the Reporter’s presentation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812770223_0_7"/>
          <p:cNvSpPr txBox="1"/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"/>
              <a:t>Missed </a:t>
            </a:r>
            <a:r>
              <a:rPr b="1" lang="en"/>
              <a:t>Points</a:t>
            </a:r>
            <a:endParaRPr b="1"/>
          </a:p>
        </p:txBody>
      </p:sp>
      <p:sp>
        <p:nvSpPr>
          <p:cNvPr id="141" name="Google Shape;141;ge812770223_0_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b="1" lang="en"/>
              <a:t>‹#›</a:t>
            </a:fld>
            <a:endParaRPr b="1"/>
          </a:p>
        </p:txBody>
      </p:sp>
      <p:sp>
        <p:nvSpPr>
          <p:cNvPr id="142" name="Google Shape;142;ge812770223_0_7"/>
          <p:cNvSpPr txBox="1"/>
          <p:nvPr>
            <p:ph idx="3" type="body"/>
          </p:nvPr>
        </p:nvSpPr>
        <p:spPr>
          <a:xfrm>
            <a:off x="702800" y="1427325"/>
            <a:ext cx="7399500" cy="19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1"/>
                </a:solidFill>
              </a:rPr>
              <a:t>To the Opponent:</a:t>
            </a:r>
            <a:endParaRPr b="1">
              <a:solidFill>
                <a:schemeClr val="accent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</a:pPr>
            <a:r>
              <a:rPr b="1" lang="en">
                <a:solidFill>
                  <a:schemeClr val="accent1"/>
                </a:solidFill>
              </a:rPr>
              <a:t>Did not refer to the significance of investigation of the kettle shape.</a:t>
            </a:r>
            <a:endParaRPr b="1">
              <a:solidFill>
                <a:schemeClr val="accent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</a:pPr>
            <a:r>
              <a:rPr b="1" lang="en">
                <a:solidFill>
                  <a:schemeClr val="accent1"/>
                </a:solidFill>
              </a:rPr>
              <a:t>Did not focus on the possible errors of the presentation.</a:t>
            </a:r>
            <a:endParaRPr b="1">
              <a:solidFill>
                <a:schemeClr val="accent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</a:pPr>
            <a:r>
              <a:rPr b="1" lang="en">
                <a:solidFill>
                  <a:schemeClr val="accent1"/>
                </a:solidFill>
              </a:rPr>
              <a:t>Did not focus how theory it is confirmed through the experimental procedure.</a:t>
            </a:r>
            <a:endParaRPr b="1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"/>
          <p:cNvSpPr txBox="1"/>
          <p:nvPr>
            <p:ph idx="1" type="body"/>
          </p:nvPr>
        </p:nvSpPr>
        <p:spPr>
          <a:xfrm>
            <a:off x="1777400" y="1105475"/>
            <a:ext cx="5589300" cy="66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ts val="2800"/>
              <a:buNone/>
            </a:pPr>
            <a:r>
              <a:rPr lang="en"/>
              <a:t>SUGGESTIONS</a:t>
            </a:r>
            <a:endParaRPr/>
          </a:p>
        </p:txBody>
      </p:sp>
      <p:sp>
        <p:nvSpPr>
          <p:cNvPr id="148" name="Google Shape;148;p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b="1" lang="en"/>
              <a:t>‹#›</a:t>
            </a:fld>
            <a:endParaRPr b="1"/>
          </a:p>
        </p:txBody>
      </p:sp>
      <p:sp>
        <p:nvSpPr>
          <p:cNvPr id="149" name="Google Shape;149;p6"/>
          <p:cNvSpPr txBox="1"/>
          <p:nvPr>
            <p:ph idx="1" type="body"/>
          </p:nvPr>
        </p:nvSpPr>
        <p:spPr>
          <a:xfrm>
            <a:off x="1464900" y="2119950"/>
            <a:ext cx="3175200" cy="214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accent1"/>
                </a:solidFill>
              </a:rPr>
              <a:t>Reporter:  You should read and understand the problem in depth so as to be ready to answer all the answers right (many answers was answered wrongly).</a:t>
            </a:r>
            <a:endParaRPr b="1"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chemeClr val="accent1"/>
              </a:solidFill>
            </a:endParaRPr>
          </a:p>
        </p:txBody>
      </p:sp>
      <p:sp>
        <p:nvSpPr>
          <p:cNvPr id="150" name="Google Shape;150;p6"/>
          <p:cNvSpPr txBox="1"/>
          <p:nvPr/>
        </p:nvSpPr>
        <p:spPr>
          <a:xfrm>
            <a:off x="4957400" y="2115975"/>
            <a:ext cx="284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6"/>
          <p:cNvSpPr txBox="1"/>
          <p:nvPr>
            <p:ph idx="1" type="body"/>
          </p:nvPr>
        </p:nvSpPr>
        <p:spPr>
          <a:xfrm>
            <a:off x="5028675" y="1599175"/>
            <a:ext cx="3175200" cy="214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accent1"/>
                </a:solidFill>
              </a:rPr>
              <a:t>Opponent: Could have focused more on the possible errors of the experimental part and not in many hypothetical questions.</a:t>
            </a:r>
            <a:endParaRPr b="1" sz="16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lonso template">
  <a:themeElements>
    <a:clrScheme name="Custom 347">
      <a:dk1>
        <a:srgbClr val="410433"/>
      </a:dk1>
      <a:lt1>
        <a:srgbClr val="FFFFFF"/>
      </a:lt1>
      <a:dk2>
        <a:srgbClr val="9C9194"/>
      </a:dk2>
      <a:lt2>
        <a:srgbClr val="EBE7E4"/>
      </a:lt2>
      <a:accent1>
        <a:srgbClr val="77063F"/>
      </a:accent1>
      <a:accent2>
        <a:srgbClr val="AC0C5C"/>
      </a:accent2>
      <a:accent3>
        <a:srgbClr val="C7284F"/>
      </a:accent3>
      <a:accent4>
        <a:srgbClr val="FF7154"/>
      </a:accent4>
      <a:accent5>
        <a:srgbClr val="FF963C"/>
      </a:accent5>
      <a:accent6>
        <a:srgbClr val="FAC12B"/>
      </a:accent6>
      <a:hlink>
        <a:srgbClr val="77063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