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qjNohUtU3fnJs0DJUZwpJT4s5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1269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Problem 26.  Boiling Water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Team Nitro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Reviewer: Alex Danciu</a:t>
            </a:r>
            <a:endParaRPr/>
          </a:p>
        </p:txBody>
      </p:sp>
      <p:pic>
        <p:nvPicPr>
          <p:cNvPr descr="Steag Romania - drapel | sidro.ro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78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1261872" y="365760"/>
            <a:ext cx="9877982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Summary 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1554771" y="1777047"/>
            <a:ext cx="9082500" cy="53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statement: A noise if heard if water is boiled in a kettle. Investigate how this noise changes with time.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Summary: In his presentation, he measured the </a:t>
            </a:r>
            <a:r>
              <a:rPr lang="en-US" sz="2200"/>
              <a:t>parameters</a:t>
            </a:r>
            <a:r>
              <a:rPr lang="en-US" sz="2200"/>
              <a:t> of the sound produced using a phone app. He graphed the data and drew relevant conclusions from it.</a:t>
            </a:r>
            <a:endParaRPr sz="2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teag Romania - drapel | sidro.ro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78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Report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+good explanation of the </a:t>
            </a:r>
            <a:r>
              <a:rPr lang="en-US"/>
              <a:t>phenenomenon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+included </a:t>
            </a:r>
            <a:r>
              <a:rPr lang="en-US"/>
              <a:t>calculations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+good videos to showcase the experiment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+used a special app to pick up the noise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-did not specify the size of the kettle and if it influences the experiment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-did not determine the properties of the sound, like amplitude and frequency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-did not say about the material of the kettle and if it would </a:t>
            </a:r>
            <a:r>
              <a:rPr lang="en-US"/>
              <a:t>influence</a:t>
            </a:r>
            <a:r>
              <a:rPr lang="en-US"/>
              <a:t> the sound.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</a:t>
            </a:r>
            <a:endParaRPr/>
          </a:p>
        </p:txBody>
      </p:sp>
      <p:pic>
        <p:nvPicPr>
          <p:cNvPr descr="Steag Romania - drapel | sidro.ro"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78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Opposition</a:t>
            </a:r>
            <a:endParaRPr/>
          </a:p>
        </p:txBody>
      </p:sp>
      <p:pic>
        <p:nvPicPr>
          <p:cNvPr descr="Steag Romania - drapel | sidro.ro"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78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 txBox="1"/>
          <p:nvPr/>
        </p:nvSpPr>
        <p:spPr>
          <a:xfrm>
            <a:off x="990600" y="19780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</a:t>
            </a:r>
            <a:endParaRPr/>
          </a:p>
          <a:p>
            <a:pPr indent="0" lvl="0" marL="177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+asked detailed questions about the experiment</a:t>
            </a:r>
            <a:endParaRPr sz="2800"/>
          </a:p>
          <a:p>
            <a:pPr indent="0" lvl="0" marL="177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+</a:t>
            </a:r>
            <a:endParaRPr sz="2800"/>
          </a:p>
          <a:p>
            <a:pPr indent="0" lvl="0" marL="177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+</a:t>
            </a:r>
            <a:endParaRPr sz="2800"/>
          </a:p>
          <a:p>
            <a:pPr indent="0" lvl="0" marL="177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+</a:t>
            </a:r>
            <a:endParaRPr sz="2800"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-Did not talk about any specific parts of the presentation and only used generic terms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-Did not point out many of the weak points of the presentations that were clearly seen in his theoretical and experimental part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-Did not propose a method of measuring sound intensity and frequency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-Poor time management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discussed topics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Opponent question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1)What is the sound affected by?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2)Does the pressure of the water affect the bubbles?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3)Why </a:t>
            </a:r>
            <a:r>
              <a:rPr lang="en-US"/>
              <a:t>didn't</a:t>
            </a:r>
            <a:r>
              <a:rPr lang="en-US"/>
              <a:t> you take into consideration your altitude when stating the boiling point of water?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4)Does the power of the kettle affect the experiment?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5) Does the material of the kettle affect the sound produced because the phone was touching the kettle?</a:t>
            </a:r>
            <a:endParaRPr/>
          </a:p>
        </p:txBody>
      </p:sp>
      <p:sp>
        <p:nvSpPr>
          <p:cNvPr id="116" name="Google Shape;116;p5"/>
          <p:cNvSpPr txBox="1"/>
          <p:nvPr>
            <p:ph idx="2" type="body"/>
          </p:nvPr>
        </p:nvSpPr>
        <p:spPr>
          <a:xfrm>
            <a:off x="6172200" y="17586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Reporter answer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1)We said in our presentation that the size of the bubbles affects the sound(agreed)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2)Yes, we said that in our presentation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3)That is a very good point and i agree with you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4)Yes it does </a:t>
            </a:r>
            <a:endParaRPr/>
          </a:p>
        </p:txBody>
      </p:sp>
      <p:pic>
        <p:nvPicPr>
          <p:cNvPr descr="Steag Romania - drapel | sidro.ro"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78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2021-08-03T16:27:42Z</dcterms:created>
  <dc:creator>Alexandra Titel</dc:creator>
</cp:coreProperties>
</file>