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1635-7080-4233-929B-DE77DD79A926}" type="datetimeFigureOut">
              <a:rPr lang="hr-HR" smtClean="0"/>
              <a:pPr/>
              <a:t>24.6.2015.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9BC5-FDD1-4AB4-887F-4C8257C0691B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1635-7080-4233-929B-DE77DD79A926}" type="datetimeFigureOut">
              <a:rPr lang="hr-HR" smtClean="0"/>
              <a:pPr/>
              <a:t>24.6.2015.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9BC5-FDD1-4AB4-887F-4C8257C069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1635-7080-4233-929B-DE77DD79A926}" type="datetimeFigureOut">
              <a:rPr lang="hr-HR" smtClean="0"/>
              <a:pPr/>
              <a:t>24.6.2015.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9BC5-FDD1-4AB4-887F-4C8257C069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1635-7080-4233-929B-DE77DD79A926}" type="datetimeFigureOut">
              <a:rPr lang="hr-HR" smtClean="0"/>
              <a:pPr/>
              <a:t>24.6.2015.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9BC5-FDD1-4AB4-887F-4C8257C069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1635-7080-4233-929B-DE77DD79A926}" type="datetimeFigureOut">
              <a:rPr lang="hr-HR" smtClean="0"/>
              <a:pPr/>
              <a:t>24.6.2015.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9BC5-FDD1-4AB4-887F-4C8257C0691B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1635-7080-4233-929B-DE77DD79A926}" type="datetimeFigureOut">
              <a:rPr lang="hr-HR" smtClean="0"/>
              <a:pPr/>
              <a:t>24.6.2015.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9BC5-FDD1-4AB4-887F-4C8257C069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1635-7080-4233-929B-DE77DD79A926}" type="datetimeFigureOut">
              <a:rPr lang="hr-HR" smtClean="0"/>
              <a:pPr/>
              <a:t>24.6.2015.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9BC5-FDD1-4AB4-887F-4C8257C0691B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1635-7080-4233-929B-DE77DD79A926}" type="datetimeFigureOut">
              <a:rPr lang="hr-HR" smtClean="0"/>
              <a:pPr/>
              <a:t>24.6.2015.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9BC5-FDD1-4AB4-887F-4C8257C069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1635-7080-4233-929B-DE77DD79A926}" type="datetimeFigureOut">
              <a:rPr lang="hr-HR" smtClean="0"/>
              <a:pPr/>
              <a:t>24.6.2015.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9BC5-FDD1-4AB4-887F-4C8257C069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1635-7080-4233-929B-DE77DD79A926}" type="datetimeFigureOut">
              <a:rPr lang="hr-HR" smtClean="0"/>
              <a:pPr/>
              <a:t>24.6.2015.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9BC5-FDD1-4AB4-887F-4C8257C0691B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1635-7080-4233-929B-DE77DD79A926}" type="datetimeFigureOut">
              <a:rPr lang="hr-HR" smtClean="0"/>
              <a:pPr/>
              <a:t>24.6.2015.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9BC5-FDD1-4AB4-887F-4C8257C069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AC71635-7080-4233-929B-DE77DD79A926}" type="datetimeFigureOut">
              <a:rPr lang="hr-HR" smtClean="0"/>
              <a:pPr/>
              <a:t>24.6.2015.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56E9BC5-FDD1-4AB4-887F-4C8257C0691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/6. Disappearing ink 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571876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Reviewer:</a:t>
            </a:r>
          </a:p>
          <a:p>
            <a:r>
              <a:rPr lang="hr-HR" dirty="0" smtClean="0"/>
              <a:t>Matija Martinčić</a:t>
            </a:r>
            <a:endParaRPr lang="hr-HR" dirty="0" smtClean="0"/>
          </a:p>
          <a:p>
            <a:endParaRPr lang="hr-HR" dirty="0"/>
          </a:p>
          <a:p>
            <a:r>
              <a:rPr lang="hr-HR" dirty="0" smtClean="0"/>
              <a:t>Team Croatia</a:t>
            </a:r>
            <a:endParaRPr lang="hr-HR" dirty="0"/>
          </a:p>
        </p:txBody>
      </p:sp>
      <p:pic>
        <p:nvPicPr>
          <p:cNvPr id="1026" name="Picture 2" descr="http://vijestigorila.jutarnji.hr/var/mojportal/storage/images/moj_portal/zabava_i_lifestyle/razno/hrvatska_zastava/941542-1-cro-HR/hrvatska_zastava_news_p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869160"/>
            <a:ext cx="3333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danko\My Documents\icm\logo\ICm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6639" y="5373216"/>
            <a:ext cx="1376397" cy="1305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4124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The problem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Suggest a chemical formulation for the ink that would disappear after used to write a text. What parameters determine the time when the text becomes invisible? Is it possible to process the paper in such a manner that the text appears again?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71598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The Reporter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Good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42844" y="2357430"/>
            <a:ext cx="4500594" cy="3951288"/>
          </a:xfrm>
        </p:spPr>
        <p:txBody>
          <a:bodyPr/>
          <a:lstStyle/>
          <a:p>
            <a:r>
              <a:rPr lang="hr-HR" dirty="0" smtClean="0"/>
              <a:t>Lots of formulas</a:t>
            </a:r>
          </a:p>
          <a:p>
            <a:r>
              <a:rPr lang="hr-HR" dirty="0" smtClean="0"/>
              <a:t>Lots of experiment vs. theory graphs</a:t>
            </a:r>
            <a:endParaRPr lang="hr-HR" dirty="0" smtClean="0"/>
          </a:p>
          <a:p>
            <a:r>
              <a:rPr lang="hr-HR" dirty="0" smtClean="0"/>
              <a:t>Multiple dissapearnces/reappearances are possible</a:t>
            </a:r>
          </a:p>
          <a:p>
            <a:r>
              <a:rPr lang="hr-HR" dirty="0" smtClean="0"/>
              <a:t>Used an innovative chemical compound – starch</a:t>
            </a:r>
          </a:p>
          <a:p>
            <a:r>
              <a:rPr lang="hr-HR" dirty="0" smtClean="0"/>
              <a:t>Goal was achived</a:t>
            </a:r>
            <a:endParaRPr lang="hr-HR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Not very good </a:t>
            </a:r>
            <a:r>
              <a:rPr lang="hr-HR" dirty="0" smtClean="0">
                <a:sym typeface="Wingdings" pitchFamily="2" charset="2"/>
              </a:rPr>
              <a:t></a:t>
            </a:r>
            <a:endParaRPr lang="hr-HR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r-HR" dirty="0" smtClean="0"/>
              <a:t>Changing slides too fast for the reader to catch up</a:t>
            </a:r>
          </a:p>
          <a:p>
            <a:r>
              <a:rPr lang="hr-HR" dirty="0" smtClean="0"/>
              <a:t>Bad experiment description </a:t>
            </a:r>
          </a:p>
          <a:p>
            <a:r>
              <a:rPr lang="hr-HR" dirty="0" smtClean="0"/>
              <a:t>L</a:t>
            </a:r>
            <a:r>
              <a:rPr lang="hr-HR" dirty="0" smtClean="0"/>
              <a:t>ack of description of results</a:t>
            </a:r>
          </a:p>
          <a:p>
            <a:r>
              <a:rPr lang="hr-HR" dirty="0" smtClean="0"/>
              <a:t>No named literature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29774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The Opponent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Good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smtClean="0"/>
              <a:t>Questions connected to parameters</a:t>
            </a:r>
          </a:p>
          <a:p>
            <a:r>
              <a:rPr lang="hr-HR" dirty="0" smtClean="0"/>
              <a:t>Pointing to good sides of presentation aswell</a:t>
            </a:r>
          </a:p>
          <a:p>
            <a:r>
              <a:rPr lang="hr-HR" dirty="0" smtClean="0"/>
              <a:t>Points out the extreme speed of slide changing</a:t>
            </a:r>
            <a:endParaRPr lang="hr-HR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Not very good </a:t>
            </a:r>
            <a:r>
              <a:rPr lang="hr-HR" dirty="0" smtClean="0">
                <a:sym typeface="Wingdings" pitchFamily="2" charset="2"/>
              </a:rPr>
              <a:t></a:t>
            </a:r>
            <a:endParaRPr lang="hr-HR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r-HR" dirty="0" smtClean="0"/>
              <a:t>Doesn’t point out lack of literature</a:t>
            </a:r>
            <a:endParaRPr lang="hr-HR" dirty="0" smtClean="0"/>
          </a:p>
          <a:p>
            <a:r>
              <a:rPr lang="hr-HR" dirty="0" smtClean="0"/>
              <a:t>Asking too much questions about parameters</a:t>
            </a:r>
          </a:p>
          <a:p>
            <a:r>
              <a:rPr lang="hr-HR" dirty="0" smtClean="0"/>
              <a:t>No actual disscusion, just aggresive questioning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08673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Conclusion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The reporter has solved the problem, but with errors. The experiment was interesting with inovating ways.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The opponent asked overall really good questions about parameters, but not enough questions about the equations.</a:t>
            </a:r>
          </a:p>
        </p:txBody>
      </p:sp>
    </p:spTree>
    <p:extLst>
      <p:ext uri="{BB962C8B-B14F-4D97-AF65-F5344CB8AC3E}">
        <p14:creationId xmlns:p14="http://schemas.microsoft.com/office/powerpoint/2010/main" xmlns="" val="129706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180</TotalTime>
  <Words>193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Clarity</vt:lpstr>
      <vt:lpstr>/6. Disappearing ink </vt:lpstr>
      <vt:lpstr>The problem</vt:lpstr>
      <vt:lpstr>The Reporter</vt:lpstr>
      <vt:lpstr>The Opponent</vt:lpstr>
      <vt:lpstr>Conclusion</vt:lpstr>
    </vt:vector>
  </TitlesOfParts>
  <Company>xaoc dnn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//Problem</dc:title>
  <dc:creator>danko</dc:creator>
  <cp:lastModifiedBy>Matija Martinčić</cp:lastModifiedBy>
  <cp:revision>8</cp:revision>
  <dcterms:created xsi:type="dcterms:W3CDTF">2015-06-20T05:26:51Z</dcterms:created>
  <dcterms:modified xsi:type="dcterms:W3CDTF">2015-06-24T09:32:01Z</dcterms:modified>
</cp:coreProperties>
</file>