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2" r:id="rId3"/>
    <p:sldId id="257" r:id="rId4"/>
    <p:sldId id="259" r:id="rId5"/>
    <p:sldId id="260" r:id="rId6"/>
    <p:sldId id="258" r:id="rId7"/>
    <p:sldId id="261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1A9C-9DB0-45B9-AD60-97AA89783DCB}" type="datetimeFigureOut">
              <a:rPr lang="hr-HR" smtClean="0"/>
              <a:t>24.6.2015.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BB26-7D4F-4D5C-B3C8-A879598676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080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1A9C-9DB0-45B9-AD60-97AA89783DCB}" type="datetimeFigureOut">
              <a:rPr lang="hr-HR" smtClean="0"/>
              <a:t>24.6.2015.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BB26-7D4F-4D5C-B3C8-A879598676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57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1A9C-9DB0-45B9-AD60-97AA89783DCB}" type="datetimeFigureOut">
              <a:rPr lang="hr-HR" smtClean="0"/>
              <a:t>24.6.2015.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BB26-7D4F-4D5C-B3C8-A879598676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5396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1A9C-9DB0-45B9-AD60-97AA89783DCB}" type="datetimeFigureOut">
              <a:rPr lang="hr-HR" smtClean="0"/>
              <a:t>24.6.2015.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BB26-7D4F-4D5C-B3C8-A87959867661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9530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1A9C-9DB0-45B9-AD60-97AA89783DCB}" type="datetimeFigureOut">
              <a:rPr lang="hr-HR" smtClean="0"/>
              <a:t>24.6.2015.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BB26-7D4F-4D5C-B3C8-A879598676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2424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1A9C-9DB0-45B9-AD60-97AA89783DCB}" type="datetimeFigureOut">
              <a:rPr lang="hr-HR" smtClean="0"/>
              <a:t>24.6.2015.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BB26-7D4F-4D5C-B3C8-A879598676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174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1A9C-9DB0-45B9-AD60-97AA89783DCB}" type="datetimeFigureOut">
              <a:rPr lang="hr-HR" smtClean="0"/>
              <a:t>24.6.2015.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BB26-7D4F-4D5C-B3C8-A879598676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6668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1A9C-9DB0-45B9-AD60-97AA89783DCB}" type="datetimeFigureOut">
              <a:rPr lang="hr-HR" smtClean="0"/>
              <a:t>24.6.2015.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BB26-7D4F-4D5C-B3C8-A879598676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2621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1A9C-9DB0-45B9-AD60-97AA89783DCB}" type="datetimeFigureOut">
              <a:rPr lang="hr-HR" smtClean="0"/>
              <a:t>24.6.2015.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BB26-7D4F-4D5C-B3C8-A879598676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6301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1A9C-9DB0-45B9-AD60-97AA89783DCB}" type="datetimeFigureOut">
              <a:rPr lang="hr-HR" smtClean="0"/>
              <a:t>24.6.2015.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BB26-7D4F-4D5C-B3C8-A879598676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108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1A9C-9DB0-45B9-AD60-97AA89783DCB}" type="datetimeFigureOut">
              <a:rPr lang="hr-HR" smtClean="0"/>
              <a:t>24.6.2015.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BB26-7D4F-4D5C-B3C8-A879598676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314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1A9C-9DB0-45B9-AD60-97AA89783DCB}" type="datetimeFigureOut">
              <a:rPr lang="hr-HR" smtClean="0"/>
              <a:t>24.6.2015.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BB26-7D4F-4D5C-B3C8-A879598676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6066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1A9C-9DB0-45B9-AD60-97AA89783DCB}" type="datetimeFigureOut">
              <a:rPr lang="hr-HR" smtClean="0"/>
              <a:t>24.6.2015.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BB26-7D4F-4D5C-B3C8-A879598676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285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1A9C-9DB0-45B9-AD60-97AA89783DCB}" type="datetimeFigureOut">
              <a:rPr lang="hr-HR" smtClean="0"/>
              <a:t>24.6.2015.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BB26-7D4F-4D5C-B3C8-A879598676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0480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1A9C-9DB0-45B9-AD60-97AA89783DCB}" type="datetimeFigureOut">
              <a:rPr lang="hr-HR" smtClean="0"/>
              <a:t>24.6.2015.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BB26-7D4F-4D5C-B3C8-A879598676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5398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1A9C-9DB0-45B9-AD60-97AA89783DCB}" type="datetimeFigureOut">
              <a:rPr lang="hr-HR" smtClean="0"/>
              <a:t>24.6.2015.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BB26-7D4F-4D5C-B3C8-A879598676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413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1A9C-9DB0-45B9-AD60-97AA89783DCB}" type="datetimeFigureOut">
              <a:rPr lang="hr-HR" smtClean="0"/>
              <a:t>24.6.2015.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BB26-7D4F-4D5C-B3C8-A879598676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4929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E641A9C-9DB0-45B9-AD60-97AA89783DCB}" type="datetimeFigureOut">
              <a:rPr lang="hr-HR" smtClean="0"/>
              <a:t>24.6.2015.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899BB26-7D4F-4D5C-B3C8-A879598676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1794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Falling ball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b="1" dirty="0" smtClean="0"/>
              <a:t>Luka bulić bračulj</a:t>
            </a:r>
            <a:endParaRPr lang="hr-HR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72015" y="2201418"/>
            <a:ext cx="3569182" cy="854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4950" b="1" dirty="0"/>
              <a:t>IYNT Review</a:t>
            </a:r>
          </a:p>
        </p:txBody>
      </p:sp>
    </p:spTree>
    <p:extLst>
      <p:ext uri="{BB962C8B-B14F-4D97-AF65-F5344CB8AC3E}">
        <p14:creationId xmlns:p14="http://schemas.microsoft.com/office/powerpoint/2010/main" val="226717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Problem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	</a:t>
            </a:r>
            <a:r>
              <a:rPr lang="en-US" dirty="0"/>
              <a:t>An electronic balance is connected to a PC</a:t>
            </a:r>
            <a:r>
              <a:rPr lang="hr-HR" dirty="0"/>
              <a:t> </a:t>
            </a:r>
            <a:r>
              <a:rPr lang="en-US" dirty="0"/>
              <a:t>in order to record the time dependence of the measured weight. </a:t>
            </a:r>
            <a:endParaRPr lang="hr-HR" dirty="0"/>
          </a:p>
          <a:p>
            <a:pPr>
              <a:buNone/>
            </a:pPr>
            <a:r>
              <a:rPr lang="hr-HR" dirty="0"/>
              <a:t>	</a:t>
            </a:r>
            <a:r>
              <a:rPr lang="en-US" dirty="0"/>
              <a:t>A light frame is mounted on a tall beaker filled with water. </a:t>
            </a:r>
            <a:endParaRPr lang="hr-HR" dirty="0"/>
          </a:p>
          <a:p>
            <a:pPr>
              <a:buNone/>
            </a:pPr>
            <a:r>
              <a:rPr lang="hr-HR" dirty="0"/>
              <a:t>	</a:t>
            </a:r>
            <a:r>
              <a:rPr lang="en-US" dirty="0"/>
              <a:t>The frame has a holder allowing controlled release of a small ball such that it falls into the water. </a:t>
            </a:r>
            <a:endParaRPr lang="hr-HR" dirty="0"/>
          </a:p>
          <a:p>
            <a:pPr>
              <a:buNone/>
            </a:pPr>
            <a:r>
              <a:rPr lang="hr-HR" dirty="0"/>
              <a:t>	</a:t>
            </a:r>
            <a:r>
              <a:rPr lang="en-US" dirty="0"/>
              <a:t>Investigate how the readings of the balance reflect the different phases of the motion of the ball.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128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questions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 smtClean="0"/>
              <a:t>Explain forces that act on a ball in each phase?</a:t>
            </a:r>
          </a:p>
          <a:p>
            <a:pPr lvl="1"/>
            <a:r>
              <a:rPr lang="hr-HR" dirty="0" smtClean="0"/>
              <a:t>Direction?</a:t>
            </a:r>
          </a:p>
          <a:p>
            <a:r>
              <a:rPr lang="hr-HR" dirty="0" smtClean="0"/>
              <a:t>Did you test parameters?</a:t>
            </a:r>
          </a:p>
          <a:p>
            <a:r>
              <a:rPr lang="hr-HR" dirty="0" smtClean="0"/>
              <a:t>How does velocity of ball change (not path)?</a:t>
            </a:r>
          </a:p>
          <a:p>
            <a:r>
              <a:rPr lang="hr-HR" dirty="0" smtClean="0"/>
              <a:t>Why didn’t you use frame but you directly trow the ball?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0261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Reporter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good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 smtClean="0"/>
              <a:t>A lot of theory and equations</a:t>
            </a:r>
          </a:p>
          <a:p>
            <a:r>
              <a:rPr lang="hr-HR" dirty="0" smtClean="0"/>
              <a:t>Explained experiments well</a:t>
            </a:r>
          </a:p>
          <a:p>
            <a:r>
              <a:rPr lang="hr-HR" dirty="0" smtClean="0"/>
              <a:t>Had qualitet videos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Not so good 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r-HR" dirty="0" smtClean="0"/>
              <a:t>Not enough parameters</a:t>
            </a:r>
          </a:p>
          <a:p>
            <a:r>
              <a:rPr lang="hr-HR" dirty="0" smtClean="0"/>
              <a:t>Not enough experiments</a:t>
            </a:r>
          </a:p>
          <a:p>
            <a:r>
              <a:rPr lang="hr-HR" dirty="0" smtClean="0"/>
              <a:t>didn’t </a:t>
            </a:r>
            <a:r>
              <a:rPr lang="hr-HR" dirty="0"/>
              <a:t>use frame but you directly trow the </a:t>
            </a:r>
            <a:r>
              <a:rPr lang="hr-HR" dirty="0" smtClean="0"/>
              <a:t>ball</a:t>
            </a:r>
          </a:p>
          <a:p>
            <a:r>
              <a:rPr lang="hr-HR" dirty="0" smtClean="0"/>
              <a:t>did not calculate (numerically) the error</a:t>
            </a:r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35452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Opponent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good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 smtClean="0"/>
              <a:t>Asked a lot of clarifying questions</a:t>
            </a:r>
          </a:p>
          <a:p>
            <a:r>
              <a:rPr lang="hr-HR" dirty="0" smtClean="0"/>
              <a:t>Asks questions about theory/graphs</a:t>
            </a:r>
          </a:p>
          <a:p>
            <a:r>
              <a:rPr lang="hr-HR" dirty="0" smtClean="0"/>
              <a:t>Has an interesting discussion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Not so good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r-HR" dirty="0" smtClean="0"/>
              <a:t>Didn’t point out lack of parameters</a:t>
            </a:r>
          </a:p>
          <a:p>
            <a:r>
              <a:rPr lang="hr-HR" dirty="0" smtClean="0"/>
              <a:t>focuses on quality of the named parameters too much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3046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Conclusion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 smtClean="0"/>
              <a:t>The reporter</a:t>
            </a:r>
          </a:p>
          <a:p>
            <a:r>
              <a:rPr lang="hr-HR" dirty="0" smtClean="0"/>
              <a:t>Presentation was interesting and had a lot of theory but didn’t make enough parameters.</a:t>
            </a:r>
          </a:p>
          <a:p>
            <a:endParaRPr lang="hr-HR" dirty="0"/>
          </a:p>
          <a:p>
            <a:r>
              <a:rPr lang="hr-HR" dirty="0" smtClean="0"/>
              <a:t>The opponent </a:t>
            </a:r>
          </a:p>
          <a:p>
            <a:r>
              <a:rPr lang="hr-HR" dirty="0" smtClean="0"/>
              <a:t>Focussed on the theory too much and did it well but didn’t ask about parameters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426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advice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 smtClean="0"/>
              <a:t>Change parameters</a:t>
            </a:r>
          </a:p>
          <a:p>
            <a:r>
              <a:rPr lang="hr-HR" dirty="0" smtClean="0"/>
              <a:t>Do more experiments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9646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179</TotalTime>
  <Words>164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Tw Cen MT</vt:lpstr>
      <vt:lpstr>Droplet</vt:lpstr>
      <vt:lpstr>Falling ball</vt:lpstr>
      <vt:lpstr>Problem</vt:lpstr>
      <vt:lpstr>questions</vt:lpstr>
      <vt:lpstr>Reporter</vt:lpstr>
      <vt:lpstr>Opponent</vt:lpstr>
      <vt:lpstr>Conclusion</vt:lpstr>
      <vt:lpstr>advice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Falling ball</dc:title>
  <dc:creator>tibor</dc:creator>
  <cp:lastModifiedBy>tibor</cp:lastModifiedBy>
  <cp:revision>6</cp:revision>
  <dcterms:created xsi:type="dcterms:W3CDTF">2015-06-24T14:16:02Z</dcterms:created>
  <dcterms:modified xsi:type="dcterms:W3CDTF">2015-06-24T17:15:35Z</dcterms:modified>
</cp:coreProperties>
</file>