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Opponent</a:t>
            </a:r>
            <a:br>
              <a:rPr lang="en-US" dirty="0" smtClean="0"/>
            </a:br>
            <a:r>
              <a:rPr lang="sr-Latn-RS" dirty="0" smtClean="0"/>
              <a:t>Pouring water 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Author:</a:t>
            </a:r>
            <a:r>
              <a:rPr lang="sr-Latn-RS" sz="2400" dirty="0" smtClean="0"/>
              <a:t>  </a:t>
            </a:r>
            <a:r>
              <a:rPr lang="sr-Latn-RS" sz="2400" dirty="0" smtClean="0"/>
              <a:t>Dimitrije Rajcic </a:t>
            </a:r>
          </a:p>
          <a:p>
            <a:r>
              <a:rPr lang="sr-Latn-RS" sz="2400" dirty="0" smtClean="0"/>
              <a:t>Team </a:t>
            </a:r>
            <a:r>
              <a:rPr lang="sr-Latn-RS" sz="2400" dirty="0" smtClean="0"/>
              <a:t>Serbia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74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858212"/>
              </p:ext>
            </p:extLst>
          </p:nvPr>
        </p:nvGraphicFramePr>
        <p:xfrm>
          <a:off x="1524000" y="1397000"/>
          <a:ext cx="6096000" cy="196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Insecure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r>
                        <a:rPr lang="en-US" baseline="0" dirty="0" smtClean="0"/>
                        <a:t> of experiment not explain in details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Parametrizes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334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Reporter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44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</TotalTime>
  <Words>28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Opponent Pouring water out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Opponent</dc:title>
  <dc:creator>Luka</dc:creator>
  <cp:lastModifiedBy>VanjaUna</cp:lastModifiedBy>
  <cp:revision>8</cp:revision>
  <dcterms:created xsi:type="dcterms:W3CDTF">2006-08-16T00:00:00Z</dcterms:created>
  <dcterms:modified xsi:type="dcterms:W3CDTF">2015-06-24T22:37:37Z</dcterms:modified>
</cp:coreProperties>
</file>