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Problem #7</a:t>
            </a:r>
            <a:br>
              <a:rPr lang="en-US" sz="8000" dirty="0" smtClean="0"/>
            </a:br>
            <a:r>
              <a:rPr lang="en-US" sz="8000" dirty="0" smtClean="0"/>
              <a:t>Pancakes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Opponent: </a:t>
            </a:r>
            <a:r>
              <a:rPr lang="en-US" dirty="0" err="1" smtClean="0"/>
              <a:t>Gvantsa</a:t>
            </a:r>
            <a:r>
              <a:rPr lang="en-US" dirty="0" smtClean="0"/>
              <a:t> </a:t>
            </a:r>
            <a:r>
              <a:rPr lang="en-US" dirty="0" err="1" smtClean="0"/>
              <a:t>tsutskhashvili</a:t>
            </a:r>
            <a:endParaRPr lang="en-US" dirty="0" smtClean="0"/>
          </a:p>
          <a:p>
            <a:r>
              <a:rPr lang="en-US" dirty="0" smtClean="0"/>
              <a:t>Team: Georgians</a:t>
            </a:r>
            <a:endParaRPr lang="en-US" dirty="0"/>
          </a:p>
        </p:txBody>
      </p:sp>
      <p:pic>
        <p:nvPicPr>
          <p:cNvPr id="4" name="Picture 3" descr="color_text_iynt_2015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7644" y="5257801"/>
            <a:ext cx="691635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1905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408709" y="2133600"/>
            <a:ext cx="142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Explanation phenomenon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68055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565400" y="1905000"/>
            <a:ext cx="1447800" cy="990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2717800" y="2133600"/>
            <a:ext cx="124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Theoretical model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52454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49799" y="1905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4749799" y="22522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Experiments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6934200" y="1905000"/>
            <a:ext cx="1447800" cy="990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6934200" y="2209800"/>
            <a:ext cx="1385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Comparison</a:t>
            </a:r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7050316" y="3624942"/>
            <a:ext cx="1280884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7010400" y="3776246"/>
            <a:ext cx="1316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Conclusion</a:t>
            </a:r>
            <a:endParaRPr lang="en-US" sz="16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28600" y="5715000"/>
            <a:ext cx="4267200" cy="405245"/>
            <a:chOff x="228600" y="3124200"/>
            <a:chExt cx="4267200" cy="405245"/>
          </a:xfrm>
        </p:grpSpPr>
        <p:sp>
          <p:nvSpPr>
            <p:cNvPr id="23" name="Oval 22"/>
            <p:cNvSpPr/>
            <p:nvPr/>
          </p:nvSpPr>
          <p:spPr>
            <a:xfrm>
              <a:off x="228600" y="3124200"/>
              <a:ext cx="685800" cy="40524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66800" y="3153228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Needs improvement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4267200"/>
            <a:ext cx="1832428" cy="405245"/>
            <a:chOff x="228600" y="4267200"/>
            <a:chExt cx="1832428" cy="405245"/>
          </a:xfrm>
        </p:grpSpPr>
        <p:sp>
          <p:nvSpPr>
            <p:cNvPr id="24" name="Oval 23"/>
            <p:cNvSpPr/>
            <p:nvPr/>
          </p:nvSpPr>
          <p:spPr>
            <a:xfrm>
              <a:off x="228600" y="4267200"/>
              <a:ext cx="685800" cy="405245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81314" y="4296228"/>
              <a:ext cx="979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00" y="4991100"/>
            <a:ext cx="2743200" cy="405245"/>
            <a:chOff x="228600" y="5562600"/>
            <a:chExt cx="2743200" cy="405245"/>
          </a:xfrm>
        </p:grpSpPr>
        <p:sp>
          <p:nvSpPr>
            <p:cNvPr id="25" name="Oval 24"/>
            <p:cNvSpPr/>
            <p:nvPr/>
          </p:nvSpPr>
          <p:spPr>
            <a:xfrm>
              <a:off x="228600" y="5562600"/>
              <a:ext cx="685800" cy="40524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10342" y="5562600"/>
              <a:ext cx="18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6236853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7392194" y="3276600"/>
            <a:ext cx="608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4114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points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She had experiments</a:t>
            </a:r>
          </a:p>
          <a:p>
            <a:r>
              <a:rPr lang="en-US" dirty="0" smtClean="0"/>
              <a:t>She had good data base and results shown by interesting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She hadn’t to pay attention on smell, because it’s less important then sight</a:t>
            </a:r>
          </a:p>
          <a:p>
            <a:r>
              <a:rPr lang="en-US" dirty="0" smtClean="0"/>
              <a:t>Error in her talking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8382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Suggestions for improvement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/>
          <a:lstStyle/>
          <a:p>
            <a:r>
              <a:rPr lang="en-US" smtClean="0"/>
              <a:t>Different </a:t>
            </a:r>
            <a:r>
              <a:rPr lang="en-US" smtClean="0"/>
              <a:t>criterion </a:t>
            </a:r>
            <a:r>
              <a:rPr lang="en-US" dirty="0" smtClean="0"/>
              <a:t>how does pancake looks like</a:t>
            </a:r>
          </a:p>
          <a:p>
            <a:r>
              <a:rPr lang="en-US" dirty="0" smtClean="0"/>
              <a:t>Did you notice were your experiment contestants hungry or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Thanks for your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      attention!</a:t>
            </a:r>
            <a:endParaRPr lang="en-US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264</TotalTime>
  <Words>88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Problem #7 Pancakes</vt:lpstr>
      <vt:lpstr>PowerPoint Presentation</vt:lpstr>
      <vt:lpstr>Strong points </vt:lpstr>
      <vt:lpstr>Topics 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#</dc:title>
  <dc:creator>User</dc:creator>
  <cp:lastModifiedBy>RePack by Diakov</cp:lastModifiedBy>
  <cp:revision>19</cp:revision>
  <dcterms:created xsi:type="dcterms:W3CDTF">2006-08-16T00:00:00Z</dcterms:created>
  <dcterms:modified xsi:type="dcterms:W3CDTF">2015-07-13T19:20:29Z</dcterms:modified>
</cp:coreProperties>
</file>