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60" r:id="rId5"/>
    <p:sldId id="261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32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//2. </a:t>
            </a:r>
            <a:r>
              <a:rPr lang="hr-HR" sz="3600" dirty="0" smtClean="0"/>
              <a:t>invent yourself:biology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Opposition: </a:t>
            </a:r>
            <a:r>
              <a:rPr lang="hr-HR" dirty="0" smtClean="0"/>
              <a:t>Luka Bulić Bračulj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Team Croatia</a:t>
            </a:r>
            <a:endParaRPr lang="hr-HR" dirty="0"/>
          </a:p>
        </p:txBody>
      </p:sp>
      <p:pic>
        <p:nvPicPr>
          <p:cNvPr id="1026" name="Picture 2" descr="http://vijestigorila.jutarnji.hr/var/mojportal/storage/images/moj_portal/zabava_i_lifestyle/razno/hrvatska_zastava/941542-1-cro-HR/hrvatska_zastava_news_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869160"/>
            <a:ext cx="3333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danko\My Documents\icm\logo\ICm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639" y="5373216"/>
            <a:ext cx="1376397" cy="1305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8633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problem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Invent yourself: Biology</a:t>
            </a:r>
          </a:p>
          <a:p>
            <a:r>
              <a:rPr lang="en-US" dirty="0" smtClean="0"/>
              <a:t>Topic: microorganisms. Suggest an investigation of such cases that allow for a quantitative </a:t>
            </a:r>
            <a:r>
              <a:rPr lang="hr-HR" dirty="0" smtClean="0"/>
              <a:t>s</a:t>
            </a:r>
            <a:r>
              <a:rPr lang="en-US" dirty="0" err="1" smtClean="0"/>
              <a:t>tudy</a:t>
            </a:r>
            <a:r>
              <a:rPr lang="en-US" dirty="0" smtClean="0"/>
              <a:t> </a:t>
            </a:r>
            <a:r>
              <a:rPr lang="en-US" dirty="0" smtClean="0"/>
              <a:t>and reproducible </a:t>
            </a:r>
            <a:r>
              <a:rPr lang="en-US" dirty="0" smtClean="0"/>
              <a:t>measurements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449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solution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The solution was interesting but the method used wasn’t complettely new.</a:t>
            </a:r>
          </a:p>
          <a:p>
            <a:r>
              <a:rPr lang="hr-HR" dirty="0" smtClean="0"/>
              <a:t>Process was fast but not avalible to everyone.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34178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Points for discussion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How to calculate number of bacteria?</a:t>
            </a:r>
          </a:p>
          <a:p>
            <a:pPr>
              <a:buNone/>
            </a:pPr>
            <a:r>
              <a:rPr lang="hr-HR" dirty="0" smtClean="0"/>
              <a:t>How did you calculate the number of bacteria with optical density?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What’s the mistake when counting bacteria?</a:t>
            </a:r>
          </a:p>
          <a:p>
            <a:pPr>
              <a:buNone/>
            </a:pPr>
            <a:r>
              <a:rPr lang="hr-HR" dirty="0" smtClean="0"/>
              <a:t>Is the method new?</a:t>
            </a:r>
          </a:p>
          <a:p>
            <a:pPr>
              <a:buNone/>
            </a:pPr>
            <a:r>
              <a:rPr lang="hr-HR" dirty="0" smtClean="0"/>
              <a:t>Is it really fast and cheap?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530412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Conclusion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The reporter had a nice </a:t>
            </a:r>
            <a:r>
              <a:rPr lang="hr-HR" dirty="0" smtClean="0"/>
              <a:t>presentation and interesting presentation but the method wasn’t new as problem stated.</a:t>
            </a:r>
          </a:p>
          <a:p>
            <a:r>
              <a:rPr lang="hr-HR" dirty="0" smtClean="0"/>
              <a:t>Reporter didn’t estimate the error in counting bacteria.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166538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228</TotalTime>
  <Words>133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//2. invent yourself:biology</vt:lpstr>
      <vt:lpstr>The problem</vt:lpstr>
      <vt:lpstr>The solution</vt:lpstr>
      <vt:lpstr>Points for discussion</vt:lpstr>
      <vt:lpstr>Conclusion</vt:lpstr>
    </vt:vector>
  </TitlesOfParts>
  <Company>xaoc dnn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//Problem</dc:title>
  <dc:creator>danko</dc:creator>
  <cp:lastModifiedBy>Luc</cp:lastModifiedBy>
  <cp:revision>17</cp:revision>
  <dcterms:created xsi:type="dcterms:W3CDTF">2015-06-20T05:32:01Z</dcterms:created>
  <dcterms:modified xsi:type="dcterms:W3CDTF">2015-06-24T22:26:09Z</dcterms:modified>
</cp:coreProperties>
</file>