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String telephone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Opponent: </a:t>
            </a:r>
            <a:r>
              <a:rPr lang="en-US" dirty="0" err="1" smtClean="0"/>
              <a:t>Yordan</a:t>
            </a:r>
            <a:r>
              <a:rPr lang="en-US" dirty="0" smtClean="0"/>
              <a:t> </a:t>
            </a:r>
            <a:r>
              <a:rPr lang="en-US" dirty="0" err="1" smtClean="0"/>
              <a:t>Kanev</a:t>
            </a:r>
            <a:endParaRPr lang="en-US" dirty="0" smtClean="0"/>
          </a:p>
          <a:p>
            <a:r>
              <a:rPr lang="en-US" dirty="0" smtClean="0"/>
              <a:t>From: Bulgaria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3941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maximum range you can get a signal?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do you have the best quality?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Graph of the quality as a function of the range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does the shape of the cup affect the sound quality?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material is the rope made of? How does that affect the experiment?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diameter of the rope? How does that affect </a:t>
            </a:r>
            <a:r>
              <a:rPr lang="en-US" smtClean="0"/>
              <a:t>the experiment?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way the string is spun around </a:t>
            </a:r>
            <a:r>
              <a:rPr lang="en-US" dirty="0" err="1" smtClean="0"/>
              <a:t>ifself</a:t>
            </a:r>
            <a:r>
              <a:rPr lang="en-US" dirty="0" smtClean="0"/>
              <a:t> affect the experiment?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16142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94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String telephone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 telephone</dc:title>
  <dc:creator>Valentin</dc:creator>
  <cp:lastModifiedBy>Valentin</cp:lastModifiedBy>
  <cp:revision>4</cp:revision>
  <dcterms:created xsi:type="dcterms:W3CDTF">2006-08-16T00:00:00Z</dcterms:created>
  <dcterms:modified xsi:type="dcterms:W3CDTF">2013-05-02T13:53:30Z</dcterms:modified>
</cp:coreProperties>
</file>