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69D41-4914-4229-A80B-0625DCC05200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DF08-FB6E-463A-8F46-CA13273DB589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EA9E88-D261-4FEB-820A-6660EF86BDE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9C99859-29A4-4B5D-B653-CA9515AEAFAB}" type="slidenum">
              <a:rPr lang="en-US" sz="1200">
                <a:latin typeface="+mn-lt"/>
              </a:rPr>
              <a:pPr algn="r">
                <a:defRPr/>
              </a:pPr>
              <a:t>1</a:t>
            </a:fld>
            <a:endParaRPr lang="en-US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:\IYPT\national emblem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225"/>
            <a:ext cx="9144000" cy="782638"/>
          </a:xfrm>
          <a:prstGeom prst="rect">
            <a:avLst/>
          </a:prstGeom>
          <a:noFill/>
          <a:effectLst>
            <a:outerShdw blurRad="88900" algn="ctr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pic>
        <p:nvPicPr>
          <p:cNvPr id="4" name="Picture 3" descr="G:\IYPT\national emblem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225"/>
            <a:ext cx="9144000" cy="782638"/>
          </a:xfrm>
          <a:prstGeom prst="rect">
            <a:avLst/>
          </a:prstGeom>
          <a:noFill/>
          <a:effectLst>
            <a:outerShdw blurRad="88900" algn="ctr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126" y="2781063"/>
            <a:ext cx="8326418" cy="1169876"/>
          </a:xfrm>
          <a:prstGeom prst="rect">
            <a:avLst/>
          </a:prstGeom>
          <a:effectLst/>
        </p:spPr>
        <p:txBody>
          <a:bodyPr lIns="82247" tIns="41123" rIns="82247" bIns="41123">
            <a:noAutofit/>
          </a:bodyPr>
          <a:lstStyle>
            <a:lvl1pPr marL="182871" indent="0" algn="ctr">
              <a:buNone/>
              <a:defRPr sz="4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</p:spPr>
        <p:txBody>
          <a:bodyPr wrap="square" lIns="82247" tIns="41123" rIns="82247" bIns="41123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898989"/>
                </a:solidFill>
                <a:ea typeface="DejaVu Sans"/>
                <a:cs typeface="DejaVu Sans"/>
              </a:defRPr>
            </a:lvl1pPr>
          </a:lstStyle>
          <a:p>
            <a:pPr>
              <a:defRPr/>
            </a:pPr>
            <a:fld id="{28E6C337-0C5C-4794-A64C-55D712560484}" type="datetime1">
              <a:rPr lang="en-US"/>
              <a:pPr>
                <a:defRPr/>
              </a:pPr>
              <a:t>5/3/2013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3352800" cy="365125"/>
          </a:xfrm>
        </p:spPr>
        <p:txBody>
          <a:bodyPr lIns="82247" tIns="41123" rIns="82247" bIns="41123"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ea typeface="DejaVu Sans"/>
                <a:cs typeface="DejaVu Sans"/>
              </a:defRPr>
            </a:lvl1pPr>
          </a:lstStyle>
          <a:p>
            <a:r>
              <a:rPr lang="en-US" dirty="0"/>
              <a:t>IYPT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</p:spPr>
        <p:txBody>
          <a:bodyPr wrap="square" lIns="82247" tIns="41123" rIns="82247" bIns="41123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898989"/>
                </a:solidFill>
                <a:ea typeface="DejaVu Sans"/>
                <a:cs typeface="DejaVu Sans"/>
              </a:defRPr>
            </a:lvl1pPr>
          </a:lstStyle>
          <a:p>
            <a:pPr>
              <a:defRPr/>
            </a:pPr>
            <a:fld id="{BD3E125F-FE60-4753-B786-9EECF0983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CA24C-37C2-4888-8333-F4626987AC96}" type="datetimeFigureOut">
              <a:rPr lang="bg-BG" smtClean="0"/>
              <a:pPr/>
              <a:t>3.5.2013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B46F9-FC72-4BEA-A586-DFF4CC212CE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924800" cy="1524000"/>
          </a:xfrm>
        </p:spPr>
        <p:txBody>
          <a:bodyPr/>
          <a:lstStyle/>
          <a:p>
            <a:pPr marL="182563" defTabSz="912813">
              <a:buClr>
                <a:srgbClr val="E46C0A"/>
              </a:buClr>
            </a:pPr>
            <a:r>
              <a:rPr lang="en-US" sz="4700" dirty="0" smtClean="0"/>
              <a:t>Problem </a:t>
            </a:r>
            <a:r>
              <a:rPr lang="en-US" sz="4700" dirty="0" smtClean="0"/>
              <a:t>32</a:t>
            </a:r>
            <a:r>
              <a:rPr lang="en-US" sz="4700" dirty="0" smtClean="0"/>
              <a:t/>
            </a:r>
            <a:br>
              <a:rPr lang="en-US" sz="4700" dirty="0" smtClean="0"/>
            </a:br>
            <a:r>
              <a:rPr lang="en-US" sz="4700" dirty="0" smtClean="0"/>
              <a:t>Matches</a:t>
            </a:r>
            <a:r>
              <a:rPr lang="en-US" sz="4700" dirty="0" smtClean="0"/>
              <a:t/>
            </a:r>
            <a:br>
              <a:rPr lang="en-US" sz="4700" dirty="0" smtClean="0"/>
            </a:br>
            <a:r>
              <a:rPr lang="en-US" dirty="0" smtClean="0"/>
              <a:t> </a:t>
            </a:r>
            <a:r>
              <a:rPr lang="bg-BG" dirty="0" smtClean="0"/>
              <a:t/>
            </a:r>
            <a:br>
              <a:rPr lang="bg-BG" dirty="0" smtClean="0"/>
            </a:br>
            <a:endParaRPr lang="en-US" sz="3600" dirty="0" smtClean="0"/>
          </a:p>
        </p:txBody>
      </p:sp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27584" y="6021288"/>
            <a:ext cx="2039144" cy="365125"/>
          </a:xfrm>
          <a:ln>
            <a:miter lim="800000"/>
            <a:headEnd/>
            <a:tailEnd/>
          </a:ln>
        </p:spPr>
        <p:txBody>
          <a:bodyPr rtlCol="0"/>
          <a:lstStyle/>
          <a:p>
            <a:pPr defTabSz="411163"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IYNT 201</a:t>
            </a:r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4547252" y="3694520"/>
            <a:ext cx="417646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Opponent</a:t>
            </a:r>
            <a:r>
              <a:rPr lang="bg-BG" sz="2800" dirty="0" smtClean="0"/>
              <a:t>:</a:t>
            </a:r>
            <a:r>
              <a:rPr lang="bg-BG" sz="2400" dirty="0" smtClean="0"/>
              <a:t> 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en-US" sz="2000" b="1" u="sng" dirty="0" smtClean="0"/>
              <a:t>Samuel </a:t>
            </a:r>
            <a:r>
              <a:rPr lang="en-US" sz="2000" b="1" u="sng" dirty="0" err="1" smtClean="0"/>
              <a:t>Slavchev</a:t>
            </a:r>
            <a:r>
              <a:rPr lang="en-US" sz="2000" b="1" u="sng" dirty="0" smtClean="0"/>
              <a:t> </a:t>
            </a:r>
            <a:endParaRPr lang="bg-BG" sz="2000" b="1" u="sng" dirty="0"/>
          </a:p>
          <a:p>
            <a:pPr>
              <a:spcBef>
                <a:spcPct val="50000"/>
              </a:spcBef>
            </a:pPr>
            <a:r>
              <a:rPr lang="en-US" sz="2400" b="1" dirty="0" smtClean="0"/>
              <a:t>Team</a:t>
            </a:r>
            <a:r>
              <a:rPr lang="bg-BG" sz="2400" b="1" dirty="0" smtClean="0"/>
              <a:t> </a:t>
            </a:r>
            <a:r>
              <a:rPr lang="en-US" sz="2400" b="1" dirty="0" smtClean="0"/>
              <a:t> </a:t>
            </a:r>
            <a:r>
              <a:rPr lang="bg-BG" sz="2400" b="1" dirty="0" smtClean="0"/>
              <a:t>B</a:t>
            </a:r>
            <a:r>
              <a:rPr lang="en-US" sz="2400" b="1" dirty="0" smtClean="0"/>
              <a:t>ULGARIA (Reg.# 504)</a:t>
            </a:r>
            <a:endParaRPr lang="bg-BG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861048"/>
            <a:ext cx="2088232" cy="202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326418" cy="1169876"/>
          </a:xfrm>
        </p:spPr>
        <p:txBody>
          <a:bodyPr/>
          <a:lstStyle/>
          <a:p>
            <a:r>
              <a:rPr lang="en-US" dirty="0" smtClean="0"/>
              <a:t>Reporter </a:t>
            </a:r>
            <a:endParaRPr lang="bg-BG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67544" y="1772816"/>
            <a:ext cx="4040188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Good sides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5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b="1" dirty="0" smtClean="0"/>
              <a:t>Successfully conducted experiments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5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500" b="1" dirty="0" smtClean="0"/>
              <a:t/>
            </a:r>
            <a:br>
              <a:rPr lang="en-US" sz="2500" b="1" dirty="0" smtClean="0"/>
            </a:br>
            <a:r>
              <a:rPr lang="en-US" sz="2500" b="1" dirty="0" smtClean="0"/>
              <a:t/>
            </a:r>
            <a:br>
              <a:rPr lang="en-US" sz="2500" b="1" dirty="0" smtClean="0"/>
            </a:br>
            <a:endParaRPr lang="en-US" sz="2500" b="1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500" b="1" dirty="0" smtClean="0"/>
              <a:t>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500" b="1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2500" b="1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lang="en-US" sz="25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g-BG" sz="25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5292080" y="1700808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Bad sides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b="1" dirty="0" smtClean="0"/>
              <a:t> Scientific explanation is </a:t>
            </a:r>
            <a:br>
              <a:rPr lang="en-US" sz="2400" b="1" dirty="0" smtClean="0"/>
            </a:br>
            <a:r>
              <a:rPr lang="en-US" sz="2400" b="1" dirty="0" smtClean="0"/>
              <a:t>missing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b="1" dirty="0" smtClean="0"/>
              <a:t>Not enough measurements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b="1" dirty="0" smtClean="0"/>
              <a:t>Not explained the different kind of motions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b="1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b="1" dirty="0" smtClean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123728" y="6492875"/>
            <a:ext cx="2895600" cy="365125"/>
          </a:xfrm>
        </p:spPr>
        <p:txBody>
          <a:bodyPr rtlCol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IYNT 2013</a:t>
            </a:r>
            <a:endParaRPr lang="en-US" sz="14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326418" cy="1169876"/>
          </a:xfrm>
        </p:spPr>
        <p:txBody>
          <a:bodyPr/>
          <a:lstStyle/>
          <a:p>
            <a:r>
              <a:rPr lang="en-US" dirty="0" smtClean="0"/>
              <a:t>Points for discussion    </a:t>
            </a:r>
            <a:endParaRPr lang="bg-BG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123728" y="6492875"/>
            <a:ext cx="2895600" cy="365125"/>
          </a:xfrm>
        </p:spPr>
        <p:txBody>
          <a:bodyPr rtlCol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IYNT 2013</a:t>
            </a:r>
            <a:endParaRPr lang="en-US" sz="14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2492896"/>
            <a:ext cx="8487195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forces act on  the matchbox ? </a:t>
            </a:r>
          </a:p>
          <a:p>
            <a:r>
              <a:rPr lang="en-US" sz="2400" dirty="0" smtClean="0"/>
              <a:t>What is the difference between pushing the match box on the side</a:t>
            </a:r>
            <a:br>
              <a:rPr lang="en-US" sz="2400" dirty="0" smtClean="0"/>
            </a:br>
            <a:r>
              <a:rPr lang="en-US" sz="2400" dirty="0" smtClean="0"/>
              <a:t>with and without striking surface?</a:t>
            </a:r>
          </a:p>
          <a:p>
            <a:r>
              <a:rPr lang="en-US" sz="2400" dirty="0" smtClean="0"/>
              <a:t>How many measurements have you made using different angles?</a:t>
            </a:r>
          </a:p>
          <a:p>
            <a:r>
              <a:rPr lang="en-US" sz="2400" dirty="0" smtClean="0"/>
              <a:t>How have you measured the angle?</a:t>
            </a:r>
          </a:p>
          <a:p>
            <a:r>
              <a:rPr lang="en-US" sz="2400" dirty="0" smtClean="0"/>
              <a:t>Could you explain why at some angle the box is falling (90deg.) ?</a:t>
            </a:r>
          </a:p>
          <a:p>
            <a:r>
              <a:rPr lang="en-US" sz="2400" dirty="0" smtClean="0"/>
              <a:t>Could there be any mathematical problem?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58</Words>
  <Application>Microsoft Office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Problem 32 Matches   </vt:lpstr>
      <vt:lpstr>Reporter </vt:lpstr>
      <vt:lpstr>Points for discussion 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3 Magnetic Arrows  </dc:title>
  <dc:creator>dilqn</dc:creator>
  <cp:lastModifiedBy>dilqn</cp:lastModifiedBy>
  <cp:revision>8</cp:revision>
  <dcterms:created xsi:type="dcterms:W3CDTF">2013-05-03T07:11:24Z</dcterms:created>
  <dcterms:modified xsi:type="dcterms:W3CDTF">2013-05-03T14:41:26Z</dcterms:modified>
</cp:coreProperties>
</file>