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8" r:id="rId3"/>
    <p:sldId id="260" r:id="rId4"/>
    <p:sldId id="261" r:id="rId5"/>
    <p:sldId id="262" r:id="rId6"/>
    <p:sldId id="265" r:id="rId7"/>
    <p:sldId id="263" r:id="rId8"/>
    <p:sldId id="266" r:id="rId9"/>
    <p:sldId id="267" r:id="rId10"/>
    <p:sldId id="268" r:id="rId11"/>
    <p:sldId id="269" r:id="rId12"/>
    <p:sldId id="270" r:id="rId13"/>
    <p:sldId id="271"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02"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0CD1CC-B78A-4B62-A351-01BB52FE8F5E}" type="doc">
      <dgm:prSet loTypeId="urn:microsoft.com/office/officeart/2005/8/layout/chevron1" loCatId="process" qsTypeId="urn:microsoft.com/office/officeart/2005/8/quickstyle/simple5" qsCatId="simple" csTypeId="urn:microsoft.com/office/officeart/2005/8/colors/accent1_2" csCatId="accent1" phldr="1"/>
      <dgm:spPr/>
    </dgm:pt>
    <dgm:pt modelId="{0EBE6D4C-24BA-4B3D-BEDD-59477CEA58A2}">
      <dgm:prSet phldrT="[Текст]" custT="1"/>
      <dgm:spPr/>
      <dgm:t>
        <a:bodyPr/>
        <a:lstStyle/>
        <a:p>
          <a:r>
            <a:rPr lang="en-US" sz="1800" dirty="0" smtClean="0"/>
            <a:t>Purposes</a:t>
          </a:r>
          <a:endParaRPr lang="ru-RU" sz="1800" dirty="0"/>
        </a:p>
      </dgm:t>
    </dgm:pt>
    <dgm:pt modelId="{ED4809BC-6A1A-4C15-840F-2DE2597C4DF6}" type="parTrans" cxnId="{3AEACF0B-DB50-429D-A757-151C53A4D02B}">
      <dgm:prSet/>
      <dgm:spPr/>
      <dgm:t>
        <a:bodyPr/>
        <a:lstStyle/>
        <a:p>
          <a:endParaRPr lang="ru-RU"/>
        </a:p>
      </dgm:t>
    </dgm:pt>
    <dgm:pt modelId="{223C6EC8-B794-4BC5-99E8-DF4AF0C22EF2}" type="sibTrans" cxnId="{3AEACF0B-DB50-429D-A757-151C53A4D02B}">
      <dgm:prSet/>
      <dgm:spPr/>
      <dgm:t>
        <a:bodyPr/>
        <a:lstStyle/>
        <a:p>
          <a:endParaRPr lang="ru-RU"/>
        </a:p>
      </dgm:t>
    </dgm:pt>
    <dgm:pt modelId="{8F749225-7668-47EE-8256-2185C07B7E44}">
      <dgm:prSet phldrT="[Текст]"/>
      <dgm:spPr/>
      <dgm:t>
        <a:bodyPr/>
        <a:lstStyle/>
        <a:p>
          <a:r>
            <a:rPr lang="en-US" dirty="0" smtClean="0"/>
            <a:t>Theory</a:t>
          </a:r>
          <a:endParaRPr lang="ru-RU" dirty="0"/>
        </a:p>
      </dgm:t>
    </dgm:pt>
    <dgm:pt modelId="{A19EDEBB-11C0-4251-91C6-75BC0E5CE232}" type="parTrans" cxnId="{14816539-BEF8-4446-A045-A4F84C96711B}">
      <dgm:prSet/>
      <dgm:spPr/>
      <dgm:t>
        <a:bodyPr/>
        <a:lstStyle/>
        <a:p>
          <a:endParaRPr lang="ru-RU"/>
        </a:p>
      </dgm:t>
    </dgm:pt>
    <dgm:pt modelId="{2F1D256D-68B5-4D53-A524-13E454D1065E}" type="sibTrans" cxnId="{14816539-BEF8-4446-A045-A4F84C96711B}">
      <dgm:prSet/>
      <dgm:spPr/>
      <dgm:t>
        <a:bodyPr/>
        <a:lstStyle/>
        <a:p>
          <a:endParaRPr lang="ru-RU"/>
        </a:p>
      </dgm:t>
    </dgm:pt>
    <dgm:pt modelId="{4109EAD6-D211-4A3B-B666-91E8318F0244}">
      <dgm:prSet phldrT="[Текст]"/>
      <dgm:spPr/>
      <dgm:t>
        <a:bodyPr/>
        <a:lstStyle/>
        <a:p>
          <a:r>
            <a:rPr lang="en-US" dirty="0" smtClean="0"/>
            <a:t>Conclusions</a:t>
          </a:r>
          <a:endParaRPr lang="ru-RU" dirty="0"/>
        </a:p>
      </dgm:t>
    </dgm:pt>
    <dgm:pt modelId="{402B9E02-7BE7-444D-9F5E-1F6830E65CA3}" type="parTrans" cxnId="{D74069D1-B341-4D3C-AE2C-A3B82455C533}">
      <dgm:prSet/>
      <dgm:spPr/>
      <dgm:t>
        <a:bodyPr/>
        <a:lstStyle/>
        <a:p>
          <a:endParaRPr lang="ru-RU"/>
        </a:p>
      </dgm:t>
    </dgm:pt>
    <dgm:pt modelId="{06D46CE1-339F-4BD9-9F9B-FB4E3B4E099F}" type="sibTrans" cxnId="{D74069D1-B341-4D3C-AE2C-A3B82455C533}">
      <dgm:prSet/>
      <dgm:spPr/>
      <dgm:t>
        <a:bodyPr/>
        <a:lstStyle/>
        <a:p>
          <a:endParaRPr lang="ru-RU"/>
        </a:p>
      </dgm:t>
    </dgm:pt>
    <dgm:pt modelId="{CD591B4A-DD68-40A3-9DC5-EC6F13FA4535}">
      <dgm:prSet phldrT="[Текст]"/>
      <dgm:spPr/>
      <dgm:t>
        <a:bodyPr/>
        <a:lstStyle/>
        <a:p>
          <a:r>
            <a:rPr lang="en-US" dirty="0" smtClean="0"/>
            <a:t>Practice</a:t>
          </a:r>
          <a:endParaRPr lang="ru-RU" dirty="0"/>
        </a:p>
      </dgm:t>
    </dgm:pt>
    <dgm:pt modelId="{278A8FA9-03BE-43FD-89CA-870127B84863}" type="parTrans" cxnId="{19589268-78EC-47E3-A225-596999BF0C04}">
      <dgm:prSet/>
      <dgm:spPr/>
      <dgm:t>
        <a:bodyPr/>
        <a:lstStyle/>
        <a:p>
          <a:endParaRPr lang="ru-RU"/>
        </a:p>
      </dgm:t>
    </dgm:pt>
    <dgm:pt modelId="{5106E24C-6D41-4ABC-8339-378AE0ED0656}" type="sibTrans" cxnId="{19589268-78EC-47E3-A225-596999BF0C04}">
      <dgm:prSet/>
      <dgm:spPr/>
      <dgm:t>
        <a:bodyPr/>
        <a:lstStyle/>
        <a:p>
          <a:endParaRPr lang="ru-RU"/>
        </a:p>
      </dgm:t>
    </dgm:pt>
    <dgm:pt modelId="{4D49B2D3-B6FA-479F-8706-2976482456D6}">
      <dgm:prSet phldrT="[Текст]"/>
      <dgm:spPr/>
      <dgm:t>
        <a:bodyPr/>
        <a:lstStyle/>
        <a:p>
          <a:r>
            <a:rPr lang="en-US" dirty="0" smtClean="0"/>
            <a:t>Optimization</a:t>
          </a:r>
          <a:endParaRPr lang="ru-RU" dirty="0"/>
        </a:p>
      </dgm:t>
    </dgm:pt>
    <dgm:pt modelId="{82045557-9965-4C5F-810D-28938711BA69}" type="parTrans" cxnId="{B4D14FFA-311E-45C9-BFEA-7BD5BAF432D2}">
      <dgm:prSet/>
      <dgm:spPr/>
      <dgm:t>
        <a:bodyPr/>
        <a:lstStyle/>
        <a:p>
          <a:endParaRPr lang="ru-RU"/>
        </a:p>
      </dgm:t>
    </dgm:pt>
    <dgm:pt modelId="{AF1F73F9-920C-493A-B4AB-067498F02037}" type="sibTrans" cxnId="{B4D14FFA-311E-45C9-BFEA-7BD5BAF432D2}">
      <dgm:prSet/>
      <dgm:spPr/>
      <dgm:t>
        <a:bodyPr/>
        <a:lstStyle/>
        <a:p>
          <a:endParaRPr lang="ru-RU"/>
        </a:p>
      </dgm:t>
    </dgm:pt>
    <dgm:pt modelId="{D57AD18A-F55A-4207-B0C9-D71068C08BC3}" type="pres">
      <dgm:prSet presAssocID="{700CD1CC-B78A-4B62-A351-01BB52FE8F5E}" presName="Name0" presStyleCnt="0">
        <dgm:presLayoutVars>
          <dgm:dir/>
          <dgm:animLvl val="lvl"/>
          <dgm:resizeHandles val="exact"/>
        </dgm:presLayoutVars>
      </dgm:prSet>
      <dgm:spPr/>
    </dgm:pt>
    <dgm:pt modelId="{62E13513-3F3B-4490-984A-7ED42F21938E}" type="pres">
      <dgm:prSet presAssocID="{0EBE6D4C-24BA-4B3D-BEDD-59477CEA58A2}" presName="parTxOnly" presStyleLbl="node1" presStyleIdx="0" presStyleCnt="5" custScaleX="116978" custScaleY="152140">
        <dgm:presLayoutVars>
          <dgm:chMax val="0"/>
          <dgm:chPref val="0"/>
          <dgm:bulletEnabled val="1"/>
        </dgm:presLayoutVars>
      </dgm:prSet>
      <dgm:spPr/>
      <dgm:t>
        <a:bodyPr/>
        <a:lstStyle/>
        <a:p>
          <a:endParaRPr lang="ru-RU"/>
        </a:p>
      </dgm:t>
    </dgm:pt>
    <dgm:pt modelId="{B03CD280-8603-4E21-9CFD-5706AAB74FAB}" type="pres">
      <dgm:prSet presAssocID="{223C6EC8-B794-4BC5-99E8-DF4AF0C22EF2}" presName="parTxOnlySpace" presStyleCnt="0"/>
      <dgm:spPr/>
    </dgm:pt>
    <dgm:pt modelId="{A7556479-A608-460D-BBB2-3A2309083594}" type="pres">
      <dgm:prSet presAssocID="{CD591B4A-DD68-40A3-9DC5-EC6F13FA4535}" presName="parTxOnly" presStyleLbl="node1" presStyleIdx="1" presStyleCnt="5">
        <dgm:presLayoutVars>
          <dgm:chMax val="0"/>
          <dgm:chPref val="0"/>
          <dgm:bulletEnabled val="1"/>
        </dgm:presLayoutVars>
      </dgm:prSet>
      <dgm:spPr/>
      <dgm:t>
        <a:bodyPr/>
        <a:lstStyle/>
        <a:p>
          <a:endParaRPr lang="ru-RU"/>
        </a:p>
      </dgm:t>
    </dgm:pt>
    <dgm:pt modelId="{B429E563-F11E-4126-B776-0B0E52592206}" type="pres">
      <dgm:prSet presAssocID="{5106E24C-6D41-4ABC-8339-378AE0ED0656}" presName="parTxOnlySpace" presStyleCnt="0"/>
      <dgm:spPr/>
    </dgm:pt>
    <dgm:pt modelId="{AFF57DE5-0FBA-4BE2-8DC2-D316CD772437}" type="pres">
      <dgm:prSet presAssocID="{8F749225-7668-47EE-8256-2185C07B7E44}" presName="parTxOnly" presStyleLbl="node1" presStyleIdx="2" presStyleCnt="5">
        <dgm:presLayoutVars>
          <dgm:chMax val="0"/>
          <dgm:chPref val="0"/>
          <dgm:bulletEnabled val="1"/>
        </dgm:presLayoutVars>
      </dgm:prSet>
      <dgm:spPr/>
      <dgm:t>
        <a:bodyPr/>
        <a:lstStyle/>
        <a:p>
          <a:endParaRPr lang="ru-RU"/>
        </a:p>
      </dgm:t>
    </dgm:pt>
    <dgm:pt modelId="{DF378AB1-1B83-4C38-90CA-30B62EC23094}" type="pres">
      <dgm:prSet presAssocID="{2F1D256D-68B5-4D53-A524-13E454D1065E}" presName="parTxOnlySpace" presStyleCnt="0"/>
      <dgm:spPr/>
    </dgm:pt>
    <dgm:pt modelId="{DD85AEDC-CD4F-4D73-AB39-91C441C4745F}" type="pres">
      <dgm:prSet presAssocID="{4D49B2D3-B6FA-479F-8706-2976482456D6}" presName="parTxOnly" presStyleLbl="node1" presStyleIdx="3" presStyleCnt="5">
        <dgm:presLayoutVars>
          <dgm:chMax val="0"/>
          <dgm:chPref val="0"/>
          <dgm:bulletEnabled val="1"/>
        </dgm:presLayoutVars>
      </dgm:prSet>
      <dgm:spPr/>
      <dgm:t>
        <a:bodyPr/>
        <a:lstStyle/>
        <a:p>
          <a:endParaRPr lang="ru-RU"/>
        </a:p>
      </dgm:t>
    </dgm:pt>
    <dgm:pt modelId="{46FF31DE-FEA5-439D-939E-C104E3BBD42E}" type="pres">
      <dgm:prSet presAssocID="{AF1F73F9-920C-493A-B4AB-067498F02037}" presName="parTxOnlySpace" presStyleCnt="0"/>
      <dgm:spPr/>
    </dgm:pt>
    <dgm:pt modelId="{AEB25780-6540-464E-AA77-8D176C5BAE9D}" type="pres">
      <dgm:prSet presAssocID="{4109EAD6-D211-4A3B-B666-91E8318F0244}" presName="parTxOnly" presStyleLbl="node1" presStyleIdx="4" presStyleCnt="5">
        <dgm:presLayoutVars>
          <dgm:chMax val="0"/>
          <dgm:chPref val="0"/>
          <dgm:bulletEnabled val="1"/>
        </dgm:presLayoutVars>
      </dgm:prSet>
      <dgm:spPr/>
      <dgm:t>
        <a:bodyPr/>
        <a:lstStyle/>
        <a:p>
          <a:endParaRPr lang="ru-RU"/>
        </a:p>
      </dgm:t>
    </dgm:pt>
  </dgm:ptLst>
  <dgm:cxnLst>
    <dgm:cxn modelId="{E7A9A16E-8859-4AF4-9061-C3EC8E5680E9}" type="presOf" srcId="{0EBE6D4C-24BA-4B3D-BEDD-59477CEA58A2}" destId="{62E13513-3F3B-4490-984A-7ED42F21938E}" srcOrd="0" destOrd="0" presId="urn:microsoft.com/office/officeart/2005/8/layout/chevron1"/>
    <dgm:cxn modelId="{3AEACF0B-DB50-429D-A757-151C53A4D02B}" srcId="{700CD1CC-B78A-4B62-A351-01BB52FE8F5E}" destId="{0EBE6D4C-24BA-4B3D-BEDD-59477CEA58A2}" srcOrd="0" destOrd="0" parTransId="{ED4809BC-6A1A-4C15-840F-2DE2597C4DF6}" sibTransId="{223C6EC8-B794-4BC5-99E8-DF4AF0C22EF2}"/>
    <dgm:cxn modelId="{5D2B6FF7-CBAE-4971-B7BF-86548F01FE8B}" type="presOf" srcId="{4109EAD6-D211-4A3B-B666-91E8318F0244}" destId="{AEB25780-6540-464E-AA77-8D176C5BAE9D}" srcOrd="0" destOrd="0" presId="urn:microsoft.com/office/officeart/2005/8/layout/chevron1"/>
    <dgm:cxn modelId="{D74069D1-B341-4D3C-AE2C-A3B82455C533}" srcId="{700CD1CC-B78A-4B62-A351-01BB52FE8F5E}" destId="{4109EAD6-D211-4A3B-B666-91E8318F0244}" srcOrd="4" destOrd="0" parTransId="{402B9E02-7BE7-444D-9F5E-1F6830E65CA3}" sibTransId="{06D46CE1-339F-4BD9-9F9B-FB4E3B4E099F}"/>
    <dgm:cxn modelId="{B4D14FFA-311E-45C9-BFEA-7BD5BAF432D2}" srcId="{700CD1CC-B78A-4B62-A351-01BB52FE8F5E}" destId="{4D49B2D3-B6FA-479F-8706-2976482456D6}" srcOrd="3" destOrd="0" parTransId="{82045557-9965-4C5F-810D-28938711BA69}" sibTransId="{AF1F73F9-920C-493A-B4AB-067498F02037}"/>
    <dgm:cxn modelId="{19589268-78EC-47E3-A225-596999BF0C04}" srcId="{700CD1CC-B78A-4B62-A351-01BB52FE8F5E}" destId="{CD591B4A-DD68-40A3-9DC5-EC6F13FA4535}" srcOrd="1" destOrd="0" parTransId="{278A8FA9-03BE-43FD-89CA-870127B84863}" sibTransId="{5106E24C-6D41-4ABC-8339-378AE0ED0656}"/>
    <dgm:cxn modelId="{14816539-BEF8-4446-A045-A4F84C96711B}" srcId="{700CD1CC-B78A-4B62-A351-01BB52FE8F5E}" destId="{8F749225-7668-47EE-8256-2185C07B7E44}" srcOrd="2" destOrd="0" parTransId="{A19EDEBB-11C0-4251-91C6-75BC0E5CE232}" sibTransId="{2F1D256D-68B5-4D53-A524-13E454D1065E}"/>
    <dgm:cxn modelId="{140F4229-5713-4527-A083-DEEB99429C8B}" type="presOf" srcId="{700CD1CC-B78A-4B62-A351-01BB52FE8F5E}" destId="{D57AD18A-F55A-4207-B0C9-D71068C08BC3}" srcOrd="0" destOrd="0" presId="urn:microsoft.com/office/officeart/2005/8/layout/chevron1"/>
    <dgm:cxn modelId="{509C9775-E85E-44FB-95DE-FA169F4A4A44}" type="presOf" srcId="{CD591B4A-DD68-40A3-9DC5-EC6F13FA4535}" destId="{A7556479-A608-460D-BBB2-3A2309083594}" srcOrd="0" destOrd="0" presId="urn:microsoft.com/office/officeart/2005/8/layout/chevron1"/>
    <dgm:cxn modelId="{46F799E7-1472-4C56-B2BB-D11A87D26B8C}" type="presOf" srcId="{8F749225-7668-47EE-8256-2185C07B7E44}" destId="{AFF57DE5-0FBA-4BE2-8DC2-D316CD772437}" srcOrd="0" destOrd="0" presId="urn:microsoft.com/office/officeart/2005/8/layout/chevron1"/>
    <dgm:cxn modelId="{7DFCBBE9-65A7-48F5-B6B6-2CBA2BD79731}" type="presOf" srcId="{4D49B2D3-B6FA-479F-8706-2976482456D6}" destId="{DD85AEDC-CD4F-4D73-AB39-91C441C4745F}" srcOrd="0" destOrd="0" presId="urn:microsoft.com/office/officeart/2005/8/layout/chevron1"/>
    <dgm:cxn modelId="{1AFE1B44-F18C-4374-AF54-59BF6EFF24C2}" type="presParOf" srcId="{D57AD18A-F55A-4207-B0C9-D71068C08BC3}" destId="{62E13513-3F3B-4490-984A-7ED42F21938E}" srcOrd="0" destOrd="0" presId="urn:microsoft.com/office/officeart/2005/8/layout/chevron1"/>
    <dgm:cxn modelId="{0991C2DB-BDE1-4162-B07A-49F7819E092A}" type="presParOf" srcId="{D57AD18A-F55A-4207-B0C9-D71068C08BC3}" destId="{B03CD280-8603-4E21-9CFD-5706AAB74FAB}" srcOrd="1" destOrd="0" presId="urn:microsoft.com/office/officeart/2005/8/layout/chevron1"/>
    <dgm:cxn modelId="{AFAD7D31-13AC-4045-8496-11B2AF56E4E8}" type="presParOf" srcId="{D57AD18A-F55A-4207-B0C9-D71068C08BC3}" destId="{A7556479-A608-460D-BBB2-3A2309083594}" srcOrd="2" destOrd="0" presId="urn:microsoft.com/office/officeart/2005/8/layout/chevron1"/>
    <dgm:cxn modelId="{8D9A9D05-6AD5-4D8A-B558-3D4AEB35B1D7}" type="presParOf" srcId="{D57AD18A-F55A-4207-B0C9-D71068C08BC3}" destId="{B429E563-F11E-4126-B776-0B0E52592206}" srcOrd="3" destOrd="0" presId="urn:microsoft.com/office/officeart/2005/8/layout/chevron1"/>
    <dgm:cxn modelId="{472D5C5D-0BD2-454B-9446-5997EA765F6D}" type="presParOf" srcId="{D57AD18A-F55A-4207-B0C9-D71068C08BC3}" destId="{AFF57DE5-0FBA-4BE2-8DC2-D316CD772437}" srcOrd="4" destOrd="0" presId="urn:microsoft.com/office/officeart/2005/8/layout/chevron1"/>
    <dgm:cxn modelId="{708F54E3-347F-4E41-AB67-112A19500C1C}" type="presParOf" srcId="{D57AD18A-F55A-4207-B0C9-D71068C08BC3}" destId="{DF378AB1-1B83-4C38-90CA-30B62EC23094}" srcOrd="5" destOrd="0" presId="urn:microsoft.com/office/officeart/2005/8/layout/chevron1"/>
    <dgm:cxn modelId="{E4744A5D-8051-4755-8E95-7457F5A79AB2}" type="presParOf" srcId="{D57AD18A-F55A-4207-B0C9-D71068C08BC3}" destId="{DD85AEDC-CD4F-4D73-AB39-91C441C4745F}" srcOrd="6" destOrd="0" presId="urn:microsoft.com/office/officeart/2005/8/layout/chevron1"/>
    <dgm:cxn modelId="{496551B4-8EE8-4659-AC16-42BD6E475F13}" type="presParOf" srcId="{D57AD18A-F55A-4207-B0C9-D71068C08BC3}" destId="{46FF31DE-FEA5-439D-939E-C104E3BBD42E}" srcOrd="7" destOrd="0" presId="urn:microsoft.com/office/officeart/2005/8/layout/chevron1"/>
    <dgm:cxn modelId="{5F6D727E-A54E-4E5E-9801-20908C3C74C1}" type="presParOf" srcId="{D57AD18A-F55A-4207-B0C9-D71068C08BC3}" destId="{AEB25780-6540-464E-AA77-8D176C5BAE9D}"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00CD1CC-B78A-4B62-A351-01BB52FE8F5E}" type="doc">
      <dgm:prSet loTypeId="urn:microsoft.com/office/officeart/2005/8/layout/chevron1" loCatId="process" qsTypeId="urn:microsoft.com/office/officeart/2005/8/quickstyle/simple5" qsCatId="simple" csTypeId="urn:microsoft.com/office/officeart/2005/8/colors/accent1_2" csCatId="accent1" phldr="1"/>
      <dgm:spPr/>
    </dgm:pt>
    <dgm:pt modelId="{0EBE6D4C-24BA-4B3D-BEDD-59477CEA58A2}">
      <dgm:prSet phldrT="[Текст]" custT="1"/>
      <dgm:spPr/>
      <dgm:t>
        <a:bodyPr/>
        <a:lstStyle/>
        <a:p>
          <a:r>
            <a:rPr lang="en-US" sz="1600" dirty="0" smtClean="0"/>
            <a:t>Purposes</a:t>
          </a:r>
          <a:endParaRPr lang="ru-RU" sz="1600" dirty="0"/>
        </a:p>
      </dgm:t>
    </dgm:pt>
    <dgm:pt modelId="{ED4809BC-6A1A-4C15-840F-2DE2597C4DF6}" type="parTrans" cxnId="{3AEACF0B-DB50-429D-A757-151C53A4D02B}">
      <dgm:prSet/>
      <dgm:spPr/>
      <dgm:t>
        <a:bodyPr/>
        <a:lstStyle/>
        <a:p>
          <a:endParaRPr lang="ru-RU"/>
        </a:p>
      </dgm:t>
    </dgm:pt>
    <dgm:pt modelId="{223C6EC8-B794-4BC5-99E8-DF4AF0C22EF2}" type="sibTrans" cxnId="{3AEACF0B-DB50-429D-A757-151C53A4D02B}">
      <dgm:prSet/>
      <dgm:spPr/>
      <dgm:t>
        <a:bodyPr/>
        <a:lstStyle/>
        <a:p>
          <a:endParaRPr lang="ru-RU"/>
        </a:p>
      </dgm:t>
    </dgm:pt>
    <dgm:pt modelId="{8F749225-7668-47EE-8256-2185C07B7E44}">
      <dgm:prSet phldrT="[Текст]" custT="1"/>
      <dgm:spPr/>
      <dgm:t>
        <a:bodyPr/>
        <a:lstStyle/>
        <a:p>
          <a:r>
            <a:rPr lang="en-US" sz="1800" dirty="0" smtClean="0"/>
            <a:t>Theory</a:t>
          </a:r>
          <a:endParaRPr lang="ru-RU" sz="1800" dirty="0"/>
        </a:p>
      </dgm:t>
    </dgm:pt>
    <dgm:pt modelId="{A19EDEBB-11C0-4251-91C6-75BC0E5CE232}" type="parTrans" cxnId="{14816539-BEF8-4446-A045-A4F84C96711B}">
      <dgm:prSet/>
      <dgm:spPr/>
      <dgm:t>
        <a:bodyPr/>
        <a:lstStyle/>
        <a:p>
          <a:endParaRPr lang="ru-RU"/>
        </a:p>
      </dgm:t>
    </dgm:pt>
    <dgm:pt modelId="{2F1D256D-68B5-4D53-A524-13E454D1065E}" type="sibTrans" cxnId="{14816539-BEF8-4446-A045-A4F84C96711B}">
      <dgm:prSet/>
      <dgm:spPr/>
      <dgm:t>
        <a:bodyPr/>
        <a:lstStyle/>
        <a:p>
          <a:endParaRPr lang="ru-RU"/>
        </a:p>
      </dgm:t>
    </dgm:pt>
    <dgm:pt modelId="{4109EAD6-D211-4A3B-B666-91E8318F0244}">
      <dgm:prSet phldrT="[Текст]" custT="1"/>
      <dgm:spPr/>
      <dgm:t>
        <a:bodyPr/>
        <a:lstStyle/>
        <a:p>
          <a:r>
            <a:rPr lang="en-US" sz="2400" dirty="0" smtClean="0"/>
            <a:t>Conclusions</a:t>
          </a:r>
          <a:endParaRPr lang="ru-RU" sz="2400" dirty="0"/>
        </a:p>
      </dgm:t>
    </dgm:pt>
    <dgm:pt modelId="{402B9E02-7BE7-444D-9F5E-1F6830E65CA3}" type="parTrans" cxnId="{D74069D1-B341-4D3C-AE2C-A3B82455C533}">
      <dgm:prSet/>
      <dgm:spPr/>
      <dgm:t>
        <a:bodyPr/>
        <a:lstStyle/>
        <a:p>
          <a:endParaRPr lang="ru-RU"/>
        </a:p>
      </dgm:t>
    </dgm:pt>
    <dgm:pt modelId="{06D46CE1-339F-4BD9-9F9B-FB4E3B4E099F}" type="sibTrans" cxnId="{D74069D1-B341-4D3C-AE2C-A3B82455C533}">
      <dgm:prSet/>
      <dgm:spPr/>
      <dgm:t>
        <a:bodyPr/>
        <a:lstStyle/>
        <a:p>
          <a:endParaRPr lang="ru-RU"/>
        </a:p>
      </dgm:t>
    </dgm:pt>
    <dgm:pt modelId="{CD591B4A-DD68-40A3-9DC5-EC6F13FA4535}">
      <dgm:prSet phldrT="[Текст]" custT="1"/>
      <dgm:spPr/>
      <dgm:t>
        <a:bodyPr/>
        <a:lstStyle/>
        <a:p>
          <a:r>
            <a:rPr lang="en-US" sz="1600" dirty="0" smtClean="0"/>
            <a:t>Practice</a:t>
          </a:r>
          <a:endParaRPr lang="ru-RU" sz="1600" dirty="0"/>
        </a:p>
      </dgm:t>
    </dgm:pt>
    <dgm:pt modelId="{278A8FA9-03BE-43FD-89CA-870127B84863}" type="parTrans" cxnId="{19589268-78EC-47E3-A225-596999BF0C04}">
      <dgm:prSet/>
      <dgm:spPr/>
      <dgm:t>
        <a:bodyPr/>
        <a:lstStyle/>
        <a:p>
          <a:endParaRPr lang="ru-RU"/>
        </a:p>
      </dgm:t>
    </dgm:pt>
    <dgm:pt modelId="{5106E24C-6D41-4ABC-8339-378AE0ED0656}" type="sibTrans" cxnId="{19589268-78EC-47E3-A225-596999BF0C04}">
      <dgm:prSet/>
      <dgm:spPr/>
      <dgm:t>
        <a:bodyPr/>
        <a:lstStyle/>
        <a:p>
          <a:endParaRPr lang="ru-RU"/>
        </a:p>
      </dgm:t>
    </dgm:pt>
    <dgm:pt modelId="{4D49B2D3-B6FA-479F-8706-2976482456D6}">
      <dgm:prSet phldrT="[Текст]" custT="1"/>
      <dgm:spPr/>
      <dgm:t>
        <a:bodyPr/>
        <a:lstStyle/>
        <a:p>
          <a:r>
            <a:rPr lang="en-US" sz="1600" dirty="0" smtClean="0"/>
            <a:t>Optimization</a:t>
          </a:r>
          <a:endParaRPr lang="ru-RU" sz="1600" dirty="0"/>
        </a:p>
      </dgm:t>
    </dgm:pt>
    <dgm:pt modelId="{82045557-9965-4C5F-810D-28938711BA69}" type="parTrans" cxnId="{B4D14FFA-311E-45C9-BFEA-7BD5BAF432D2}">
      <dgm:prSet/>
      <dgm:spPr/>
      <dgm:t>
        <a:bodyPr/>
        <a:lstStyle/>
        <a:p>
          <a:endParaRPr lang="ru-RU"/>
        </a:p>
      </dgm:t>
    </dgm:pt>
    <dgm:pt modelId="{AF1F73F9-920C-493A-B4AB-067498F02037}" type="sibTrans" cxnId="{B4D14FFA-311E-45C9-BFEA-7BD5BAF432D2}">
      <dgm:prSet/>
      <dgm:spPr/>
      <dgm:t>
        <a:bodyPr/>
        <a:lstStyle/>
        <a:p>
          <a:endParaRPr lang="ru-RU"/>
        </a:p>
      </dgm:t>
    </dgm:pt>
    <dgm:pt modelId="{D57AD18A-F55A-4207-B0C9-D71068C08BC3}" type="pres">
      <dgm:prSet presAssocID="{700CD1CC-B78A-4B62-A351-01BB52FE8F5E}" presName="Name0" presStyleCnt="0">
        <dgm:presLayoutVars>
          <dgm:dir/>
          <dgm:animLvl val="lvl"/>
          <dgm:resizeHandles val="exact"/>
        </dgm:presLayoutVars>
      </dgm:prSet>
      <dgm:spPr/>
    </dgm:pt>
    <dgm:pt modelId="{62E13513-3F3B-4490-984A-7ED42F21938E}" type="pres">
      <dgm:prSet presAssocID="{0EBE6D4C-24BA-4B3D-BEDD-59477CEA58A2}" presName="parTxOnly" presStyleLbl="node1" presStyleIdx="0" presStyleCnt="5" custScaleX="90293" custScaleY="98634">
        <dgm:presLayoutVars>
          <dgm:chMax val="0"/>
          <dgm:chPref val="0"/>
          <dgm:bulletEnabled val="1"/>
        </dgm:presLayoutVars>
      </dgm:prSet>
      <dgm:spPr/>
      <dgm:t>
        <a:bodyPr/>
        <a:lstStyle/>
        <a:p>
          <a:endParaRPr lang="ru-RU"/>
        </a:p>
      </dgm:t>
    </dgm:pt>
    <dgm:pt modelId="{B03CD280-8603-4E21-9CFD-5706AAB74FAB}" type="pres">
      <dgm:prSet presAssocID="{223C6EC8-B794-4BC5-99E8-DF4AF0C22EF2}" presName="parTxOnlySpace" presStyleCnt="0"/>
      <dgm:spPr/>
    </dgm:pt>
    <dgm:pt modelId="{A7556479-A608-460D-BBB2-3A2309083594}" type="pres">
      <dgm:prSet presAssocID="{CD591B4A-DD68-40A3-9DC5-EC6F13FA4535}" presName="parTxOnly" presStyleLbl="node1" presStyleIdx="1" presStyleCnt="5" custScaleX="85109" custScaleY="96939">
        <dgm:presLayoutVars>
          <dgm:chMax val="0"/>
          <dgm:chPref val="0"/>
          <dgm:bulletEnabled val="1"/>
        </dgm:presLayoutVars>
      </dgm:prSet>
      <dgm:spPr/>
      <dgm:t>
        <a:bodyPr/>
        <a:lstStyle/>
        <a:p>
          <a:endParaRPr lang="ru-RU"/>
        </a:p>
      </dgm:t>
    </dgm:pt>
    <dgm:pt modelId="{B429E563-F11E-4126-B776-0B0E52592206}" type="pres">
      <dgm:prSet presAssocID="{5106E24C-6D41-4ABC-8339-378AE0ED0656}" presName="parTxOnlySpace" presStyleCnt="0"/>
      <dgm:spPr/>
    </dgm:pt>
    <dgm:pt modelId="{AFF57DE5-0FBA-4BE2-8DC2-D316CD772437}" type="pres">
      <dgm:prSet presAssocID="{8F749225-7668-47EE-8256-2185C07B7E44}" presName="parTxOnly" presStyleLbl="node1" presStyleIdx="2" presStyleCnt="5" custScaleX="100635" custScaleY="105798" custLinFactNeighborX="-4715" custLinFactNeighborY="-2028">
        <dgm:presLayoutVars>
          <dgm:chMax val="0"/>
          <dgm:chPref val="0"/>
          <dgm:bulletEnabled val="1"/>
        </dgm:presLayoutVars>
      </dgm:prSet>
      <dgm:spPr/>
      <dgm:t>
        <a:bodyPr/>
        <a:lstStyle/>
        <a:p>
          <a:endParaRPr lang="ru-RU"/>
        </a:p>
      </dgm:t>
    </dgm:pt>
    <dgm:pt modelId="{DF378AB1-1B83-4C38-90CA-30B62EC23094}" type="pres">
      <dgm:prSet presAssocID="{2F1D256D-68B5-4D53-A524-13E454D1065E}" presName="parTxOnlySpace" presStyleCnt="0"/>
      <dgm:spPr/>
    </dgm:pt>
    <dgm:pt modelId="{DD85AEDC-CD4F-4D73-AB39-91C441C4745F}" type="pres">
      <dgm:prSet presAssocID="{4D49B2D3-B6FA-479F-8706-2976482456D6}" presName="parTxOnly" presStyleLbl="node1" presStyleIdx="3" presStyleCnt="5" custScaleX="112473" custScaleY="109388">
        <dgm:presLayoutVars>
          <dgm:chMax val="0"/>
          <dgm:chPref val="0"/>
          <dgm:bulletEnabled val="1"/>
        </dgm:presLayoutVars>
      </dgm:prSet>
      <dgm:spPr/>
      <dgm:t>
        <a:bodyPr/>
        <a:lstStyle/>
        <a:p>
          <a:endParaRPr lang="ru-RU"/>
        </a:p>
      </dgm:t>
    </dgm:pt>
    <dgm:pt modelId="{46FF31DE-FEA5-439D-939E-C104E3BBD42E}" type="pres">
      <dgm:prSet presAssocID="{AF1F73F9-920C-493A-B4AB-067498F02037}" presName="parTxOnlySpace" presStyleCnt="0"/>
      <dgm:spPr/>
    </dgm:pt>
    <dgm:pt modelId="{AEB25780-6540-464E-AA77-8D176C5BAE9D}" type="pres">
      <dgm:prSet presAssocID="{4109EAD6-D211-4A3B-B666-91E8318F0244}" presName="parTxOnly" presStyleLbl="node1" presStyleIdx="4" presStyleCnt="5" custScaleX="153288" custScaleY="147155">
        <dgm:presLayoutVars>
          <dgm:chMax val="0"/>
          <dgm:chPref val="0"/>
          <dgm:bulletEnabled val="1"/>
        </dgm:presLayoutVars>
      </dgm:prSet>
      <dgm:spPr/>
      <dgm:t>
        <a:bodyPr/>
        <a:lstStyle/>
        <a:p>
          <a:endParaRPr lang="ru-RU"/>
        </a:p>
      </dgm:t>
    </dgm:pt>
  </dgm:ptLst>
  <dgm:cxnLst>
    <dgm:cxn modelId="{01571CD5-57E4-4DBF-A039-CFCC58E05655}" type="presOf" srcId="{0EBE6D4C-24BA-4B3D-BEDD-59477CEA58A2}" destId="{62E13513-3F3B-4490-984A-7ED42F21938E}" srcOrd="0" destOrd="0" presId="urn:microsoft.com/office/officeart/2005/8/layout/chevron1"/>
    <dgm:cxn modelId="{B4D14FFA-311E-45C9-BFEA-7BD5BAF432D2}" srcId="{700CD1CC-B78A-4B62-A351-01BB52FE8F5E}" destId="{4D49B2D3-B6FA-479F-8706-2976482456D6}" srcOrd="3" destOrd="0" parTransId="{82045557-9965-4C5F-810D-28938711BA69}" sibTransId="{AF1F73F9-920C-493A-B4AB-067498F02037}"/>
    <dgm:cxn modelId="{77903FAD-6693-40B1-BA36-821BEFA8ED8D}" type="presOf" srcId="{8F749225-7668-47EE-8256-2185C07B7E44}" destId="{AFF57DE5-0FBA-4BE2-8DC2-D316CD772437}" srcOrd="0" destOrd="0" presId="urn:microsoft.com/office/officeart/2005/8/layout/chevron1"/>
    <dgm:cxn modelId="{3AEACF0B-DB50-429D-A757-151C53A4D02B}" srcId="{700CD1CC-B78A-4B62-A351-01BB52FE8F5E}" destId="{0EBE6D4C-24BA-4B3D-BEDD-59477CEA58A2}" srcOrd="0" destOrd="0" parTransId="{ED4809BC-6A1A-4C15-840F-2DE2597C4DF6}" sibTransId="{223C6EC8-B794-4BC5-99E8-DF4AF0C22EF2}"/>
    <dgm:cxn modelId="{57C2DB00-7E60-4A33-B7E9-F284F53E960A}" type="presOf" srcId="{700CD1CC-B78A-4B62-A351-01BB52FE8F5E}" destId="{D57AD18A-F55A-4207-B0C9-D71068C08BC3}" srcOrd="0" destOrd="0" presId="urn:microsoft.com/office/officeart/2005/8/layout/chevron1"/>
    <dgm:cxn modelId="{19589268-78EC-47E3-A225-596999BF0C04}" srcId="{700CD1CC-B78A-4B62-A351-01BB52FE8F5E}" destId="{CD591B4A-DD68-40A3-9DC5-EC6F13FA4535}" srcOrd="1" destOrd="0" parTransId="{278A8FA9-03BE-43FD-89CA-870127B84863}" sibTransId="{5106E24C-6D41-4ABC-8339-378AE0ED0656}"/>
    <dgm:cxn modelId="{14816539-BEF8-4446-A045-A4F84C96711B}" srcId="{700CD1CC-B78A-4B62-A351-01BB52FE8F5E}" destId="{8F749225-7668-47EE-8256-2185C07B7E44}" srcOrd="2" destOrd="0" parTransId="{A19EDEBB-11C0-4251-91C6-75BC0E5CE232}" sibTransId="{2F1D256D-68B5-4D53-A524-13E454D1065E}"/>
    <dgm:cxn modelId="{D74069D1-B341-4D3C-AE2C-A3B82455C533}" srcId="{700CD1CC-B78A-4B62-A351-01BB52FE8F5E}" destId="{4109EAD6-D211-4A3B-B666-91E8318F0244}" srcOrd="4" destOrd="0" parTransId="{402B9E02-7BE7-444D-9F5E-1F6830E65CA3}" sibTransId="{06D46CE1-339F-4BD9-9F9B-FB4E3B4E099F}"/>
    <dgm:cxn modelId="{1E8225D3-EDBB-48D7-B0B1-3F1B4EB1E7F9}" type="presOf" srcId="{4109EAD6-D211-4A3B-B666-91E8318F0244}" destId="{AEB25780-6540-464E-AA77-8D176C5BAE9D}" srcOrd="0" destOrd="0" presId="urn:microsoft.com/office/officeart/2005/8/layout/chevron1"/>
    <dgm:cxn modelId="{662427B2-BCA3-4043-87FE-B1F4DD5B1EFD}" type="presOf" srcId="{CD591B4A-DD68-40A3-9DC5-EC6F13FA4535}" destId="{A7556479-A608-460D-BBB2-3A2309083594}" srcOrd="0" destOrd="0" presId="urn:microsoft.com/office/officeart/2005/8/layout/chevron1"/>
    <dgm:cxn modelId="{4DD027F0-5A06-4E7A-B636-B1AEE4154B8C}" type="presOf" srcId="{4D49B2D3-B6FA-479F-8706-2976482456D6}" destId="{DD85AEDC-CD4F-4D73-AB39-91C441C4745F}" srcOrd="0" destOrd="0" presId="urn:microsoft.com/office/officeart/2005/8/layout/chevron1"/>
    <dgm:cxn modelId="{FE91E911-2D13-48FF-9AC4-E6A12119DD1C}" type="presParOf" srcId="{D57AD18A-F55A-4207-B0C9-D71068C08BC3}" destId="{62E13513-3F3B-4490-984A-7ED42F21938E}" srcOrd="0" destOrd="0" presId="urn:microsoft.com/office/officeart/2005/8/layout/chevron1"/>
    <dgm:cxn modelId="{DDA360B2-CDFB-4A62-8561-8BC488E4113A}" type="presParOf" srcId="{D57AD18A-F55A-4207-B0C9-D71068C08BC3}" destId="{B03CD280-8603-4E21-9CFD-5706AAB74FAB}" srcOrd="1" destOrd="0" presId="urn:microsoft.com/office/officeart/2005/8/layout/chevron1"/>
    <dgm:cxn modelId="{0912CE69-DF44-4D86-9703-077D7DCC5D20}" type="presParOf" srcId="{D57AD18A-F55A-4207-B0C9-D71068C08BC3}" destId="{A7556479-A608-460D-BBB2-3A2309083594}" srcOrd="2" destOrd="0" presId="urn:microsoft.com/office/officeart/2005/8/layout/chevron1"/>
    <dgm:cxn modelId="{D29A4822-D9CA-43EC-AAE8-943AA415CF99}" type="presParOf" srcId="{D57AD18A-F55A-4207-B0C9-D71068C08BC3}" destId="{B429E563-F11E-4126-B776-0B0E52592206}" srcOrd="3" destOrd="0" presId="urn:microsoft.com/office/officeart/2005/8/layout/chevron1"/>
    <dgm:cxn modelId="{4408C118-3A64-42FD-AFE1-0186E8E9D548}" type="presParOf" srcId="{D57AD18A-F55A-4207-B0C9-D71068C08BC3}" destId="{AFF57DE5-0FBA-4BE2-8DC2-D316CD772437}" srcOrd="4" destOrd="0" presId="urn:microsoft.com/office/officeart/2005/8/layout/chevron1"/>
    <dgm:cxn modelId="{1EFFEE6D-21E9-42BC-B1DC-B6247E4DA6AD}" type="presParOf" srcId="{D57AD18A-F55A-4207-B0C9-D71068C08BC3}" destId="{DF378AB1-1B83-4C38-90CA-30B62EC23094}" srcOrd="5" destOrd="0" presId="urn:microsoft.com/office/officeart/2005/8/layout/chevron1"/>
    <dgm:cxn modelId="{D99D944F-61A8-4AAE-B3F1-E2B1C956AFFE}" type="presParOf" srcId="{D57AD18A-F55A-4207-B0C9-D71068C08BC3}" destId="{DD85AEDC-CD4F-4D73-AB39-91C441C4745F}" srcOrd="6" destOrd="0" presId="urn:microsoft.com/office/officeart/2005/8/layout/chevron1"/>
    <dgm:cxn modelId="{3C0AF58A-075B-402D-9E1F-966B6F20DD7F}" type="presParOf" srcId="{D57AD18A-F55A-4207-B0C9-D71068C08BC3}" destId="{46FF31DE-FEA5-439D-939E-C104E3BBD42E}" srcOrd="7" destOrd="0" presId="urn:microsoft.com/office/officeart/2005/8/layout/chevron1"/>
    <dgm:cxn modelId="{A90C09DC-A7D1-40E1-9DF9-4FB62C25BF2A}" type="presParOf" srcId="{D57AD18A-F55A-4207-B0C9-D71068C08BC3}" destId="{AEB25780-6540-464E-AA77-8D176C5BAE9D}"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0CD1CC-B78A-4B62-A351-01BB52FE8F5E}" type="doc">
      <dgm:prSet loTypeId="urn:microsoft.com/office/officeart/2005/8/layout/chevron1" loCatId="process" qsTypeId="urn:microsoft.com/office/officeart/2005/8/quickstyle/simple5" qsCatId="simple" csTypeId="urn:microsoft.com/office/officeart/2005/8/colors/accent1_2" csCatId="accent1" phldr="1"/>
      <dgm:spPr/>
    </dgm:pt>
    <dgm:pt modelId="{0EBE6D4C-24BA-4B3D-BEDD-59477CEA58A2}">
      <dgm:prSet phldrT="[Текст]" custT="1"/>
      <dgm:spPr/>
      <dgm:t>
        <a:bodyPr/>
        <a:lstStyle/>
        <a:p>
          <a:r>
            <a:rPr lang="en-US" sz="1600" dirty="0" smtClean="0"/>
            <a:t>Purposes</a:t>
          </a:r>
          <a:endParaRPr lang="ru-RU" sz="1600" dirty="0"/>
        </a:p>
      </dgm:t>
    </dgm:pt>
    <dgm:pt modelId="{ED4809BC-6A1A-4C15-840F-2DE2597C4DF6}" type="parTrans" cxnId="{3AEACF0B-DB50-429D-A757-151C53A4D02B}">
      <dgm:prSet/>
      <dgm:spPr/>
      <dgm:t>
        <a:bodyPr/>
        <a:lstStyle/>
        <a:p>
          <a:endParaRPr lang="ru-RU"/>
        </a:p>
      </dgm:t>
    </dgm:pt>
    <dgm:pt modelId="{223C6EC8-B794-4BC5-99E8-DF4AF0C22EF2}" type="sibTrans" cxnId="{3AEACF0B-DB50-429D-A757-151C53A4D02B}">
      <dgm:prSet/>
      <dgm:spPr/>
      <dgm:t>
        <a:bodyPr/>
        <a:lstStyle/>
        <a:p>
          <a:endParaRPr lang="ru-RU"/>
        </a:p>
      </dgm:t>
    </dgm:pt>
    <dgm:pt modelId="{8F749225-7668-47EE-8256-2185C07B7E44}">
      <dgm:prSet phldrT="[Текст]"/>
      <dgm:spPr/>
      <dgm:t>
        <a:bodyPr/>
        <a:lstStyle/>
        <a:p>
          <a:r>
            <a:rPr lang="en-US" dirty="0" smtClean="0"/>
            <a:t>Theory</a:t>
          </a:r>
          <a:endParaRPr lang="ru-RU" dirty="0"/>
        </a:p>
      </dgm:t>
    </dgm:pt>
    <dgm:pt modelId="{A19EDEBB-11C0-4251-91C6-75BC0E5CE232}" type="parTrans" cxnId="{14816539-BEF8-4446-A045-A4F84C96711B}">
      <dgm:prSet/>
      <dgm:spPr/>
      <dgm:t>
        <a:bodyPr/>
        <a:lstStyle/>
        <a:p>
          <a:endParaRPr lang="ru-RU"/>
        </a:p>
      </dgm:t>
    </dgm:pt>
    <dgm:pt modelId="{2F1D256D-68B5-4D53-A524-13E454D1065E}" type="sibTrans" cxnId="{14816539-BEF8-4446-A045-A4F84C96711B}">
      <dgm:prSet/>
      <dgm:spPr/>
      <dgm:t>
        <a:bodyPr/>
        <a:lstStyle/>
        <a:p>
          <a:endParaRPr lang="ru-RU"/>
        </a:p>
      </dgm:t>
    </dgm:pt>
    <dgm:pt modelId="{4109EAD6-D211-4A3B-B666-91E8318F0244}">
      <dgm:prSet phldrT="[Текст]"/>
      <dgm:spPr/>
      <dgm:t>
        <a:bodyPr/>
        <a:lstStyle/>
        <a:p>
          <a:r>
            <a:rPr lang="en-US" dirty="0" smtClean="0"/>
            <a:t>Conclusions</a:t>
          </a:r>
          <a:endParaRPr lang="ru-RU" dirty="0"/>
        </a:p>
      </dgm:t>
    </dgm:pt>
    <dgm:pt modelId="{402B9E02-7BE7-444D-9F5E-1F6830E65CA3}" type="parTrans" cxnId="{D74069D1-B341-4D3C-AE2C-A3B82455C533}">
      <dgm:prSet/>
      <dgm:spPr/>
      <dgm:t>
        <a:bodyPr/>
        <a:lstStyle/>
        <a:p>
          <a:endParaRPr lang="ru-RU"/>
        </a:p>
      </dgm:t>
    </dgm:pt>
    <dgm:pt modelId="{06D46CE1-339F-4BD9-9F9B-FB4E3B4E099F}" type="sibTrans" cxnId="{D74069D1-B341-4D3C-AE2C-A3B82455C533}">
      <dgm:prSet/>
      <dgm:spPr/>
      <dgm:t>
        <a:bodyPr/>
        <a:lstStyle/>
        <a:p>
          <a:endParaRPr lang="ru-RU"/>
        </a:p>
      </dgm:t>
    </dgm:pt>
    <dgm:pt modelId="{CD591B4A-DD68-40A3-9DC5-EC6F13FA4535}">
      <dgm:prSet phldrT="[Текст]" custT="1"/>
      <dgm:spPr/>
      <dgm:t>
        <a:bodyPr/>
        <a:lstStyle/>
        <a:p>
          <a:r>
            <a:rPr lang="en-US" sz="2400" dirty="0" smtClean="0"/>
            <a:t>Practice</a:t>
          </a:r>
          <a:endParaRPr lang="ru-RU" sz="2400" dirty="0"/>
        </a:p>
      </dgm:t>
    </dgm:pt>
    <dgm:pt modelId="{278A8FA9-03BE-43FD-89CA-870127B84863}" type="parTrans" cxnId="{19589268-78EC-47E3-A225-596999BF0C04}">
      <dgm:prSet/>
      <dgm:spPr/>
      <dgm:t>
        <a:bodyPr/>
        <a:lstStyle/>
        <a:p>
          <a:endParaRPr lang="ru-RU"/>
        </a:p>
      </dgm:t>
    </dgm:pt>
    <dgm:pt modelId="{5106E24C-6D41-4ABC-8339-378AE0ED0656}" type="sibTrans" cxnId="{19589268-78EC-47E3-A225-596999BF0C04}">
      <dgm:prSet/>
      <dgm:spPr/>
      <dgm:t>
        <a:bodyPr/>
        <a:lstStyle/>
        <a:p>
          <a:endParaRPr lang="ru-RU"/>
        </a:p>
      </dgm:t>
    </dgm:pt>
    <dgm:pt modelId="{4D49B2D3-B6FA-479F-8706-2976482456D6}">
      <dgm:prSet phldrT="[Текст]"/>
      <dgm:spPr/>
      <dgm:t>
        <a:bodyPr/>
        <a:lstStyle/>
        <a:p>
          <a:r>
            <a:rPr lang="en-US" dirty="0" smtClean="0"/>
            <a:t>Optimization</a:t>
          </a:r>
          <a:endParaRPr lang="ru-RU" dirty="0"/>
        </a:p>
      </dgm:t>
    </dgm:pt>
    <dgm:pt modelId="{82045557-9965-4C5F-810D-28938711BA69}" type="parTrans" cxnId="{B4D14FFA-311E-45C9-BFEA-7BD5BAF432D2}">
      <dgm:prSet/>
      <dgm:spPr/>
      <dgm:t>
        <a:bodyPr/>
        <a:lstStyle/>
        <a:p>
          <a:endParaRPr lang="ru-RU"/>
        </a:p>
      </dgm:t>
    </dgm:pt>
    <dgm:pt modelId="{AF1F73F9-920C-493A-B4AB-067498F02037}" type="sibTrans" cxnId="{B4D14FFA-311E-45C9-BFEA-7BD5BAF432D2}">
      <dgm:prSet/>
      <dgm:spPr/>
      <dgm:t>
        <a:bodyPr/>
        <a:lstStyle/>
        <a:p>
          <a:endParaRPr lang="ru-RU"/>
        </a:p>
      </dgm:t>
    </dgm:pt>
    <dgm:pt modelId="{D57AD18A-F55A-4207-B0C9-D71068C08BC3}" type="pres">
      <dgm:prSet presAssocID="{700CD1CC-B78A-4B62-A351-01BB52FE8F5E}" presName="Name0" presStyleCnt="0">
        <dgm:presLayoutVars>
          <dgm:dir/>
          <dgm:animLvl val="lvl"/>
          <dgm:resizeHandles val="exact"/>
        </dgm:presLayoutVars>
      </dgm:prSet>
      <dgm:spPr/>
    </dgm:pt>
    <dgm:pt modelId="{62E13513-3F3B-4490-984A-7ED42F21938E}" type="pres">
      <dgm:prSet presAssocID="{0EBE6D4C-24BA-4B3D-BEDD-59477CEA58A2}" presName="parTxOnly" presStyleLbl="node1" presStyleIdx="0" presStyleCnt="5" custScaleX="90293" custScaleY="98634">
        <dgm:presLayoutVars>
          <dgm:chMax val="0"/>
          <dgm:chPref val="0"/>
          <dgm:bulletEnabled val="1"/>
        </dgm:presLayoutVars>
      </dgm:prSet>
      <dgm:spPr/>
      <dgm:t>
        <a:bodyPr/>
        <a:lstStyle/>
        <a:p>
          <a:endParaRPr lang="ru-RU"/>
        </a:p>
      </dgm:t>
    </dgm:pt>
    <dgm:pt modelId="{B03CD280-8603-4E21-9CFD-5706AAB74FAB}" type="pres">
      <dgm:prSet presAssocID="{223C6EC8-B794-4BC5-99E8-DF4AF0C22EF2}" presName="parTxOnlySpace" presStyleCnt="0"/>
      <dgm:spPr/>
    </dgm:pt>
    <dgm:pt modelId="{A7556479-A608-460D-BBB2-3A2309083594}" type="pres">
      <dgm:prSet presAssocID="{CD591B4A-DD68-40A3-9DC5-EC6F13FA4535}" presName="parTxOnly" presStyleLbl="node1" presStyleIdx="1" presStyleCnt="5" custScaleX="118790" custScaleY="144311">
        <dgm:presLayoutVars>
          <dgm:chMax val="0"/>
          <dgm:chPref val="0"/>
          <dgm:bulletEnabled val="1"/>
        </dgm:presLayoutVars>
      </dgm:prSet>
      <dgm:spPr/>
      <dgm:t>
        <a:bodyPr/>
        <a:lstStyle/>
        <a:p>
          <a:endParaRPr lang="ru-RU"/>
        </a:p>
      </dgm:t>
    </dgm:pt>
    <dgm:pt modelId="{B429E563-F11E-4126-B776-0B0E52592206}" type="pres">
      <dgm:prSet presAssocID="{5106E24C-6D41-4ABC-8339-378AE0ED0656}" presName="parTxOnlySpace" presStyleCnt="0"/>
      <dgm:spPr/>
    </dgm:pt>
    <dgm:pt modelId="{AFF57DE5-0FBA-4BE2-8DC2-D316CD772437}" type="pres">
      <dgm:prSet presAssocID="{8F749225-7668-47EE-8256-2185C07B7E44}" presName="parTxOnly" presStyleLbl="node1" presStyleIdx="2" presStyleCnt="5">
        <dgm:presLayoutVars>
          <dgm:chMax val="0"/>
          <dgm:chPref val="0"/>
          <dgm:bulletEnabled val="1"/>
        </dgm:presLayoutVars>
      </dgm:prSet>
      <dgm:spPr/>
      <dgm:t>
        <a:bodyPr/>
        <a:lstStyle/>
        <a:p>
          <a:endParaRPr lang="ru-RU"/>
        </a:p>
      </dgm:t>
    </dgm:pt>
    <dgm:pt modelId="{DF378AB1-1B83-4C38-90CA-30B62EC23094}" type="pres">
      <dgm:prSet presAssocID="{2F1D256D-68B5-4D53-A524-13E454D1065E}" presName="parTxOnlySpace" presStyleCnt="0"/>
      <dgm:spPr/>
    </dgm:pt>
    <dgm:pt modelId="{DD85AEDC-CD4F-4D73-AB39-91C441C4745F}" type="pres">
      <dgm:prSet presAssocID="{4D49B2D3-B6FA-479F-8706-2976482456D6}" presName="parTxOnly" presStyleLbl="node1" presStyleIdx="3" presStyleCnt="5">
        <dgm:presLayoutVars>
          <dgm:chMax val="0"/>
          <dgm:chPref val="0"/>
          <dgm:bulletEnabled val="1"/>
        </dgm:presLayoutVars>
      </dgm:prSet>
      <dgm:spPr/>
      <dgm:t>
        <a:bodyPr/>
        <a:lstStyle/>
        <a:p>
          <a:endParaRPr lang="ru-RU"/>
        </a:p>
      </dgm:t>
    </dgm:pt>
    <dgm:pt modelId="{46FF31DE-FEA5-439D-939E-C104E3BBD42E}" type="pres">
      <dgm:prSet presAssocID="{AF1F73F9-920C-493A-B4AB-067498F02037}" presName="parTxOnlySpace" presStyleCnt="0"/>
      <dgm:spPr/>
    </dgm:pt>
    <dgm:pt modelId="{AEB25780-6540-464E-AA77-8D176C5BAE9D}" type="pres">
      <dgm:prSet presAssocID="{4109EAD6-D211-4A3B-B666-91E8318F0244}" presName="parTxOnly" presStyleLbl="node1" presStyleIdx="4" presStyleCnt="5">
        <dgm:presLayoutVars>
          <dgm:chMax val="0"/>
          <dgm:chPref val="0"/>
          <dgm:bulletEnabled val="1"/>
        </dgm:presLayoutVars>
      </dgm:prSet>
      <dgm:spPr/>
      <dgm:t>
        <a:bodyPr/>
        <a:lstStyle/>
        <a:p>
          <a:endParaRPr lang="ru-RU"/>
        </a:p>
      </dgm:t>
    </dgm:pt>
  </dgm:ptLst>
  <dgm:cxnLst>
    <dgm:cxn modelId="{B4D14FFA-311E-45C9-BFEA-7BD5BAF432D2}" srcId="{700CD1CC-B78A-4B62-A351-01BB52FE8F5E}" destId="{4D49B2D3-B6FA-479F-8706-2976482456D6}" srcOrd="3" destOrd="0" parTransId="{82045557-9965-4C5F-810D-28938711BA69}" sibTransId="{AF1F73F9-920C-493A-B4AB-067498F02037}"/>
    <dgm:cxn modelId="{19589268-78EC-47E3-A225-596999BF0C04}" srcId="{700CD1CC-B78A-4B62-A351-01BB52FE8F5E}" destId="{CD591B4A-DD68-40A3-9DC5-EC6F13FA4535}" srcOrd="1" destOrd="0" parTransId="{278A8FA9-03BE-43FD-89CA-870127B84863}" sibTransId="{5106E24C-6D41-4ABC-8339-378AE0ED0656}"/>
    <dgm:cxn modelId="{1FDE441C-7460-4C93-802A-8CBA4953009D}" type="presOf" srcId="{700CD1CC-B78A-4B62-A351-01BB52FE8F5E}" destId="{D57AD18A-F55A-4207-B0C9-D71068C08BC3}" srcOrd="0" destOrd="0" presId="urn:microsoft.com/office/officeart/2005/8/layout/chevron1"/>
    <dgm:cxn modelId="{FAF092BF-F323-4AF0-982F-7E1AB40B289A}" type="presOf" srcId="{4D49B2D3-B6FA-479F-8706-2976482456D6}" destId="{DD85AEDC-CD4F-4D73-AB39-91C441C4745F}" srcOrd="0" destOrd="0" presId="urn:microsoft.com/office/officeart/2005/8/layout/chevron1"/>
    <dgm:cxn modelId="{3AEACF0B-DB50-429D-A757-151C53A4D02B}" srcId="{700CD1CC-B78A-4B62-A351-01BB52FE8F5E}" destId="{0EBE6D4C-24BA-4B3D-BEDD-59477CEA58A2}" srcOrd="0" destOrd="0" parTransId="{ED4809BC-6A1A-4C15-840F-2DE2597C4DF6}" sibTransId="{223C6EC8-B794-4BC5-99E8-DF4AF0C22EF2}"/>
    <dgm:cxn modelId="{8EA1598D-5E0C-4F63-9915-477312FDF000}" type="presOf" srcId="{4109EAD6-D211-4A3B-B666-91E8318F0244}" destId="{AEB25780-6540-464E-AA77-8D176C5BAE9D}" srcOrd="0" destOrd="0" presId="urn:microsoft.com/office/officeart/2005/8/layout/chevron1"/>
    <dgm:cxn modelId="{E6833145-0958-469A-BF08-BB64441B75F2}" type="presOf" srcId="{0EBE6D4C-24BA-4B3D-BEDD-59477CEA58A2}" destId="{62E13513-3F3B-4490-984A-7ED42F21938E}" srcOrd="0" destOrd="0" presId="urn:microsoft.com/office/officeart/2005/8/layout/chevron1"/>
    <dgm:cxn modelId="{C913CBA5-58CF-4590-ADC8-1B6C124C2570}" type="presOf" srcId="{CD591B4A-DD68-40A3-9DC5-EC6F13FA4535}" destId="{A7556479-A608-460D-BBB2-3A2309083594}" srcOrd="0" destOrd="0" presId="urn:microsoft.com/office/officeart/2005/8/layout/chevron1"/>
    <dgm:cxn modelId="{BBF47CA1-C206-40C5-B803-60016916C4D5}" type="presOf" srcId="{8F749225-7668-47EE-8256-2185C07B7E44}" destId="{AFF57DE5-0FBA-4BE2-8DC2-D316CD772437}" srcOrd="0" destOrd="0" presId="urn:microsoft.com/office/officeart/2005/8/layout/chevron1"/>
    <dgm:cxn modelId="{14816539-BEF8-4446-A045-A4F84C96711B}" srcId="{700CD1CC-B78A-4B62-A351-01BB52FE8F5E}" destId="{8F749225-7668-47EE-8256-2185C07B7E44}" srcOrd="2" destOrd="0" parTransId="{A19EDEBB-11C0-4251-91C6-75BC0E5CE232}" sibTransId="{2F1D256D-68B5-4D53-A524-13E454D1065E}"/>
    <dgm:cxn modelId="{D74069D1-B341-4D3C-AE2C-A3B82455C533}" srcId="{700CD1CC-B78A-4B62-A351-01BB52FE8F5E}" destId="{4109EAD6-D211-4A3B-B666-91E8318F0244}" srcOrd="4" destOrd="0" parTransId="{402B9E02-7BE7-444D-9F5E-1F6830E65CA3}" sibTransId="{06D46CE1-339F-4BD9-9F9B-FB4E3B4E099F}"/>
    <dgm:cxn modelId="{409E47CF-8C47-4EEC-BB32-08D76B0643D3}" type="presParOf" srcId="{D57AD18A-F55A-4207-B0C9-D71068C08BC3}" destId="{62E13513-3F3B-4490-984A-7ED42F21938E}" srcOrd="0" destOrd="0" presId="urn:microsoft.com/office/officeart/2005/8/layout/chevron1"/>
    <dgm:cxn modelId="{9A187D13-154C-42DA-9F17-07FA0B49714F}" type="presParOf" srcId="{D57AD18A-F55A-4207-B0C9-D71068C08BC3}" destId="{B03CD280-8603-4E21-9CFD-5706AAB74FAB}" srcOrd="1" destOrd="0" presId="urn:microsoft.com/office/officeart/2005/8/layout/chevron1"/>
    <dgm:cxn modelId="{8A05B01A-7680-4521-A767-97C139366AC2}" type="presParOf" srcId="{D57AD18A-F55A-4207-B0C9-D71068C08BC3}" destId="{A7556479-A608-460D-BBB2-3A2309083594}" srcOrd="2" destOrd="0" presId="urn:microsoft.com/office/officeart/2005/8/layout/chevron1"/>
    <dgm:cxn modelId="{B062917B-4EC0-4055-8EAC-B0BD322D1A3D}" type="presParOf" srcId="{D57AD18A-F55A-4207-B0C9-D71068C08BC3}" destId="{B429E563-F11E-4126-B776-0B0E52592206}" srcOrd="3" destOrd="0" presId="urn:microsoft.com/office/officeart/2005/8/layout/chevron1"/>
    <dgm:cxn modelId="{74CE4804-81DE-4462-AC79-DFFF10FC4BC2}" type="presParOf" srcId="{D57AD18A-F55A-4207-B0C9-D71068C08BC3}" destId="{AFF57DE5-0FBA-4BE2-8DC2-D316CD772437}" srcOrd="4" destOrd="0" presId="urn:microsoft.com/office/officeart/2005/8/layout/chevron1"/>
    <dgm:cxn modelId="{00360093-B1E0-45AD-8208-4E6B878E43AC}" type="presParOf" srcId="{D57AD18A-F55A-4207-B0C9-D71068C08BC3}" destId="{DF378AB1-1B83-4C38-90CA-30B62EC23094}" srcOrd="5" destOrd="0" presId="urn:microsoft.com/office/officeart/2005/8/layout/chevron1"/>
    <dgm:cxn modelId="{48E594FB-F39C-4902-B20E-31226FA3FF43}" type="presParOf" srcId="{D57AD18A-F55A-4207-B0C9-D71068C08BC3}" destId="{DD85AEDC-CD4F-4D73-AB39-91C441C4745F}" srcOrd="6" destOrd="0" presId="urn:microsoft.com/office/officeart/2005/8/layout/chevron1"/>
    <dgm:cxn modelId="{47E02C2F-3654-40A0-9556-E6D3FD6376B3}" type="presParOf" srcId="{D57AD18A-F55A-4207-B0C9-D71068C08BC3}" destId="{46FF31DE-FEA5-439D-939E-C104E3BBD42E}" srcOrd="7" destOrd="0" presId="urn:microsoft.com/office/officeart/2005/8/layout/chevron1"/>
    <dgm:cxn modelId="{4F470351-B532-48AF-BF79-13AB6DF9BE18}" type="presParOf" srcId="{D57AD18A-F55A-4207-B0C9-D71068C08BC3}" destId="{AEB25780-6540-464E-AA77-8D176C5BAE9D}"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0CD1CC-B78A-4B62-A351-01BB52FE8F5E}" type="doc">
      <dgm:prSet loTypeId="urn:microsoft.com/office/officeart/2005/8/layout/chevron1" loCatId="process" qsTypeId="urn:microsoft.com/office/officeart/2005/8/quickstyle/simple5" qsCatId="simple" csTypeId="urn:microsoft.com/office/officeart/2005/8/colors/accent1_2" csCatId="accent1" phldr="1"/>
      <dgm:spPr/>
    </dgm:pt>
    <dgm:pt modelId="{0EBE6D4C-24BA-4B3D-BEDD-59477CEA58A2}">
      <dgm:prSet phldrT="[Текст]" custT="1"/>
      <dgm:spPr/>
      <dgm:t>
        <a:bodyPr/>
        <a:lstStyle/>
        <a:p>
          <a:r>
            <a:rPr lang="en-US" sz="1600" dirty="0" smtClean="0"/>
            <a:t>Purposes</a:t>
          </a:r>
          <a:endParaRPr lang="ru-RU" sz="1600" dirty="0"/>
        </a:p>
      </dgm:t>
    </dgm:pt>
    <dgm:pt modelId="{ED4809BC-6A1A-4C15-840F-2DE2597C4DF6}" type="parTrans" cxnId="{3AEACF0B-DB50-429D-A757-151C53A4D02B}">
      <dgm:prSet/>
      <dgm:spPr/>
      <dgm:t>
        <a:bodyPr/>
        <a:lstStyle/>
        <a:p>
          <a:endParaRPr lang="ru-RU"/>
        </a:p>
      </dgm:t>
    </dgm:pt>
    <dgm:pt modelId="{223C6EC8-B794-4BC5-99E8-DF4AF0C22EF2}" type="sibTrans" cxnId="{3AEACF0B-DB50-429D-A757-151C53A4D02B}">
      <dgm:prSet/>
      <dgm:spPr/>
      <dgm:t>
        <a:bodyPr/>
        <a:lstStyle/>
        <a:p>
          <a:endParaRPr lang="ru-RU"/>
        </a:p>
      </dgm:t>
    </dgm:pt>
    <dgm:pt modelId="{8F749225-7668-47EE-8256-2185C07B7E44}">
      <dgm:prSet phldrT="[Текст]" custT="1"/>
      <dgm:spPr/>
      <dgm:t>
        <a:bodyPr/>
        <a:lstStyle/>
        <a:p>
          <a:r>
            <a:rPr lang="en-US" sz="2400" dirty="0" smtClean="0"/>
            <a:t>Theory</a:t>
          </a:r>
          <a:endParaRPr lang="ru-RU" sz="2400" dirty="0"/>
        </a:p>
      </dgm:t>
    </dgm:pt>
    <dgm:pt modelId="{A19EDEBB-11C0-4251-91C6-75BC0E5CE232}" type="parTrans" cxnId="{14816539-BEF8-4446-A045-A4F84C96711B}">
      <dgm:prSet/>
      <dgm:spPr/>
      <dgm:t>
        <a:bodyPr/>
        <a:lstStyle/>
        <a:p>
          <a:endParaRPr lang="ru-RU"/>
        </a:p>
      </dgm:t>
    </dgm:pt>
    <dgm:pt modelId="{2F1D256D-68B5-4D53-A524-13E454D1065E}" type="sibTrans" cxnId="{14816539-BEF8-4446-A045-A4F84C96711B}">
      <dgm:prSet/>
      <dgm:spPr/>
      <dgm:t>
        <a:bodyPr/>
        <a:lstStyle/>
        <a:p>
          <a:endParaRPr lang="ru-RU"/>
        </a:p>
      </dgm:t>
    </dgm:pt>
    <dgm:pt modelId="{4109EAD6-D211-4A3B-B666-91E8318F0244}">
      <dgm:prSet phldrT="[Текст]"/>
      <dgm:spPr/>
      <dgm:t>
        <a:bodyPr/>
        <a:lstStyle/>
        <a:p>
          <a:r>
            <a:rPr lang="en-US" dirty="0" smtClean="0"/>
            <a:t>Conclusions</a:t>
          </a:r>
          <a:endParaRPr lang="ru-RU" dirty="0"/>
        </a:p>
      </dgm:t>
    </dgm:pt>
    <dgm:pt modelId="{402B9E02-7BE7-444D-9F5E-1F6830E65CA3}" type="parTrans" cxnId="{D74069D1-B341-4D3C-AE2C-A3B82455C533}">
      <dgm:prSet/>
      <dgm:spPr/>
      <dgm:t>
        <a:bodyPr/>
        <a:lstStyle/>
        <a:p>
          <a:endParaRPr lang="ru-RU"/>
        </a:p>
      </dgm:t>
    </dgm:pt>
    <dgm:pt modelId="{06D46CE1-339F-4BD9-9F9B-FB4E3B4E099F}" type="sibTrans" cxnId="{D74069D1-B341-4D3C-AE2C-A3B82455C533}">
      <dgm:prSet/>
      <dgm:spPr/>
      <dgm:t>
        <a:bodyPr/>
        <a:lstStyle/>
        <a:p>
          <a:endParaRPr lang="ru-RU"/>
        </a:p>
      </dgm:t>
    </dgm:pt>
    <dgm:pt modelId="{CD591B4A-DD68-40A3-9DC5-EC6F13FA4535}">
      <dgm:prSet phldrT="[Текст]" custT="1"/>
      <dgm:spPr/>
      <dgm:t>
        <a:bodyPr/>
        <a:lstStyle/>
        <a:p>
          <a:r>
            <a:rPr lang="en-US" sz="1600" dirty="0" smtClean="0"/>
            <a:t>Practice</a:t>
          </a:r>
          <a:endParaRPr lang="ru-RU" sz="1600" dirty="0"/>
        </a:p>
      </dgm:t>
    </dgm:pt>
    <dgm:pt modelId="{278A8FA9-03BE-43FD-89CA-870127B84863}" type="parTrans" cxnId="{19589268-78EC-47E3-A225-596999BF0C04}">
      <dgm:prSet/>
      <dgm:spPr/>
      <dgm:t>
        <a:bodyPr/>
        <a:lstStyle/>
        <a:p>
          <a:endParaRPr lang="ru-RU"/>
        </a:p>
      </dgm:t>
    </dgm:pt>
    <dgm:pt modelId="{5106E24C-6D41-4ABC-8339-378AE0ED0656}" type="sibTrans" cxnId="{19589268-78EC-47E3-A225-596999BF0C04}">
      <dgm:prSet/>
      <dgm:spPr/>
      <dgm:t>
        <a:bodyPr/>
        <a:lstStyle/>
        <a:p>
          <a:endParaRPr lang="ru-RU"/>
        </a:p>
      </dgm:t>
    </dgm:pt>
    <dgm:pt modelId="{4D49B2D3-B6FA-479F-8706-2976482456D6}">
      <dgm:prSet phldrT="[Текст]"/>
      <dgm:spPr/>
      <dgm:t>
        <a:bodyPr/>
        <a:lstStyle/>
        <a:p>
          <a:r>
            <a:rPr lang="en-US" dirty="0" smtClean="0"/>
            <a:t>Optimization</a:t>
          </a:r>
          <a:endParaRPr lang="ru-RU" dirty="0"/>
        </a:p>
      </dgm:t>
    </dgm:pt>
    <dgm:pt modelId="{82045557-9965-4C5F-810D-28938711BA69}" type="parTrans" cxnId="{B4D14FFA-311E-45C9-BFEA-7BD5BAF432D2}">
      <dgm:prSet/>
      <dgm:spPr/>
      <dgm:t>
        <a:bodyPr/>
        <a:lstStyle/>
        <a:p>
          <a:endParaRPr lang="ru-RU"/>
        </a:p>
      </dgm:t>
    </dgm:pt>
    <dgm:pt modelId="{AF1F73F9-920C-493A-B4AB-067498F02037}" type="sibTrans" cxnId="{B4D14FFA-311E-45C9-BFEA-7BD5BAF432D2}">
      <dgm:prSet/>
      <dgm:spPr/>
      <dgm:t>
        <a:bodyPr/>
        <a:lstStyle/>
        <a:p>
          <a:endParaRPr lang="ru-RU"/>
        </a:p>
      </dgm:t>
    </dgm:pt>
    <dgm:pt modelId="{D57AD18A-F55A-4207-B0C9-D71068C08BC3}" type="pres">
      <dgm:prSet presAssocID="{700CD1CC-B78A-4B62-A351-01BB52FE8F5E}" presName="Name0" presStyleCnt="0">
        <dgm:presLayoutVars>
          <dgm:dir/>
          <dgm:animLvl val="lvl"/>
          <dgm:resizeHandles val="exact"/>
        </dgm:presLayoutVars>
      </dgm:prSet>
      <dgm:spPr/>
    </dgm:pt>
    <dgm:pt modelId="{62E13513-3F3B-4490-984A-7ED42F21938E}" type="pres">
      <dgm:prSet presAssocID="{0EBE6D4C-24BA-4B3D-BEDD-59477CEA58A2}" presName="parTxOnly" presStyleLbl="node1" presStyleIdx="0" presStyleCnt="5" custScaleX="90293" custScaleY="98634">
        <dgm:presLayoutVars>
          <dgm:chMax val="0"/>
          <dgm:chPref val="0"/>
          <dgm:bulletEnabled val="1"/>
        </dgm:presLayoutVars>
      </dgm:prSet>
      <dgm:spPr/>
      <dgm:t>
        <a:bodyPr/>
        <a:lstStyle/>
        <a:p>
          <a:endParaRPr lang="ru-RU"/>
        </a:p>
      </dgm:t>
    </dgm:pt>
    <dgm:pt modelId="{B03CD280-8603-4E21-9CFD-5706AAB74FAB}" type="pres">
      <dgm:prSet presAssocID="{223C6EC8-B794-4BC5-99E8-DF4AF0C22EF2}" presName="parTxOnlySpace" presStyleCnt="0"/>
      <dgm:spPr/>
    </dgm:pt>
    <dgm:pt modelId="{A7556479-A608-460D-BBB2-3A2309083594}" type="pres">
      <dgm:prSet presAssocID="{CD591B4A-DD68-40A3-9DC5-EC6F13FA4535}" presName="parTxOnly" presStyleLbl="node1" presStyleIdx="1" presStyleCnt="5" custScaleX="85109" custScaleY="96939">
        <dgm:presLayoutVars>
          <dgm:chMax val="0"/>
          <dgm:chPref val="0"/>
          <dgm:bulletEnabled val="1"/>
        </dgm:presLayoutVars>
      </dgm:prSet>
      <dgm:spPr/>
      <dgm:t>
        <a:bodyPr/>
        <a:lstStyle/>
        <a:p>
          <a:endParaRPr lang="ru-RU"/>
        </a:p>
      </dgm:t>
    </dgm:pt>
    <dgm:pt modelId="{B429E563-F11E-4126-B776-0B0E52592206}" type="pres">
      <dgm:prSet presAssocID="{5106E24C-6D41-4ABC-8339-378AE0ED0656}" presName="parTxOnlySpace" presStyleCnt="0"/>
      <dgm:spPr/>
    </dgm:pt>
    <dgm:pt modelId="{AFF57DE5-0FBA-4BE2-8DC2-D316CD772437}" type="pres">
      <dgm:prSet presAssocID="{8F749225-7668-47EE-8256-2185C07B7E44}" presName="parTxOnly" presStyleLbl="node1" presStyleIdx="2" presStyleCnt="5" custScaleX="140558" custScaleY="137766">
        <dgm:presLayoutVars>
          <dgm:chMax val="0"/>
          <dgm:chPref val="0"/>
          <dgm:bulletEnabled val="1"/>
        </dgm:presLayoutVars>
      </dgm:prSet>
      <dgm:spPr/>
      <dgm:t>
        <a:bodyPr/>
        <a:lstStyle/>
        <a:p>
          <a:endParaRPr lang="ru-RU"/>
        </a:p>
      </dgm:t>
    </dgm:pt>
    <dgm:pt modelId="{DF378AB1-1B83-4C38-90CA-30B62EC23094}" type="pres">
      <dgm:prSet presAssocID="{2F1D256D-68B5-4D53-A524-13E454D1065E}" presName="parTxOnlySpace" presStyleCnt="0"/>
      <dgm:spPr/>
    </dgm:pt>
    <dgm:pt modelId="{DD85AEDC-CD4F-4D73-AB39-91C441C4745F}" type="pres">
      <dgm:prSet presAssocID="{4D49B2D3-B6FA-479F-8706-2976482456D6}" presName="parTxOnly" presStyleLbl="node1" presStyleIdx="3" presStyleCnt="5">
        <dgm:presLayoutVars>
          <dgm:chMax val="0"/>
          <dgm:chPref val="0"/>
          <dgm:bulletEnabled val="1"/>
        </dgm:presLayoutVars>
      </dgm:prSet>
      <dgm:spPr/>
      <dgm:t>
        <a:bodyPr/>
        <a:lstStyle/>
        <a:p>
          <a:endParaRPr lang="ru-RU"/>
        </a:p>
      </dgm:t>
    </dgm:pt>
    <dgm:pt modelId="{46FF31DE-FEA5-439D-939E-C104E3BBD42E}" type="pres">
      <dgm:prSet presAssocID="{AF1F73F9-920C-493A-B4AB-067498F02037}" presName="parTxOnlySpace" presStyleCnt="0"/>
      <dgm:spPr/>
    </dgm:pt>
    <dgm:pt modelId="{AEB25780-6540-464E-AA77-8D176C5BAE9D}" type="pres">
      <dgm:prSet presAssocID="{4109EAD6-D211-4A3B-B666-91E8318F0244}" presName="parTxOnly" presStyleLbl="node1" presStyleIdx="4" presStyleCnt="5">
        <dgm:presLayoutVars>
          <dgm:chMax val="0"/>
          <dgm:chPref val="0"/>
          <dgm:bulletEnabled val="1"/>
        </dgm:presLayoutVars>
      </dgm:prSet>
      <dgm:spPr/>
      <dgm:t>
        <a:bodyPr/>
        <a:lstStyle/>
        <a:p>
          <a:endParaRPr lang="ru-RU"/>
        </a:p>
      </dgm:t>
    </dgm:pt>
  </dgm:ptLst>
  <dgm:cxnLst>
    <dgm:cxn modelId="{B4D14FFA-311E-45C9-BFEA-7BD5BAF432D2}" srcId="{700CD1CC-B78A-4B62-A351-01BB52FE8F5E}" destId="{4D49B2D3-B6FA-479F-8706-2976482456D6}" srcOrd="3" destOrd="0" parTransId="{82045557-9965-4C5F-810D-28938711BA69}" sibTransId="{AF1F73F9-920C-493A-B4AB-067498F02037}"/>
    <dgm:cxn modelId="{19589268-78EC-47E3-A225-596999BF0C04}" srcId="{700CD1CC-B78A-4B62-A351-01BB52FE8F5E}" destId="{CD591B4A-DD68-40A3-9DC5-EC6F13FA4535}" srcOrd="1" destOrd="0" parTransId="{278A8FA9-03BE-43FD-89CA-870127B84863}" sibTransId="{5106E24C-6D41-4ABC-8339-378AE0ED0656}"/>
    <dgm:cxn modelId="{E7DFB526-9A1B-42EA-995B-CC3917CB98BD}" type="presOf" srcId="{4D49B2D3-B6FA-479F-8706-2976482456D6}" destId="{DD85AEDC-CD4F-4D73-AB39-91C441C4745F}" srcOrd="0" destOrd="0" presId="urn:microsoft.com/office/officeart/2005/8/layout/chevron1"/>
    <dgm:cxn modelId="{6B9DE9E8-109D-4B18-AE3F-D9C8C8B6C65E}" type="presOf" srcId="{700CD1CC-B78A-4B62-A351-01BB52FE8F5E}" destId="{D57AD18A-F55A-4207-B0C9-D71068C08BC3}" srcOrd="0" destOrd="0" presId="urn:microsoft.com/office/officeart/2005/8/layout/chevron1"/>
    <dgm:cxn modelId="{EC978360-3140-467E-91AD-2584C8A94FC1}" type="presOf" srcId="{8F749225-7668-47EE-8256-2185C07B7E44}" destId="{AFF57DE5-0FBA-4BE2-8DC2-D316CD772437}" srcOrd="0" destOrd="0" presId="urn:microsoft.com/office/officeart/2005/8/layout/chevron1"/>
    <dgm:cxn modelId="{3AEACF0B-DB50-429D-A757-151C53A4D02B}" srcId="{700CD1CC-B78A-4B62-A351-01BB52FE8F5E}" destId="{0EBE6D4C-24BA-4B3D-BEDD-59477CEA58A2}" srcOrd="0" destOrd="0" parTransId="{ED4809BC-6A1A-4C15-840F-2DE2597C4DF6}" sibTransId="{223C6EC8-B794-4BC5-99E8-DF4AF0C22EF2}"/>
    <dgm:cxn modelId="{89D9F085-3BEF-46CF-A0C4-826704C919A8}" type="presOf" srcId="{4109EAD6-D211-4A3B-B666-91E8318F0244}" destId="{AEB25780-6540-464E-AA77-8D176C5BAE9D}" srcOrd="0" destOrd="0" presId="urn:microsoft.com/office/officeart/2005/8/layout/chevron1"/>
    <dgm:cxn modelId="{1C1B1715-2B20-4D6B-9366-4F9101BB6D25}" type="presOf" srcId="{0EBE6D4C-24BA-4B3D-BEDD-59477CEA58A2}" destId="{62E13513-3F3B-4490-984A-7ED42F21938E}" srcOrd="0" destOrd="0" presId="urn:microsoft.com/office/officeart/2005/8/layout/chevron1"/>
    <dgm:cxn modelId="{2662F2DB-6DA9-442C-B4BA-9F9B65921B4A}" type="presOf" srcId="{CD591B4A-DD68-40A3-9DC5-EC6F13FA4535}" destId="{A7556479-A608-460D-BBB2-3A2309083594}" srcOrd="0" destOrd="0" presId="urn:microsoft.com/office/officeart/2005/8/layout/chevron1"/>
    <dgm:cxn modelId="{14816539-BEF8-4446-A045-A4F84C96711B}" srcId="{700CD1CC-B78A-4B62-A351-01BB52FE8F5E}" destId="{8F749225-7668-47EE-8256-2185C07B7E44}" srcOrd="2" destOrd="0" parTransId="{A19EDEBB-11C0-4251-91C6-75BC0E5CE232}" sibTransId="{2F1D256D-68B5-4D53-A524-13E454D1065E}"/>
    <dgm:cxn modelId="{D74069D1-B341-4D3C-AE2C-A3B82455C533}" srcId="{700CD1CC-B78A-4B62-A351-01BB52FE8F5E}" destId="{4109EAD6-D211-4A3B-B666-91E8318F0244}" srcOrd="4" destOrd="0" parTransId="{402B9E02-7BE7-444D-9F5E-1F6830E65CA3}" sibTransId="{06D46CE1-339F-4BD9-9F9B-FB4E3B4E099F}"/>
    <dgm:cxn modelId="{0D041EF8-BB49-4799-8D4B-B97BAD30CB87}" type="presParOf" srcId="{D57AD18A-F55A-4207-B0C9-D71068C08BC3}" destId="{62E13513-3F3B-4490-984A-7ED42F21938E}" srcOrd="0" destOrd="0" presId="urn:microsoft.com/office/officeart/2005/8/layout/chevron1"/>
    <dgm:cxn modelId="{F3A710E6-6218-47B9-AF5D-DCAE7EAB1690}" type="presParOf" srcId="{D57AD18A-F55A-4207-B0C9-D71068C08BC3}" destId="{B03CD280-8603-4E21-9CFD-5706AAB74FAB}" srcOrd="1" destOrd="0" presId="urn:microsoft.com/office/officeart/2005/8/layout/chevron1"/>
    <dgm:cxn modelId="{BA37A897-4FAC-41DD-AF89-266FDED9CE30}" type="presParOf" srcId="{D57AD18A-F55A-4207-B0C9-D71068C08BC3}" destId="{A7556479-A608-460D-BBB2-3A2309083594}" srcOrd="2" destOrd="0" presId="urn:microsoft.com/office/officeart/2005/8/layout/chevron1"/>
    <dgm:cxn modelId="{DE1A2762-8AA3-40C4-84F4-D0FC1C255141}" type="presParOf" srcId="{D57AD18A-F55A-4207-B0C9-D71068C08BC3}" destId="{B429E563-F11E-4126-B776-0B0E52592206}" srcOrd="3" destOrd="0" presId="urn:microsoft.com/office/officeart/2005/8/layout/chevron1"/>
    <dgm:cxn modelId="{61D69694-12B4-4154-BEF1-B7EFB9E7BCBF}" type="presParOf" srcId="{D57AD18A-F55A-4207-B0C9-D71068C08BC3}" destId="{AFF57DE5-0FBA-4BE2-8DC2-D316CD772437}" srcOrd="4" destOrd="0" presId="urn:microsoft.com/office/officeart/2005/8/layout/chevron1"/>
    <dgm:cxn modelId="{5F0BA698-0ACB-489D-9B26-9487EA40F5E7}" type="presParOf" srcId="{D57AD18A-F55A-4207-B0C9-D71068C08BC3}" destId="{DF378AB1-1B83-4C38-90CA-30B62EC23094}" srcOrd="5" destOrd="0" presId="urn:microsoft.com/office/officeart/2005/8/layout/chevron1"/>
    <dgm:cxn modelId="{A3ACE7F2-B05F-4AEF-A0A5-F15AC83D06FB}" type="presParOf" srcId="{D57AD18A-F55A-4207-B0C9-D71068C08BC3}" destId="{DD85AEDC-CD4F-4D73-AB39-91C441C4745F}" srcOrd="6" destOrd="0" presId="urn:microsoft.com/office/officeart/2005/8/layout/chevron1"/>
    <dgm:cxn modelId="{E75CB2C9-0102-4CA6-B55C-9D14697BA3C8}" type="presParOf" srcId="{D57AD18A-F55A-4207-B0C9-D71068C08BC3}" destId="{46FF31DE-FEA5-439D-939E-C104E3BBD42E}" srcOrd="7" destOrd="0" presId="urn:microsoft.com/office/officeart/2005/8/layout/chevron1"/>
    <dgm:cxn modelId="{8D42BF92-4B41-4DF4-9BA7-D19FF577890B}" type="presParOf" srcId="{D57AD18A-F55A-4207-B0C9-D71068C08BC3}" destId="{AEB25780-6540-464E-AA77-8D176C5BAE9D}"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0CD1CC-B78A-4B62-A351-01BB52FE8F5E}" type="doc">
      <dgm:prSet loTypeId="urn:microsoft.com/office/officeart/2005/8/layout/chevron1" loCatId="process" qsTypeId="urn:microsoft.com/office/officeart/2005/8/quickstyle/simple5" qsCatId="simple" csTypeId="urn:microsoft.com/office/officeart/2005/8/colors/accent1_2" csCatId="accent1" phldr="1"/>
      <dgm:spPr/>
    </dgm:pt>
    <dgm:pt modelId="{0EBE6D4C-24BA-4B3D-BEDD-59477CEA58A2}">
      <dgm:prSet phldrT="[Текст]" custT="1"/>
      <dgm:spPr/>
      <dgm:t>
        <a:bodyPr/>
        <a:lstStyle/>
        <a:p>
          <a:r>
            <a:rPr lang="en-US" sz="1600" dirty="0" smtClean="0"/>
            <a:t>Purposes</a:t>
          </a:r>
          <a:endParaRPr lang="ru-RU" sz="1600" dirty="0"/>
        </a:p>
      </dgm:t>
    </dgm:pt>
    <dgm:pt modelId="{ED4809BC-6A1A-4C15-840F-2DE2597C4DF6}" type="parTrans" cxnId="{3AEACF0B-DB50-429D-A757-151C53A4D02B}">
      <dgm:prSet/>
      <dgm:spPr/>
      <dgm:t>
        <a:bodyPr/>
        <a:lstStyle/>
        <a:p>
          <a:endParaRPr lang="ru-RU"/>
        </a:p>
      </dgm:t>
    </dgm:pt>
    <dgm:pt modelId="{223C6EC8-B794-4BC5-99E8-DF4AF0C22EF2}" type="sibTrans" cxnId="{3AEACF0B-DB50-429D-A757-151C53A4D02B}">
      <dgm:prSet/>
      <dgm:spPr/>
      <dgm:t>
        <a:bodyPr/>
        <a:lstStyle/>
        <a:p>
          <a:endParaRPr lang="ru-RU"/>
        </a:p>
      </dgm:t>
    </dgm:pt>
    <dgm:pt modelId="{8F749225-7668-47EE-8256-2185C07B7E44}">
      <dgm:prSet phldrT="[Текст]" custT="1"/>
      <dgm:spPr/>
      <dgm:t>
        <a:bodyPr/>
        <a:lstStyle/>
        <a:p>
          <a:r>
            <a:rPr lang="en-US" sz="2400" dirty="0" smtClean="0"/>
            <a:t>Theory</a:t>
          </a:r>
          <a:endParaRPr lang="ru-RU" sz="2400" dirty="0"/>
        </a:p>
      </dgm:t>
    </dgm:pt>
    <dgm:pt modelId="{A19EDEBB-11C0-4251-91C6-75BC0E5CE232}" type="parTrans" cxnId="{14816539-BEF8-4446-A045-A4F84C96711B}">
      <dgm:prSet/>
      <dgm:spPr/>
      <dgm:t>
        <a:bodyPr/>
        <a:lstStyle/>
        <a:p>
          <a:endParaRPr lang="ru-RU"/>
        </a:p>
      </dgm:t>
    </dgm:pt>
    <dgm:pt modelId="{2F1D256D-68B5-4D53-A524-13E454D1065E}" type="sibTrans" cxnId="{14816539-BEF8-4446-A045-A4F84C96711B}">
      <dgm:prSet/>
      <dgm:spPr/>
      <dgm:t>
        <a:bodyPr/>
        <a:lstStyle/>
        <a:p>
          <a:endParaRPr lang="ru-RU"/>
        </a:p>
      </dgm:t>
    </dgm:pt>
    <dgm:pt modelId="{4109EAD6-D211-4A3B-B666-91E8318F0244}">
      <dgm:prSet phldrT="[Текст]"/>
      <dgm:spPr/>
      <dgm:t>
        <a:bodyPr/>
        <a:lstStyle/>
        <a:p>
          <a:r>
            <a:rPr lang="en-US" dirty="0" smtClean="0"/>
            <a:t>Conclusions</a:t>
          </a:r>
          <a:endParaRPr lang="ru-RU" dirty="0"/>
        </a:p>
      </dgm:t>
    </dgm:pt>
    <dgm:pt modelId="{402B9E02-7BE7-444D-9F5E-1F6830E65CA3}" type="parTrans" cxnId="{D74069D1-B341-4D3C-AE2C-A3B82455C533}">
      <dgm:prSet/>
      <dgm:spPr/>
      <dgm:t>
        <a:bodyPr/>
        <a:lstStyle/>
        <a:p>
          <a:endParaRPr lang="ru-RU"/>
        </a:p>
      </dgm:t>
    </dgm:pt>
    <dgm:pt modelId="{06D46CE1-339F-4BD9-9F9B-FB4E3B4E099F}" type="sibTrans" cxnId="{D74069D1-B341-4D3C-AE2C-A3B82455C533}">
      <dgm:prSet/>
      <dgm:spPr/>
      <dgm:t>
        <a:bodyPr/>
        <a:lstStyle/>
        <a:p>
          <a:endParaRPr lang="ru-RU"/>
        </a:p>
      </dgm:t>
    </dgm:pt>
    <dgm:pt modelId="{CD591B4A-DD68-40A3-9DC5-EC6F13FA4535}">
      <dgm:prSet phldrT="[Текст]" custT="1"/>
      <dgm:spPr/>
      <dgm:t>
        <a:bodyPr/>
        <a:lstStyle/>
        <a:p>
          <a:r>
            <a:rPr lang="en-US" sz="1600" dirty="0" smtClean="0"/>
            <a:t>Practice</a:t>
          </a:r>
          <a:endParaRPr lang="ru-RU" sz="1600" dirty="0"/>
        </a:p>
      </dgm:t>
    </dgm:pt>
    <dgm:pt modelId="{278A8FA9-03BE-43FD-89CA-870127B84863}" type="parTrans" cxnId="{19589268-78EC-47E3-A225-596999BF0C04}">
      <dgm:prSet/>
      <dgm:spPr/>
      <dgm:t>
        <a:bodyPr/>
        <a:lstStyle/>
        <a:p>
          <a:endParaRPr lang="ru-RU"/>
        </a:p>
      </dgm:t>
    </dgm:pt>
    <dgm:pt modelId="{5106E24C-6D41-4ABC-8339-378AE0ED0656}" type="sibTrans" cxnId="{19589268-78EC-47E3-A225-596999BF0C04}">
      <dgm:prSet/>
      <dgm:spPr/>
      <dgm:t>
        <a:bodyPr/>
        <a:lstStyle/>
        <a:p>
          <a:endParaRPr lang="ru-RU"/>
        </a:p>
      </dgm:t>
    </dgm:pt>
    <dgm:pt modelId="{4D49B2D3-B6FA-479F-8706-2976482456D6}">
      <dgm:prSet phldrT="[Текст]"/>
      <dgm:spPr/>
      <dgm:t>
        <a:bodyPr/>
        <a:lstStyle/>
        <a:p>
          <a:r>
            <a:rPr lang="en-US" dirty="0" smtClean="0"/>
            <a:t>Optimization</a:t>
          </a:r>
          <a:endParaRPr lang="ru-RU" dirty="0"/>
        </a:p>
      </dgm:t>
    </dgm:pt>
    <dgm:pt modelId="{82045557-9965-4C5F-810D-28938711BA69}" type="parTrans" cxnId="{B4D14FFA-311E-45C9-BFEA-7BD5BAF432D2}">
      <dgm:prSet/>
      <dgm:spPr/>
      <dgm:t>
        <a:bodyPr/>
        <a:lstStyle/>
        <a:p>
          <a:endParaRPr lang="ru-RU"/>
        </a:p>
      </dgm:t>
    </dgm:pt>
    <dgm:pt modelId="{AF1F73F9-920C-493A-B4AB-067498F02037}" type="sibTrans" cxnId="{B4D14FFA-311E-45C9-BFEA-7BD5BAF432D2}">
      <dgm:prSet/>
      <dgm:spPr/>
      <dgm:t>
        <a:bodyPr/>
        <a:lstStyle/>
        <a:p>
          <a:endParaRPr lang="ru-RU"/>
        </a:p>
      </dgm:t>
    </dgm:pt>
    <dgm:pt modelId="{D57AD18A-F55A-4207-B0C9-D71068C08BC3}" type="pres">
      <dgm:prSet presAssocID="{700CD1CC-B78A-4B62-A351-01BB52FE8F5E}" presName="Name0" presStyleCnt="0">
        <dgm:presLayoutVars>
          <dgm:dir/>
          <dgm:animLvl val="lvl"/>
          <dgm:resizeHandles val="exact"/>
        </dgm:presLayoutVars>
      </dgm:prSet>
      <dgm:spPr/>
    </dgm:pt>
    <dgm:pt modelId="{62E13513-3F3B-4490-984A-7ED42F21938E}" type="pres">
      <dgm:prSet presAssocID="{0EBE6D4C-24BA-4B3D-BEDD-59477CEA58A2}" presName="parTxOnly" presStyleLbl="node1" presStyleIdx="0" presStyleCnt="5" custScaleX="90293" custScaleY="98634">
        <dgm:presLayoutVars>
          <dgm:chMax val="0"/>
          <dgm:chPref val="0"/>
          <dgm:bulletEnabled val="1"/>
        </dgm:presLayoutVars>
      </dgm:prSet>
      <dgm:spPr/>
      <dgm:t>
        <a:bodyPr/>
        <a:lstStyle/>
        <a:p>
          <a:endParaRPr lang="ru-RU"/>
        </a:p>
      </dgm:t>
    </dgm:pt>
    <dgm:pt modelId="{B03CD280-8603-4E21-9CFD-5706AAB74FAB}" type="pres">
      <dgm:prSet presAssocID="{223C6EC8-B794-4BC5-99E8-DF4AF0C22EF2}" presName="parTxOnlySpace" presStyleCnt="0"/>
      <dgm:spPr/>
    </dgm:pt>
    <dgm:pt modelId="{A7556479-A608-460D-BBB2-3A2309083594}" type="pres">
      <dgm:prSet presAssocID="{CD591B4A-DD68-40A3-9DC5-EC6F13FA4535}" presName="parTxOnly" presStyleLbl="node1" presStyleIdx="1" presStyleCnt="5" custScaleX="85109" custScaleY="96939">
        <dgm:presLayoutVars>
          <dgm:chMax val="0"/>
          <dgm:chPref val="0"/>
          <dgm:bulletEnabled val="1"/>
        </dgm:presLayoutVars>
      </dgm:prSet>
      <dgm:spPr/>
      <dgm:t>
        <a:bodyPr/>
        <a:lstStyle/>
        <a:p>
          <a:endParaRPr lang="ru-RU"/>
        </a:p>
      </dgm:t>
    </dgm:pt>
    <dgm:pt modelId="{B429E563-F11E-4126-B776-0B0E52592206}" type="pres">
      <dgm:prSet presAssocID="{5106E24C-6D41-4ABC-8339-378AE0ED0656}" presName="parTxOnlySpace" presStyleCnt="0"/>
      <dgm:spPr/>
    </dgm:pt>
    <dgm:pt modelId="{AFF57DE5-0FBA-4BE2-8DC2-D316CD772437}" type="pres">
      <dgm:prSet presAssocID="{8F749225-7668-47EE-8256-2185C07B7E44}" presName="parTxOnly" presStyleLbl="node1" presStyleIdx="2" presStyleCnt="5" custScaleX="140558" custScaleY="137766">
        <dgm:presLayoutVars>
          <dgm:chMax val="0"/>
          <dgm:chPref val="0"/>
          <dgm:bulletEnabled val="1"/>
        </dgm:presLayoutVars>
      </dgm:prSet>
      <dgm:spPr/>
      <dgm:t>
        <a:bodyPr/>
        <a:lstStyle/>
        <a:p>
          <a:endParaRPr lang="ru-RU"/>
        </a:p>
      </dgm:t>
    </dgm:pt>
    <dgm:pt modelId="{DF378AB1-1B83-4C38-90CA-30B62EC23094}" type="pres">
      <dgm:prSet presAssocID="{2F1D256D-68B5-4D53-A524-13E454D1065E}" presName="parTxOnlySpace" presStyleCnt="0"/>
      <dgm:spPr/>
    </dgm:pt>
    <dgm:pt modelId="{DD85AEDC-CD4F-4D73-AB39-91C441C4745F}" type="pres">
      <dgm:prSet presAssocID="{4D49B2D3-B6FA-479F-8706-2976482456D6}" presName="parTxOnly" presStyleLbl="node1" presStyleIdx="3" presStyleCnt="5">
        <dgm:presLayoutVars>
          <dgm:chMax val="0"/>
          <dgm:chPref val="0"/>
          <dgm:bulletEnabled val="1"/>
        </dgm:presLayoutVars>
      </dgm:prSet>
      <dgm:spPr/>
      <dgm:t>
        <a:bodyPr/>
        <a:lstStyle/>
        <a:p>
          <a:endParaRPr lang="ru-RU"/>
        </a:p>
      </dgm:t>
    </dgm:pt>
    <dgm:pt modelId="{46FF31DE-FEA5-439D-939E-C104E3BBD42E}" type="pres">
      <dgm:prSet presAssocID="{AF1F73F9-920C-493A-B4AB-067498F02037}" presName="parTxOnlySpace" presStyleCnt="0"/>
      <dgm:spPr/>
    </dgm:pt>
    <dgm:pt modelId="{AEB25780-6540-464E-AA77-8D176C5BAE9D}" type="pres">
      <dgm:prSet presAssocID="{4109EAD6-D211-4A3B-B666-91E8318F0244}" presName="parTxOnly" presStyleLbl="node1" presStyleIdx="4" presStyleCnt="5">
        <dgm:presLayoutVars>
          <dgm:chMax val="0"/>
          <dgm:chPref val="0"/>
          <dgm:bulletEnabled val="1"/>
        </dgm:presLayoutVars>
      </dgm:prSet>
      <dgm:spPr/>
      <dgm:t>
        <a:bodyPr/>
        <a:lstStyle/>
        <a:p>
          <a:endParaRPr lang="ru-RU"/>
        </a:p>
      </dgm:t>
    </dgm:pt>
  </dgm:ptLst>
  <dgm:cxnLst>
    <dgm:cxn modelId="{4D9DF2F7-A1B8-4DE1-AA82-0396FB2C1D42}" type="presOf" srcId="{4D49B2D3-B6FA-479F-8706-2976482456D6}" destId="{DD85AEDC-CD4F-4D73-AB39-91C441C4745F}" srcOrd="0" destOrd="0" presId="urn:microsoft.com/office/officeart/2005/8/layout/chevron1"/>
    <dgm:cxn modelId="{B4D14FFA-311E-45C9-BFEA-7BD5BAF432D2}" srcId="{700CD1CC-B78A-4B62-A351-01BB52FE8F5E}" destId="{4D49B2D3-B6FA-479F-8706-2976482456D6}" srcOrd="3" destOrd="0" parTransId="{82045557-9965-4C5F-810D-28938711BA69}" sibTransId="{AF1F73F9-920C-493A-B4AB-067498F02037}"/>
    <dgm:cxn modelId="{0BAB1882-20FD-4012-8B63-40D4853B9008}" type="presOf" srcId="{CD591B4A-DD68-40A3-9DC5-EC6F13FA4535}" destId="{A7556479-A608-460D-BBB2-3A2309083594}" srcOrd="0" destOrd="0" presId="urn:microsoft.com/office/officeart/2005/8/layout/chevron1"/>
    <dgm:cxn modelId="{3AEACF0B-DB50-429D-A757-151C53A4D02B}" srcId="{700CD1CC-B78A-4B62-A351-01BB52FE8F5E}" destId="{0EBE6D4C-24BA-4B3D-BEDD-59477CEA58A2}" srcOrd="0" destOrd="0" parTransId="{ED4809BC-6A1A-4C15-840F-2DE2597C4DF6}" sibTransId="{223C6EC8-B794-4BC5-99E8-DF4AF0C22EF2}"/>
    <dgm:cxn modelId="{7B4690EB-EF85-403B-BA1A-BBD7CABD7300}" type="presOf" srcId="{8F749225-7668-47EE-8256-2185C07B7E44}" destId="{AFF57DE5-0FBA-4BE2-8DC2-D316CD772437}" srcOrd="0" destOrd="0" presId="urn:microsoft.com/office/officeart/2005/8/layout/chevron1"/>
    <dgm:cxn modelId="{19589268-78EC-47E3-A225-596999BF0C04}" srcId="{700CD1CC-B78A-4B62-A351-01BB52FE8F5E}" destId="{CD591B4A-DD68-40A3-9DC5-EC6F13FA4535}" srcOrd="1" destOrd="0" parTransId="{278A8FA9-03BE-43FD-89CA-870127B84863}" sibTransId="{5106E24C-6D41-4ABC-8339-378AE0ED0656}"/>
    <dgm:cxn modelId="{0DDBA4E9-9AC8-497F-A37B-57ADE3F48A98}" type="presOf" srcId="{0EBE6D4C-24BA-4B3D-BEDD-59477CEA58A2}" destId="{62E13513-3F3B-4490-984A-7ED42F21938E}" srcOrd="0" destOrd="0" presId="urn:microsoft.com/office/officeart/2005/8/layout/chevron1"/>
    <dgm:cxn modelId="{14816539-BEF8-4446-A045-A4F84C96711B}" srcId="{700CD1CC-B78A-4B62-A351-01BB52FE8F5E}" destId="{8F749225-7668-47EE-8256-2185C07B7E44}" srcOrd="2" destOrd="0" parTransId="{A19EDEBB-11C0-4251-91C6-75BC0E5CE232}" sibTransId="{2F1D256D-68B5-4D53-A524-13E454D1065E}"/>
    <dgm:cxn modelId="{D74069D1-B341-4D3C-AE2C-A3B82455C533}" srcId="{700CD1CC-B78A-4B62-A351-01BB52FE8F5E}" destId="{4109EAD6-D211-4A3B-B666-91E8318F0244}" srcOrd="4" destOrd="0" parTransId="{402B9E02-7BE7-444D-9F5E-1F6830E65CA3}" sibTransId="{06D46CE1-339F-4BD9-9F9B-FB4E3B4E099F}"/>
    <dgm:cxn modelId="{817D6FCC-B398-4C68-A5DF-ACBA3295B3D7}" type="presOf" srcId="{700CD1CC-B78A-4B62-A351-01BB52FE8F5E}" destId="{D57AD18A-F55A-4207-B0C9-D71068C08BC3}" srcOrd="0" destOrd="0" presId="urn:microsoft.com/office/officeart/2005/8/layout/chevron1"/>
    <dgm:cxn modelId="{4078EAF4-8E63-4A4F-8266-528B5BB2AFFA}" type="presOf" srcId="{4109EAD6-D211-4A3B-B666-91E8318F0244}" destId="{AEB25780-6540-464E-AA77-8D176C5BAE9D}" srcOrd="0" destOrd="0" presId="urn:microsoft.com/office/officeart/2005/8/layout/chevron1"/>
    <dgm:cxn modelId="{3493BF02-9C90-4154-9C3C-50F8B4D3D8F1}" type="presParOf" srcId="{D57AD18A-F55A-4207-B0C9-D71068C08BC3}" destId="{62E13513-3F3B-4490-984A-7ED42F21938E}" srcOrd="0" destOrd="0" presId="urn:microsoft.com/office/officeart/2005/8/layout/chevron1"/>
    <dgm:cxn modelId="{1C7ABEFA-BF54-4251-A75F-935C174F4F25}" type="presParOf" srcId="{D57AD18A-F55A-4207-B0C9-D71068C08BC3}" destId="{B03CD280-8603-4E21-9CFD-5706AAB74FAB}" srcOrd="1" destOrd="0" presId="urn:microsoft.com/office/officeart/2005/8/layout/chevron1"/>
    <dgm:cxn modelId="{DA70E65E-DCDA-4C82-A39D-0365FEFDDB23}" type="presParOf" srcId="{D57AD18A-F55A-4207-B0C9-D71068C08BC3}" destId="{A7556479-A608-460D-BBB2-3A2309083594}" srcOrd="2" destOrd="0" presId="urn:microsoft.com/office/officeart/2005/8/layout/chevron1"/>
    <dgm:cxn modelId="{0C1066E2-F25C-43F4-A142-0565751DB19D}" type="presParOf" srcId="{D57AD18A-F55A-4207-B0C9-D71068C08BC3}" destId="{B429E563-F11E-4126-B776-0B0E52592206}" srcOrd="3" destOrd="0" presId="urn:microsoft.com/office/officeart/2005/8/layout/chevron1"/>
    <dgm:cxn modelId="{4A2B82A1-AB9C-4BED-AD7B-D6A109305981}" type="presParOf" srcId="{D57AD18A-F55A-4207-B0C9-D71068C08BC3}" destId="{AFF57DE5-0FBA-4BE2-8DC2-D316CD772437}" srcOrd="4" destOrd="0" presId="urn:microsoft.com/office/officeart/2005/8/layout/chevron1"/>
    <dgm:cxn modelId="{D9A4DD0F-2ABD-40E6-A764-DD4183EF76EC}" type="presParOf" srcId="{D57AD18A-F55A-4207-B0C9-D71068C08BC3}" destId="{DF378AB1-1B83-4C38-90CA-30B62EC23094}" srcOrd="5" destOrd="0" presId="urn:microsoft.com/office/officeart/2005/8/layout/chevron1"/>
    <dgm:cxn modelId="{51607E57-0D77-410F-B64A-ECB2F4369897}" type="presParOf" srcId="{D57AD18A-F55A-4207-B0C9-D71068C08BC3}" destId="{DD85AEDC-CD4F-4D73-AB39-91C441C4745F}" srcOrd="6" destOrd="0" presId="urn:microsoft.com/office/officeart/2005/8/layout/chevron1"/>
    <dgm:cxn modelId="{8878C6C3-6165-478D-A68C-03581C8E065D}" type="presParOf" srcId="{D57AD18A-F55A-4207-B0C9-D71068C08BC3}" destId="{46FF31DE-FEA5-439D-939E-C104E3BBD42E}" srcOrd="7" destOrd="0" presId="urn:microsoft.com/office/officeart/2005/8/layout/chevron1"/>
    <dgm:cxn modelId="{00F8C2C5-2ED8-4DD5-AFCA-266109D992A9}" type="presParOf" srcId="{D57AD18A-F55A-4207-B0C9-D71068C08BC3}" destId="{AEB25780-6540-464E-AA77-8D176C5BAE9D}"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00CD1CC-B78A-4B62-A351-01BB52FE8F5E}" type="doc">
      <dgm:prSet loTypeId="urn:microsoft.com/office/officeart/2005/8/layout/chevron1" loCatId="process" qsTypeId="urn:microsoft.com/office/officeart/2005/8/quickstyle/simple5" qsCatId="simple" csTypeId="urn:microsoft.com/office/officeart/2005/8/colors/accent1_2" csCatId="accent1" phldr="1"/>
      <dgm:spPr/>
    </dgm:pt>
    <dgm:pt modelId="{0EBE6D4C-24BA-4B3D-BEDD-59477CEA58A2}">
      <dgm:prSet phldrT="[Текст]" custT="1"/>
      <dgm:spPr/>
      <dgm:t>
        <a:bodyPr/>
        <a:lstStyle/>
        <a:p>
          <a:r>
            <a:rPr lang="en-US" sz="1600" dirty="0" smtClean="0"/>
            <a:t>Purposes</a:t>
          </a:r>
          <a:endParaRPr lang="ru-RU" sz="1600" dirty="0"/>
        </a:p>
      </dgm:t>
    </dgm:pt>
    <dgm:pt modelId="{ED4809BC-6A1A-4C15-840F-2DE2597C4DF6}" type="parTrans" cxnId="{3AEACF0B-DB50-429D-A757-151C53A4D02B}">
      <dgm:prSet/>
      <dgm:spPr/>
      <dgm:t>
        <a:bodyPr/>
        <a:lstStyle/>
        <a:p>
          <a:endParaRPr lang="ru-RU"/>
        </a:p>
      </dgm:t>
    </dgm:pt>
    <dgm:pt modelId="{223C6EC8-B794-4BC5-99E8-DF4AF0C22EF2}" type="sibTrans" cxnId="{3AEACF0B-DB50-429D-A757-151C53A4D02B}">
      <dgm:prSet/>
      <dgm:spPr/>
      <dgm:t>
        <a:bodyPr/>
        <a:lstStyle/>
        <a:p>
          <a:endParaRPr lang="ru-RU"/>
        </a:p>
      </dgm:t>
    </dgm:pt>
    <dgm:pt modelId="{8F749225-7668-47EE-8256-2185C07B7E44}">
      <dgm:prSet phldrT="[Текст]" custT="1"/>
      <dgm:spPr/>
      <dgm:t>
        <a:bodyPr/>
        <a:lstStyle/>
        <a:p>
          <a:r>
            <a:rPr lang="en-US" sz="2400" dirty="0" smtClean="0"/>
            <a:t>Theory</a:t>
          </a:r>
          <a:endParaRPr lang="ru-RU" sz="2400" dirty="0"/>
        </a:p>
      </dgm:t>
    </dgm:pt>
    <dgm:pt modelId="{A19EDEBB-11C0-4251-91C6-75BC0E5CE232}" type="parTrans" cxnId="{14816539-BEF8-4446-A045-A4F84C96711B}">
      <dgm:prSet/>
      <dgm:spPr/>
      <dgm:t>
        <a:bodyPr/>
        <a:lstStyle/>
        <a:p>
          <a:endParaRPr lang="ru-RU"/>
        </a:p>
      </dgm:t>
    </dgm:pt>
    <dgm:pt modelId="{2F1D256D-68B5-4D53-A524-13E454D1065E}" type="sibTrans" cxnId="{14816539-BEF8-4446-A045-A4F84C96711B}">
      <dgm:prSet/>
      <dgm:spPr/>
      <dgm:t>
        <a:bodyPr/>
        <a:lstStyle/>
        <a:p>
          <a:endParaRPr lang="ru-RU"/>
        </a:p>
      </dgm:t>
    </dgm:pt>
    <dgm:pt modelId="{4109EAD6-D211-4A3B-B666-91E8318F0244}">
      <dgm:prSet phldrT="[Текст]"/>
      <dgm:spPr/>
      <dgm:t>
        <a:bodyPr/>
        <a:lstStyle/>
        <a:p>
          <a:r>
            <a:rPr lang="en-US" dirty="0" smtClean="0"/>
            <a:t>Conclusions</a:t>
          </a:r>
          <a:endParaRPr lang="ru-RU" dirty="0"/>
        </a:p>
      </dgm:t>
    </dgm:pt>
    <dgm:pt modelId="{402B9E02-7BE7-444D-9F5E-1F6830E65CA3}" type="parTrans" cxnId="{D74069D1-B341-4D3C-AE2C-A3B82455C533}">
      <dgm:prSet/>
      <dgm:spPr/>
      <dgm:t>
        <a:bodyPr/>
        <a:lstStyle/>
        <a:p>
          <a:endParaRPr lang="ru-RU"/>
        </a:p>
      </dgm:t>
    </dgm:pt>
    <dgm:pt modelId="{06D46CE1-339F-4BD9-9F9B-FB4E3B4E099F}" type="sibTrans" cxnId="{D74069D1-B341-4D3C-AE2C-A3B82455C533}">
      <dgm:prSet/>
      <dgm:spPr/>
      <dgm:t>
        <a:bodyPr/>
        <a:lstStyle/>
        <a:p>
          <a:endParaRPr lang="ru-RU"/>
        </a:p>
      </dgm:t>
    </dgm:pt>
    <dgm:pt modelId="{CD591B4A-DD68-40A3-9DC5-EC6F13FA4535}">
      <dgm:prSet phldrT="[Текст]" custT="1"/>
      <dgm:spPr/>
      <dgm:t>
        <a:bodyPr/>
        <a:lstStyle/>
        <a:p>
          <a:r>
            <a:rPr lang="en-US" sz="1600" dirty="0" smtClean="0"/>
            <a:t>Practice</a:t>
          </a:r>
          <a:endParaRPr lang="ru-RU" sz="1600" dirty="0"/>
        </a:p>
      </dgm:t>
    </dgm:pt>
    <dgm:pt modelId="{278A8FA9-03BE-43FD-89CA-870127B84863}" type="parTrans" cxnId="{19589268-78EC-47E3-A225-596999BF0C04}">
      <dgm:prSet/>
      <dgm:spPr/>
      <dgm:t>
        <a:bodyPr/>
        <a:lstStyle/>
        <a:p>
          <a:endParaRPr lang="ru-RU"/>
        </a:p>
      </dgm:t>
    </dgm:pt>
    <dgm:pt modelId="{5106E24C-6D41-4ABC-8339-378AE0ED0656}" type="sibTrans" cxnId="{19589268-78EC-47E3-A225-596999BF0C04}">
      <dgm:prSet/>
      <dgm:spPr/>
      <dgm:t>
        <a:bodyPr/>
        <a:lstStyle/>
        <a:p>
          <a:endParaRPr lang="ru-RU"/>
        </a:p>
      </dgm:t>
    </dgm:pt>
    <dgm:pt modelId="{4D49B2D3-B6FA-479F-8706-2976482456D6}">
      <dgm:prSet phldrT="[Текст]"/>
      <dgm:spPr/>
      <dgm:t>
        <a:bodyPr/>
        <a:lstStyle/>
        <a:p>
          <a:r>
            <a:rPr lang="en-US" dirty="0" smtClean="0"/>
            <a:t>Optimization</a:t>
          </a:r>
          <a:endParaRPr lang="ru-RU" dirty="0"/>
        </a:p>
      </dgm:t>
    </dgm:pt>
    <dgm:pt modelId="{82045557-9965-4C5F-810D-28938711BA69}" type="parTrans" cxnId="{B4D14FFA-311E-45C9-BFEA-7BD5BAF432D2}">
      <dgm:prSet/>
      <dgm:spPr/>
      <dgm:t>
        <a:bodyPr/>
        <a:lstStyle/>
        <a:p>
          <a:endParaRPr lang="ru-RU"/>
        </a:p>
      </dgm:t>
    </dgm:pt>
    <dgm:pt modelId="{AF1F73F9-920C-493A-B4AB-067498F02037}" type="sibTrans" cxnId="{B4D14FFA-311E-45C9-BFEA-7BD5BAF432D2}">
      <dgm:prSet/>
      <dgm:spPr/>
      <dgm:t>
        <a:bodyPr/>
        <a:lstStyle/>
        <a:p>
          <a:endParaRPr lang="ru-RU"/>
        </a:p>
      </dgm:t>
    </dgm:pt>
    <dgm:pt modelId="{D57AD18A-F55A-4207-B0C9-D71068C08BC3}" type="pres">
      <dgm:prSet presAssocID="{700CD1CC-B78A-4B62-A351-01BB52FE8F5E}" presName="Name0" presStyleCnt="0">
        <dgm:presLayoutVars>
          <dgm:dir/>
          <dgm:animLvl val="lvl"/>
          <dgm:resizeHandles val="exact"/>
        </dgm:presLayoutVars>
      </dgm:prSet>
      <dgm:spPr/>
    </dgm:pt>
    <dgm:pt modelId="{62E13513-3F3B-4490-984A-7ED42F21938E}" type="pres">
      <dgm:prSet presAssocID="{0EBE6D4C-24BA-4B3D-BEDD-59477CEA58A2}" presName="parTxOnly" presStyleLbl="node1" presStyleIdx="0" presStyleCnt="5" custScaleX="90293" custScaleY="98634">
        <dgm:presLayoutVars>
          <dgm:chMax val="0"/>
          <dgm:chPref val="0"/>
          <dgm:bulletEnabled val="1"/>
        </dgm:presLayoutVars>
      </dgm:prSet>
      <dgm:spPr/>
      <dgm:t>
        <a:bodyPr/>
        <a:lstStyle/>
        <a:p>
          <a:endParaRPr lang="ru-RU"/>
        </a:p>
      </dgm:t>
    </dgm:pt>
    <dgm:pt modelId="{B03CD280-8603-4E21-9CFD-5706AAB74FAB}" type="pres">
      <dgm:prSet presAssocID="{223C6EC8-B794-4BC5-99E8-DF4AF0C22EF2}" presName="parTxOnlySpace" presStyleCnt="0"/>
      <dgm:spPr/>
    </dgm:pt>
    <dgm:pt modelId="{A7556479-A608-460D-BBB2-3A2309083594}" type="pres">
      <dgm:prSet presAssocID="{CD591B4A-DD68-40A3-9DC5-EC6F13FA4535}" presName="parTxOnly" presStyleLbl="node1" presStyleIdx="1" presStyleCnt="5" custScaleX="85109" custScaleY="96939">
        <dgm:presLayoutVars>
          <dgm:chMax val="0"/>
          <dgm:chPref val="0"/>
          <dgm:bulletEnabled val="1"/>
        </dgm:presLayoutVars>
      </dgm:prSet>
      <dgm:spPr/>
      <dgm:t>
        <a:bodyPr/>
        <a:lstStyle/>
        <a:p>
          <a:endParaRPr lang="ru-RU"/>
        </a:p>
      </dgm:t>
    </dgm:pt>
    <dgm:pt modelId="{B429E563-F11E-4126-B776-0B0E52592206}" type="pres">
      <dgm:prSet presAssocID="{5106E24C-6D41-4ABC-8339-378AE0ED0656}" presName="parTxOnlySpace" presStyleCnt="0"/>
      <dgm:spPr/>
    </dgm:pt>
    <dgm:pt modelId="{AFF57DE5-0FBA-4BE2-8DC2-D316CD772437}" type="pres">
      <dgm:prSet presAssocID="{8F749225-7668-47EE-8256-2185C07B7E44}" presName="parTxOnly" presStyleLbl="node1" presStyleIdx="2" presStyleCnt="5" custScaleX="140558" custScaleY="137766">
        <dgm:presLayoutVars>
          <dgm:chMax val="0"/>
          <dgm:chPref val="0"/>
          <dgm:bulletEnabled val="1"/>
        </dgm:presLayoutVars>
      </dgm:prSet>
      <dgm:spPr/>
      <dgm:t>
        <a:bodyPr/>
        <a:lstStyle/>
        <a:p>
          <a:endParaRPr lang="ru-RU"/>
        </a:p>
      </dgm:t>
    </dgm:pt>
    <dgm:pt modelId="{DF378AB1-1B83-4C38-90CA-30B62EC23094}" type="pres">
      <dgm:prSet presAssocID="{2F1D256D-68B5-4D53-A524-13E454D1065E}" presName="parTxOnlySpace" presStyleCnt="0"/>
      <dgm:spPr/>
    </dgm:pt>
    <dgm:pt modelId="{DD85AEDC-CD4F-4D73-AB39-91C441C4745F}" type="pres">
      <dgm:prSet presAssocID="{4D49B2D3-B6FA-479F-8706-2976482456D6}" presName="parTxOnly" presStyleLbl="node1" presStyleIdx="3" presStyleCnt="5">
        <dgm:presLayoutVars>
          <dgm:chMax val="0"/>
          <dgm:chPref val="0"/>
          <dgm:bulletEnabled val="1"/>
        </dgm:presLayoutVars>
      </dgm:prSet>
      <dgm:spPr/>
      <dgm:t>
        <a:bodyPr/>
        <a:lstStyle/>
        <a:p>
          <a:endParaRPr lang="ru-RU"/>
        </a:p>
      </dgm:t>
    </dgm:pt>
    <dgm:pt modelId="{46FF31DE-FEA5-439D-939E-C104E3BBD42E}" type="pres">
      <dgm:prSet presAssocID="{AF1F73F9-920C-493A-B4AB-067498F02037}" presName="parTxOnlySpace" presStyleCnt="0"/>
      <dgm:spPr/>
    </dgm:pt>
    <dgm:pt modelId="{AEB25780-6540-464E-AA77-8D176C5BAE9D}" type="pres">
      <dgm:prSet presAssocID="{4109EAD6-D211-4A3B-B666-91E8318F0244}" presName="parTxOnly" presStyleLbl="node1" presStyleIdx="4" presStyleCnt="5">
        <dgm:presLayoutVars>
          <dgm:chMax val="0"/>
          <dgm:chPref val="0"/>
          <dgm:bulletEnabled val="1"/>
        </dgm:presLayoutVars>
      </dgm:prSet>
      <dgm:spPr/>
      <dgm:t>
        <a:bodyPr/>
        <a:lstStyle/>
        <a:p>
          <a:endParaRPr lang="ru-RU"/>
        </a:p>
      </dgm:t>
    </dgm:pt>
  </dgm:ptLst>
  <dgm:cxnLst>
    <dgm:cxn modelId="{B4D14FFA-311E-45C9-BFEA-7BD5BAF432D2}" srcId="{700CD1CC-B78A-4B62-A351-01BB52FE8F5E}" destId="{4D49B2D3-B6FA-479F-8706-2976482456D6}" srcOrd="3" destOrd="0" parTransId="{82045557-9965-4C5F-810D-28938711BA69}" sibTransId="{AF1F73F9-920C-493A-B4AB-067498F02037}"/>
    <dgm:cxn modelId="{19589268-78EC-47E3-A225-596999BF0C04}" srcId="{700CD1CC-B78A-4B62-A351-01BB52FE8F5E}" destId="{CD591B4A-DD68-40A3-9DC5-EC6F13FA4535}" srcOrd="1" destOrd="0" parTransId="{278A8FA9-03BE-43FD-89CA-870127B84863}" sibTransId="{5106E24C-6D41-4ABC-8339-378AE0ED0656}"/>
    <dgm:cxn modelId="{294A85DF-211E-41FC-9162-C6DC096B1A6F}" type="presOf" srcId="{CD591B4A-DD68-40A3-9DC5-EC6F13FA4535}" destId="{A7556479-A608-460D-BBB2-3A2309083594}" srcOrd="0" destOrd="0" presId="urn:microsoft.com/office/officeart/2005/8/layout/chevron1"/>
    <dgm:cxn modelId="{7BE4A2EB-DDC0-40A8-B2B9-9660FFEA8505}" type="presOf" srcId="{4109EAD6-D211-4A3B-B666-91E8318F0244}" destId="{AEB25780-6540-464E-AA77-8D176C5BAE9D}" srcOrd="0" destOrd="0" presId="urn:microsoft.com/office/officeart/2005/8/layout/chevron1"/>
    <dgm:cxn modelId="{3AEACF0B-DB50-429D-A757-151C53A4D02B}" srcId="{700CD1CC-B78A-4B62-A351-01BB52FE8F5E}" destId="{0EBE6D4C-24BA-4B3D-BEDD-59477CEA58A2}" srcOrd="0" destOrd="0" parTransId="{ED4809BC-6A1A-4C15-840F-2DE2597C4DF6}" sibTransId="{223C6EC8-B794-4BC5-99E8-DF4AF0C22EF2}"/>
    <dgm:cxn modelId="{A3C98FD6-0E1C-4B1A-BF7A-9194B63EC65B}" type="presOf" srcId="{8F749225-7668-47EE-8256-2185C07B7E44}" destId="{AFF57DE5-0FBA-4BE2-8DC2-D316CD772437}" srcOrd="0" destOrd="0" presId="urn:microsoft.com/office/officeart/2005/8/layout/chevron1"/>
    <dgm:cxn modelId="{9CFB58F4-D52F-4977-8A8C-BFF69D849670}" type="presOf" srcId="{0EBE6D4C-24BA-4B3D-BEDD-59477CEA58A2}" destId="{62E13513-3F3B-4490-984A-7ED42F21938E}" srcOrd="0" destOrd="0" presId="urn:microsoft.com/office/officeart/2005/8/layout/chevron1"/>
    <dgm:cxn modelId="{14816539-BEF8-4446-A045-A4F84C96711B}" srcId="{700CD1CC-B78A-4B62-A351-01BB52FE8F5E}" destId="{8F749225-7668-47EE-8256-2185C07B7E44}" srcOrd="2" destOrd="0" parTransId="{A19EDEBB-11C0-4251-91C6-75BC0E5CE232}" sibTransId="{2F1D256D-68B5-4D53-A524-13E454D1065E}"/>
    <dgm:cxn modelId="{D74069D1-B341-4D3C-AE2C-A3B82455C533}" srcId="{700CD1CC-B78A-4B62-A351-01BB52FE8F5E}" destId="{4109EAD6-D211-4A3B-B666-91E8318F0244}" srcOrd="4" destOrd="0" parTransId="{402B9E02-7BE7-444D-9F5E-1F6830E65CA3}" sibTransId="{06D46CE1-339F-4BD9-9F9B-FB4E3B4E099F}"/>
    <dgm:cxn modelId="{3866CB38-418C-4D60-81B0-9B08DD0B28D0}" type="presOf" srcId="{4D49B2D3-B6FA-479F-8706-2976482456D6}" destId="{DD85AEDC-CD4F-4D73-AB39-91C441C4745F}" srcOrd="0" destOrd="0" presId="urn:microsoft.com/office/officeart/2005/8/layout/chevron1"/>
    <dgm:cxn modelId="{BD3170CD-AC16-46BE-BBC9-48EBE62C0A32}" type="presOf" srcId="{700CD1CC-B78A-4B62-A351-01BB52FE8F5E}" destId="{D57AD18A-F55A-4207-B0C9-D71068C08BC3}" srcOrd="0" destOrd="0" presId="urn:microsoft.com/office/officeart/2005/8/layout/chevron1"/>
    <dgm:cxn modelId="{35E24B3A-51A3-4C71-B90D-D03D6437F086}" type="presParOf" srcId="{D57AD18A-F55A-4207-B0C9-D71068C08BC3}" destId="{62E13513-3F3B-4490-984A-7ED42F21938E}" srcOrd="0" destOrd="0" presId="urn:microsoft.com/office/officeart/2005/8/layout/chevron1"/>
    <dgm:cxn modelId="{1651BF10-379E-4287-98E3-265622A7456D}" type="presParOf" srcId="{D57AD18A-F55A-4207-B0C9-D71068C08BC3}" destId="{B03CD280-8603-4E21-9CFD-5706AAB74FAB}" srcOrd="1" destOrd="0" presId="urn:microsoft.com/office/officeart/2005/8/layout/chevron1"/>
    <dgm:cxn modelId="{555D78A0-9144-49A2-85C0-2CFBCC5789C5}" type="presParOf" srcId="{D57AD18A-F55A-4207-B0C9-D71068C08BC3}" destId="{A7556479-A608-460D-BBB2-3A2309083594}" srcOrd="2" destOrd="0" presId="urn:microsoft.com/office/officeart/2005/8/layout/chevron1"/>
    <dgm:cxn modelId="{4E9A00A0-C911-4A52-9ECD-3DC5223D911F}" type="presParOf" srcId="{D57AD18A-F55A-4207-B0C9-D71068C08BC3}" destId="{B429E563-F11E-4126-B776-0B0E52592206}" srcOrd="3" destOrd="0" presId="urn:microsoft.com/office/officeart/2005/8/layout/chevron1"/>
    <dgm:cxn modelId="{493C8E89-E298-4596-AD20-53EF8F68D3CF}" type="presParOf" srcId="{D57AD18A-F55A-4207-B0C9-D71068C08BC3}" destId="{AFF57DE5-0FBA-4BE2-8DC2-D316CD772437}" srcOrd="4" destOrd="0" presId="urn:microsoft.com/office/officeart/2005/8/layout/chevron1"/>
    <dgm:cxn modelId="{39320D0A-4A43-4D81-A14D-E0AF7DF46500}" type="presParOf" srcId="{D57AD18A-F55A-4207-B0C9-D71068C08BC3}" destId="{DF378AB1-1B83-4C38-90CA-30B62EC23094}" srcOrd="5" destOrd="0" presId="urn:microsoft.com/office/officeart/2005/8/layout/chevron1"/>
    <dgm:cxn modelId="{7C02E130-FF62-45C2-BA37-0EBF80DCEC53}" type="presParOf" srcId="{D57AD18A-F55A-4207-B0C9-D71068C08BC3}" destId="{DD85AEDC-CD4F-4D73-AB39-91C441C4745F}" srcOrd="6" destOrd="0" presId="urn:microsoft.com/office/officeart/2005/8/layout/chevron1"/>
    <dgm:cxn modelId="{2CD8D6B5-8127-4364-ADEF-E68EB626C0D8}" type="presParOf" srcId="{D57AD18A-F55A-4207-B0C9-D71068C08BC3}" destId="{46FF31DE-FEA5-439D-939E-C104E3BBD42E}" srcOrd="7" destOrd="0" presId="urn:microsoft.com/office/officeart/2005/8/layout/chevron1"/>
    <dgm:cxn modelId="{58C28892-B465-4737-8BB7-1537A1A7F6DE}" type="presParOf" srcId="{D57AD18A-F55A-4207-B0C9-D71068C08BC3}" destId="{AEB25780-6540-464E-AA77-8D176C5BAE9D}"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00CD1CC-B78A-4B62-A351-01BB52FE8F5E}" type="doc">
      <dgm:prSet loTypeId="urn:microsoft.com/office/officeart/2005/8/layout/chevron1" loCatId="process" qsTypeId="urn:microsoft.com/office/officeart/2005/8/quickstyle/simple5" qsCatId="simple" csTypeId="urn:microsoft.com/office/officeart/2005/8/colors/accent1_2" csCatId="accent1" phldr="1"/>
      <dgm:spPr/>
    </dgm:pt>
    <dgm:pt modelId="{0EBE6D4C-24BA-4B3D-BEDD-59477CEA58A2}">
      <dgm:prSet phldrT="[Текст]" custT="1"/>
      <dgm:spPr/>
      <dgm:t>
        <a:bodyPr/>
        <a:lstStyle/>
        <a:p>
          <a:r>
            <a:rPr lang="en-US" sz="1600" dirty="0" smtClean="0"/>
            <a:t>Purposes</a:t>
          </a:r>
          <a:endParaRPr lang="ru-RU" sz="1600" dirty="0"/>
        </a:p>
      </dgm:t>
    </dgm:pt>
    <dgm:pt modelId="{ED4809BC-6A1A-4C15-840F-2DE2597C4DF6}" type="parTrans" cxnId="{3AEACF0B-DB50-429D-A757-151C53A4D02B}">
      <dgm:prSet/>
      <dgm:spPr/>
      <dgm:t>
        <a:bodyPr/>
        <a:lstStyle/>
        <a:p>
          <a:endParaRPr lang="ru-RU"/>
        </a:p>
      </dgm:t>
    </dgm:pt>
    <dgm:pt modelId="{223C6EC8-B794-4BC5-99E8-DF4AF0C22EF2}" type="sibTrans" cxnId="{3AEACF0B-DB50-429D-A757-151C53A4D02B}">
      <dgm:prSet/>
      <dgm:spPr/>
      <dgm:t>
        <a:bodyPr/>
        <a:lstStyle/>
        <a:p>
          <a:endParaRPr lang="ru-RU"/>
        </a:p>
      </dgm:t>
    </dgm:pt>
    <dgm:pt modelId="{8F749225-7668-47EE-8256-2185C07B7E44}">
      <dgm:prSet phldrT="[Текст]" custT="1"/>
      <dgm:spPr/>
      <dgm:t>
        <a:bodyPr/>
        <a:lstStyle/>
        <a:p>
          <a:r>
            <a:rPr lang="en-US" sz="2400" dirty="0" smtClean="0"/>
            <a:t>Theory</a:t>
          </a:r>
          <a:endParaRPr lang="ru-RU" sz="2400" dirty="0"/>
        </a:p>
      </dgm:t>
    </dgm:pt>
    <dgm:pt modelId="{A19EDEBB-11C0-4251-91C6-75BC0E5CE232}" type="parTrans" cxnId="{14816539-BEF8-4446-A045-A4F84C96711B}">
      <dgm:prSet/>
      <dgm:spPr/>
      <dgm:t>
        <a:bodyPr/>
        <a:lstStyle/>
        <a:p>
          <a:endParaRPr lang="ru-RU"/>
        </a:p>
      </dgm:t>
    </dgm:pt>
    <dgm:pt modelId="{2F1D256D-68B5-4D53-A524-13E454D1065E}" type="sibTrans" cxnId="{14816539-BEF8-4446-A045-A4F84C96711B}">
      <dgm:prSet/>
      <dgm:spPr/>
      <dgm:t>
        <a:bodyPr/>
        <a:lstStyle/>
        <a:p>
          <a:endParaRPr lang="ru-RU"/>
        </a:p>
      </dgm:t>
    </dgm:pt>
    <dgm:pt modelId="{4109EAD6-D211-4A3B-B666-91E8318F0244}">
      <dgm:prSet phldrT="[Текст]"/>
      <dgm:spPr/>
      <dgm:t>
        <a:bodyPr/>
        <a:lstStyle/>
        <a:p>
          <a:r>
            <a:rPr lang="en-US" dirty="0" smtClean="0"/>
            <a:t>Conclusions</a:t>
          </a:r>
          <a:endParaRPr lang="ru-RU" dirty="0"/>
        </a:p>
      </dgm:t>
    </dgm:pt>
    <dgm:pt modelId="{402B9E02-7BE7-444D-9F5E-1F6830E65CA3}" type="parTrans" cxnId="{D74069D1-B341-4D3C-AE2C-A3B82455C533}">
      <dgm:prSet/>
      <dgm:spPr/>
      <dgm:t>
        <a:bodyPr/>
        <a:lstStyle/>
        <a:p>
          <a:endParaRPr lang="ru-RU"/>
        </a:p>
      </dgm:t>
    </dgm:pt>
    <dgm:pt modelId="{06D46CE1-339F-4BD9-9F9B-FB4E3B4E099F}" type="sibTrans" cxnId="{D74069D1-B341-4D3C-AE2C-A3B82455C533}">
      <dgm:prSet/>
      <dgm:spPr/>
      <dgm:t>
        <a:bodyPr/>
        <a:lstStyle/>
        <a:p>
          <a:endParaRPr lang="ru-RU"/>
        </a:p>
      </dgm:t>
    </dgm:pt>
    <dgm:pt modelId="{CD591B4A-DD68-40A3-9DC5-EC6F13FA4535}">
      <dgm:prSet phldrT="[Текст]" custT="1"/>
      <dgm:spPr/>
      <dgm:t>
        <a:bodyPr/>
        <a:lstStyle/>
        <a:p>
          <a:r>
            <a:rPr lang="en-US" sz="1600" dirty="0" smtClean="0"/>
            <a:t>Practice</a:t>
          </a:r>
          <a:endParaRPr lang="ru-RU" sz="1600" dirty="0"/>
        </a:p>
      </dgm:t>
    </dgm:pt>
    <dgm:pt modelId="{278A8FA9-03BE-43FD-89CA-870127B84863}" type="parTrans" cxnId="{19589268-78EC-47E3-A225-596999BF0C04}">
      <dgm:prSet/>
      <dgm:spPr/>
      <dgm:t>
        <a:bodyPr/>
        <a:lstStyle/>
        <a:p>
          <a:endParaRPr lang="ru-RU"/>
        </a:p>
      </dgm:t>
    </dgm:pt>
    <dgm:pt modelId="{5106E24C-6D41-4ABC-8339-378AE0ED0656}" type="sibTrans" cxnId="{19589268-78EC-47E3-A225-596999BF0C04}">
      <dgm:prSet/>
      <dgm:spPr/>
      <dgm:t>
        <a:bodyPr/>
        <a:lstStyle/>
        <a:p>
          <a:endParaRPr lang="ru-RU"/>
        </a:p>
      </dgm:t>
    </dgm:pt>
    <dgm:pt modelId="{4D49B2D3-B6FA-479F-8706-2976482456D6}">
      <dgm:prSet phldrT="[Текст]"/>
      <dgm:spPr/>
      <dgm:t>
        <a:bodyPr/>
        <a:lstStyle/>
        <a:p>
          <a:r>
            <a:rPr lang="en-US" dirty="0" smtClean="0"/>
            <a:t>Optimization</a:t>
          </a:r>
          <a:endParaRPr lang="ru-RU" dirty="0"/>
        </a:p>
      </dgm:t>
    </dgm:pt>
    <dgm:pt modelId="{82045557-9965-4C5F-810D-28938711BA69}" type="parTrans" cxnId="{B4D14FFA-311E-45C9-BFEA-7BD5BAF432D2}">
      <dgm:prSet/>
      <dgm:spPr/>
      <dgm:t>
        <a:bodyPr/>
        <a:lstStyle/>
        <a:p>
          <a:endParaRPr lang="ru-RU"/>
        </a:p>
      </dgm:t>
    </dgm:pt>
    <dgm:pt modelId="{AF1F73F9-920C-493A-B4AB-067498F02037}" type="sibTrans" cxnId="{B4D14FFA-311E-45C9-BFEA-7BD5BAF432D2}">
      <dgm:prSet/>
      <dgm:spPr/>
      <dgm:t>
        <a:bodyPr/>
        <a:lstStyle/>
        <a:p>
          <a:endParaRPr lang="ru-RU"/>
        </a:p>
      </dgm:t>
    </dgm:pt>
    <dgm:pt modelId="{D57AD18A-F55A-4207-B0C9-D71068C08BC3}" type="pres">
      <dgm:prSet presAssocID="{700CD1CC-B78A-4B62-A351-01BB52FE8F5E}" presName="Name0" presStyleCnt="0">
        <dgm:presLayoutVars>
          <dgm:dir/>
          <dgm:animLvl val="lvl"/>
          <dgm:resizeHandles val="exact"/>
        </dgm:presLayoutVars>
      </dgm:prSet>
      <dgm:spPr/>
    </dgm:pt>
    <dgm:pt modelId="{62E13513-3F3B-4490-984A-7ED42F21938E}" type="pres">
      <dgm:prSet presAssocID="{0EBE6D4C-24BA-4B3D-BEDD-59477CEA58A2}" presName="parTxOnly" presStyleLbl="node1" presStyleIdx="0" presStyleCnt="5" custScaleX="90293" custScaleY="98634">
        <dgm:presLayoutVars>
          <dgm:chMax val="0"/>
          <dgm:chPref val="0"/>
          <dgm:bulletEnabled val="1"/>
        </dgm:presLayoutVars>
      </dgm:prSet>
      <dgm:spPr/>
      <dgm:t>
        <a:bodyPr/>
        <a:lstStyle/>
        <a:p>
          <a:endParaRPr lang="ru-RU"/>
        </a:p>
      </dgm:t>
    </dgm:pt>
    <dgm:pt modelId="{B03CD280-8603-4E21-9CFD-5706AAB74FAB}" type="pres">
      <dgm:prSet presAssocID="{223C6EC8-B794-4BC5-99E8-DF4AF0C22EF2}" presName="parTxOnlySpace" presStyleCnt="0"/>
      <dgm:spPr/>
    </dgm:pt>
    <dgm:pt modelId="{A7556479-A608-460D-BBB2-3A2309083594}" type="pres">
      <dgm:prSet presAssocID="{CD591B4A-DD68-40A3-9DC5-EC6F13FA4535}" presName="parTxOnly" presStyleLbl="node1" presStyleIdx="1" presStyleCnt="5" custScaleX="85109" custScaleY="96939">
        <dgm:presLayoutVars>
          <dgm:chMax val="0"/>
          <dgm:chPref val="0"/>
          <dgm:bulletEnabled val="1"/>
        </dgm:presLayoutVars>
      </dgm:prSet>
      <dgm:spPr/>
      <dgm:t>
        <a:bodyPr/>
        <a:lstStyle/>
        <a:p>
          <a:endParaRPr lang="ru-RU"/>
        </a:p>
      </dgm:t>
    </dgm:pt>
    <dgm:pt modelId="{B429E563-F11E-4126-B776-0B0E52592206}" type="pres">
      <dgm:prSet presAssocID="{5106E24C-6D41-4ABC-8339-378AE0ED0656}" presName="parTxOnlySpace" presStyleCnt="0"/>
      <dgm:spPr/>
    </dgm:pt>
    <dgm:pt modelId="{AFF57DE5-0FBA-4BE2-8DC2-D316CD772437}" type="pres">
      <dgm:prSet presAssocID="{8F749225-7668-47EE-8256-2185C07B7E44}" presName="parTxOnly" presStyleLbl="node1" presStyleIdx="2" presStyleCnt="5" custScaleX="140558" custScaleY="137766">
        <dgm:presLayoutVars>
          <dgm:chMax val="0"/>
          <dgm:chPref val="0"/>
          <dgm:bulletEnabled val="1"/>
        </dgm:presLayoutVars>
      </dgm:prSet>
      <dgm:spPr/>
      <dgm:t>
        <a:bodyPr/>
        <a:lstStyle/>
        <a:p>
          <a:endParaRPr lang="ru-RU"/>
        </a:p>
      </dgm:t>
    </dgm:pt>
    <dgm:pt modelId="{DF378AB1-1B83-4C38-90CA-30B62EC23094}" type="pres">
      <dgm:prSet presAssocID="{2F1D256D-68B5-4D53-A524-13E454D1065E}" presName="parTxOnlySpace" presStyleCnt="0"/>
      <dgm:spPr/>
    </dgm:pt>
    <dgm:pt modelId="{DD85AEDC-CD4F-4D73-AB39-91C441C4745F}" type="pres">
      <dgm:prSet presAssocID="{4D49B2D3-B6FA-479F-8706-2976482456D6}" presName="parTxOnly" presStyleLbl="node1" presStyleIdx="3" presStyleCnt="5">
        <dgm:presLayoutVars>
          <dgm:chMax val="0"/>
          <dgm:chPref val="0"/>
          <dgm:bulletEnabled val="1"/>
        </dgm:presLayoutVars>
      </dgm:prSet>
      <dgm:spPr/>
      <dgm:t>
        <a:bodyPr/>
        <a:lstStyle/>
        <a:p>
          <a:endParaRPr lang="ru-RU"/>
        </a:p>
      </dgm:t>
    </dgm:pt>
    <dgm:pt modelId="{46FF31DE-FEA5-439D-939E-C104E3BBD42E}" type="pres">
      <dgm:prSet presAssocID="{AF1F73F9-920C-493A-B4AB-067498F02037}" presName="parTxOnlySpace" presStyleCnt="0"/>
      <dgm:spPr/>
    </dgm:pt>
    <dgm:pt modelId="{AEB25780-6540-464E-AA77-8D176C5BAE9D}" type="pres">
      <dgm:prSet presAssocID="{4109EAD6-D211-4A3B-B666-91E8318F0244}" presName="parTxOnly" presStyleLbl="node1" presStyleIdx="4" presStyleCnt="5">
        <dgm:presLayoutVars>
          <dgm:chMax val="0"/>
          <dgm:chPref val="0"/>
          <dgm:bulletEnabled val="1"/>
        </dgm:presLayoutVars>
      </dgm:prSet>
      <dgm:spPr/>
      <dgm:t>
        <a:bodyPr/>
        <a:lstStyle/>
        <a:p>
          <a:endParaRPr lang="ru-RU"/>
        </a:p>
      </dgm:t>
    </dgm:pt>
  </dgm:ptLst>
  <dgm:cxnLst>
    <dgm:cxn modelId="{B4D14FFA-311E-45C9-BFEA-7BD5BAF432D2}" srcId="{700CD1CC-B78A-4B62-A351-01BB52FE8F5E}" destId="{4D49B2D3-B6FA-479F-8706-2976482456D6}" srcOrd="3" destOrd="0" parTransId="{82045557-9965-4C5F-810D-28938711BA69}" sibTransId="{AF1F73F9-920C-493A-B4AB-067498F02037}"/>
    <dgm:cxn modelId="{19589268-78EC-47E3-A225-596999BF0C04}" srcId="{700CD1CC-B78A-4B62-A351-01BB52FE8F5E}" destId="{CD591B4A-DD68-40A3-9DC5-EC6F13FA4535}" srcOrd="1" destOrd="0" parTransId="{278A8FA9-03BE-43FD-89CA-870127B84863}" sibTransId="{5106E24C-6D41-4ABC-8339-378AE0ED0656}"/>
    <dgm:cxn modelId="{1047419C-14F2-499D-A472-64A14E08F2EF}" type="presOf" srcId="{CD591B4A-DD68-40A3-9DC5-EC6F13FA4535}" destId="{A7556479-A608-460D-BBB2-3A2309083594}" srcOrd="0" destOrd="0" presId="urn:microsoft.com/office/officeart/2005/8/layout/chevron1"/>
    <dgm:cxn modelId="{799A0B82-F903-4BE0-8F63-BC1C127D531B}" type="presOf" srcId="{4109EAD6-D211-4A3B-B666-91E8318F0244}" destId="{AEB25780-6540-464E-AA77-8D176C5BAE9D}" srcOrd="0" destOrd="0" presId="urn:microsoft.com/office/officeart/2005/8/layout/chevron1"/>
    <dgm:cxn modelId="{189EE7D6-A03C-4C16-8CF3-CDF1BF1FEC7C}" type="presOf" srcId="{700CD1CC-B78A-4B62-A351-01BB52FE8F5E}" destId="{D57AD18A-F55A-4207-B0C9-D71068C08BC3}" srcOrd="0" destOrd="0" presId="urn:microsoft.com/office/officeart/2005/8/layout/chevron1"/>
    <dgm:cxn modelId="{76CDD8C2-BBDA-4CAC-91BD-ECB341C7B29A}" type="presOf" srcId="{0EBE6D4C-24BA-4B3D-BEDD-59477CEA58A2}" destId="{62E13513-3F3B-4490-984A-7ED42F21938E}" srcOrd="0" destOrd="0" presId="urn:microsoft.com/office/officeart/2005/8/layout/chevron1"/>
    <dgm:cxn modelId="{3AEACF0B-DB50-429D-A757-151C53A4D02B}" srcId="{700CD1CC-B78A-4B62-A351-01BB52FE8F5E}" destId="{0EBE6D4C-24BA-4B3D-BEDD-59477CEA58A2}" srcOrd="0" destOrd="0" parTransId="{ED4809BC-6A1A-4C15-840F-2DE2597C4DF6}" sibTransId="{223C6EC8-B794-4BC5-99E8-DF4AF0C22EF2}"/>
    <dgm:cxn modelId="{A3E08512-1EBF-4A60-B2B5-CAEF27FEBDD6}" type="presOf" srcId="{8F749225-7668-47EE-8256-2185C07B7E44}" destId="{AFF57DE5-0FBA-4BE2-8DC2-D316CD772437}" srcOrd="0" destOrd="0" presId="urn:microsoft.com/office/officeart/2005/8/layout/chevron1"/>
    <dgm:cxn modelId="{EC4D709F-8401-4900-A86D-40C103A313FF}" type="presOf" srcId="{4D49B2D3-B6FA-479F-8706-2976482456D6}" destId="{DD85AEDC-CD4F-4D73-AB39-91C441C4745F}" srcOrd="0" destOrd="0" presId="urn:microsoft.com/office/officeart/2005/8/layout/chevron1"/>
    <dgm:cxn modelId="{14816539-BEF8-4446-A045-A4F84C96711B}" srcId="{700CD1CC-B78A-4B62-A351-01BB52FE8F5E}" destId="{8F749225-7668-47EE-8256-2185C07B7E44}" srcOrd="2" destOrd="0" parTransId="{A19EDEBB-11C0-4251-91C6-75BC0E5CE232}" sibTransId="{2F1D256D-68B5-4D53-A524-13E454D1065E}"/>
    <dgm:cxn modelId="{D74069D1-B341-4D3C-AE2C-A3B82455C533}" srcId="{700CD1CC-B78A-4B62-A351-01BB52FE8F5E}" destId="{4109EAD6-D211-4A3B-B666-91E8318F0244}" srcOrd="4" destOrd="0" parTransId="{402B9E02-7BE7-444D-9F5E-1F6830E65CA3}" sibTransId="{06D46CE1-339F-4BD9-9F9B-FB4E3B4E099F}"/>
    <dgm:cxn modelId="{21EBC2C8-CF2E-4221-A13F-A2A7F1C99CB1}" type="presParOf" srcId="{D57AD18A-F55A-4207-B0C9-D71068C08BC3}" destId="{62E13513-3F3B-4490-984A-7ED42F21938E}" srcOrd="0" destOrd="0" presId="urn:microsoft.com/office/officeart/2005/8/layout/chevron1"/>
    <dgm:cxn modelId="{0B2C4E55-37CB-4A92-B068-27C05C6AFCBC}" type="presParOf" srcId="{D57AD18A-F55A-4207-B0C9-D71068C08BC3}" destId="{B03CD280-8603-4E21-9CFD-5706AAB74FAB}" srcOrd="1" destOrd="0" presId="urn:microsoft.com/office/officeart/2005/8/layout/chevron1"/>
    <dgm:cxn modelId="{87A9D034-05A9-45DA-99B1-86D572DF62B4}" type="presParOf" srcId="{D57AD18A-F55A-4207-B0C9-D71068C08BC3}" destId="{A7556479-A608-460D-BBB2-3A2309083594}" srcOrd="2" destOrd="0" presId="urn:microsoft.com/office/officeart/2005/8/layout/chevron1"/>
    <dgm:cxn modelId="{1217FFB2-67E8-4E3D-ADF6-81240B26BDAF}" type="presParOf" srcId="{D57AD18A-F55A-4207-B0C9-D71068C08BC3}" destId="{B429E563-F11E-4126-B776-0B0E52592206}" srcOrd="3" destOrd="0" presId="urn:microsoft.com/office/officeart/2005/8/layout/chevron1"/>
    <dgm:cxn modelId="{0BAC5430-9AC0-4ADD-BAF0-5E41057774D6}" type="presParOf" srcId="{D57AD18A-F55A-4207-B0C9-D71068C08BC3}" destId="{AFF57DE5-0FBA-4BE2-8DC2-D316CD772437}" srcOrd="4" destOrd="0" presId="urn:microsoft.com/office/officeart/2005/8/layout/chevron1"/>
    <dgm:cxn modelId="{D85F0929-2B52-4B51-BA16-DF5AD0A1E1FE}" type="presParOf" srcId="{D57AD18A-F55A-4207-B0C9-D71068C08BC3}" destId="{DF378AB1-1B83-4C38-90CA-30B62EC23094}" srcOrd="5" destOrd="0" presId="urn:microsoft.com/office/officeart/2005/8/layout/chevron1"/>
    <dgm:cxn modelId="{F39B70A8-6132-4471-90B6-E307B6178974}" type="presParOf" srcId="{D57AD18A-F55A-4207-B0C9-D71068C08BC3}" destId="{DD85AEDC-CD4F-4D73-AB39-91C441C4745F}" srcOrd="6" destOrd="0" presId="urn:microsoft.com/office/officeart/2005/8/layout/chevron1"/>
    <dgm:cxn modelId="{F8BABB2B-0F60-4655-B5E6-BE5D83A42A58}" type="presParOf" srcId="{D57AD18A-F55A-4207-B0C9-D71068C08BC3}" destId="{46FF31DE-FEA5-439D-939E-C104E3BBD42E}" srcOrd="7" destOrd="0" presId="urn:microsoft.com/office/officeart/2005/8/layout/chevron1"/>
    <dgm:cxn modelId="{7FD8B952-F25E-4CED-8520-FCE66AE0F694}" type="presParOf" srcId="{D57AD18A-F55A-4207-B0C9-D71068C08BC3}" destId="{AEB25780-6540-464E-AA77-8D176C5BAE9D}"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00CD1CC-B78A-4B62-A351-01BB52FE8F5E}" type="doc">
      <dgm:prSet loTypeId="urn:microsoft.com/office/officeart/2005/8/layout/chevron1" loCatId="process" qsTypeId="urn:microsoft.com/office/officeart/2005/8/quickstyle/simple5" qsCatId="simple" csTypeId="urn:microsoft.com/office/officeart/2005/8/colors/accent1_2" csCatId="accent1" phldr="1"/>
      <dgm:spPr/>
    </dgm:pt>
    <dgm:pt modelId="{0EBE6D4C-24BA-4B3D-BEDD-59477CEA58A2}">
      <dgm:prSet phldrT="[Текст]" custT="1"/>
      <dgm:spPr/>
      <dgm:t>
        <a:bodyPr/>
        <a:lstStyle/>
        <a:p>
          <a:r>
            <a:rPr lang="en-US" sz="1600" dirty="0" smtClean="0"/>
            <a:t>Purposes</a:t>
          </a:r>
          <a:endParaRPr lang="ru-RU" sz="1600" dirty="0"/>
        </a:p>
      </dgm:t>
    </dgm:pt>
    <dgm:pt modelId="{ED4809BC-6A1A-4C15-840F-2DE2597C4DF6}" type="parTrans" cxnId="{3AEACF0B-DB50-429D-A757-151C53A4D02B}">
      <dgm:prSet/>
      <dgm:spPr/>
      <dgm:t>
        <a:bodyPr/>
        <a:lstStyle/>
        <a:p>
          <a:endParaRPr lang="ru-RU"/>
        </a:p>
      </dgm:t>
    </dgm:pt>
    <dgm:pt modelId="{223C6EC8-B794-4BC5-99E8-DF4AF0C22EF2}" type="sibTrans" cxnId="{3AEACF0B-DB50-429D-A757-151C53A4D02B}">
      <dgm:prSet/>
      <dgm:spPr/>
      <dgm:t>
        <a:bodyPr/>
        <a:lstStyle/>
        <a:p>
          <a:endParaRPr lang="ru-RU"/>
        </a:p>
      </dgm:t>
    </dgm:pt>
    <dgm:pt modelId="{8F749225-7668-47EE-8256-2185C07B7E44}">
      <dgm:prSet phldrT="[Текст]" custT="1"/>
      <dgm:spPr/>
      <dgm:t>
        <a:bodyPr/>
        <a:lstStyle/>
        <a:p>
          <a:r>
            <a:rPr lang="en-US" sz="1800" dirty="0" smtClean="0"/>
            <a:t>Theory</a:t>
          </a:r>
          <a:endParaRPr lang="ru-RU" sz="1800" dirty="0"/>
        </a:p>
      </dgm:t>
    </dgm:pt>
    <dgm:pt modelId="{A19EDEBB-11C0-4251-91C6-75BC0E5CE232}" type="parTrans" cxnId="{14816539-BEF8-4446-A045-A4F84C96711B}">
      <dgm:prSet/>
      <dgm:spPr/>
      <dgm:t>
        <a:bodyPr/>
        <a:lstStyle/>
        <a:p>
          <a:endParaRPr lang="ru-RU"/>
        </a:p>
      </dgm:t>
    </dgm:pt>
    <dgm:pt modelId="{2F1D256D-68B5-4D53-A524-13E454D1065E}" type="sibTrans" cxnId="{14816539-BEF8-4446-A045-A4F84C96711B}">
      <dgm:prSet/>
      <dgm:spPr/>
      <dgm:t>
        <a:bodyPr/>
        <a:lstStyle/>
        <a:p>
          <a:endParaRPr lang="ru-RU"/>
        </a:p>
      </dgm:t>
    </dgm:pt>
    <dgm:pt modelId="{4109EAD6-D211-4A3B-B666-91E8318F0244}">
      <dgm:prSet phldrT="[Текст]"/>
      <dgm:spPr/>
      <dgm:t>
        <a:bodyPr/>
        <a:lstStyle/>
        <a:p>
          <a:r>
            <a:rPr lang="en-US" dirty="0" smtClean="0"/>
            <a:t>Conclusions</a:t>
          </a:r>
          <a:endParaRPr lang="ru-RU" dirty="0"/>
        </a:p>
      </dgm:t>
    </dgm:pt>
    <dgm:pt modelId="{402B9E02-7BE7-444D-9F5E-1F6830E65CA3}" type="parTrans" cxnId="{D74069D1-B341-4D3C-AE2C-A3B82455C533}">
      <dgm:prSet/>
      <dgm:spPr/>
      <dgm:t>
        <a:bodyPr/>
        <a:lstStyle/>
        <a:p>
          <a:endParaRPr lang="ru-RU"/>
        </a:p>
      </dgm:t>
    </dgm:pt>
    <dgm:pt modelId="{06D46CE1-339F-4BD9-9F9B-FB4E3B4E099F}" type="sibTrans" cxnId="{D74069D1-B341-4D3C-AE2C-A3B82455C533}">
      <dgm:prSet/>
      <dgm:spPr/>
      <dgm:t>
        <a:bodyPr/>
        <a:lstStyle/>
        <a:p>
          <a:endParaRPr lang="ru-RU"/>
        </a:p>
      </dgm:t>
    </dgm:pt>
    <dgm:pt modelId="{CD591B4A-DD68-40A3-9DC5-EC6F13FA4535}">
      <dgm:prSet phldrT="[Текст]" custT="1"/>
      <dgm:spPr/>
      <dgm:t>
        <a:bodyPr/>
        <a:lstStyle/>
        <a:p>
          <a:r>
            <a:rPr lang="en-US" sz="1600" dirty="0" smtClean="0"/>
            <a:t>Practice</a:t>
          </a:r>
          <a:endParaRPr lang="ru-RU" sz="1600" dirty="0"/>
        </a:p>
      </dgm:t>
    </dgm:pt>
    <dgm:pt modelId="{278A8FA9-03BE-43FD-89CA-870127B84863}" type="parTrans" cxnId="{19589268-78EC-47E3-A225-596999BF0C04}">
      <dgm:prSet/>
      <dgm:spPr/>
      <dgm:t>
        <a:bodyPr/>
        <a:lstStyle/>
        <a:p>
          <a:endParaRPr lang="ru-RU"/>
        </a:p>
      </dgm:t>
    </dgm:pt>
    <dgm:pt modelId="{5106E24C-6D41-4ABC-8339-378AE0ED0656}" type="sibTrans" cxnId="{19589268-78EC-47E3-A225-596999BF0C04}">
      <dgm:prSet/>
      <dgm:spPr/>
      <dgm:t>
        <a:bodyPr/>
        <a:lstStyle/>
        <a:p>
          <a:endParaRPr lang="ru-RU"/>
        </a:p>
      </dgm:t>
    </dgm:pt>
    <dgm:pt modelId="{4D49B2D3-B6FA-479F-8706-2976482456D6}">
      <dgm:prSet phldrT="[Текст]" custT="1"/>
      <dgm:spPr/>
      <dgm:t>
        <a:bodyPr/>
        <a:lstStyle/>
        <a:p>
          <a:r>
            <a:rPr lang="en-US" sz="2000" dirty="0" smtClean="0"/>
            <a:t>Optimization</a:t>
          </a:r>
          <a:endParaRPr lang="ru-RU" sz="2000" dirty="0"/>
        </a:p>
      </dgm:t>
    </dgm:pt>
    <dgm:pt modelId="{82045557-9965-4C5F-810D-28938711BA69}" type="parTrans" cxnId="{B4D14FFA-311E-45C9-BFEA-7BD5BAF432D2}">
      <dgm:prSet/>
      <dgm:spPr/>
      <dgm:t>
        <a:bodyPr/>
        <a:lstStyle/>
        <a:p>
          <a:endParaRPr lang="ru-RU"/>
        </a:p>
      </dgm:t>
    </dgm:pt>
    <dgm:pt modelId="{AF1F73F9-920C-493A-B4AB-067498F02037}" type="sibTrans" cxnId="{B4D14FFA-311E-45C9-BFEA-7BD5BAF432D2}">
      <dgm:prSet/>
      <dgm:spPr/>
      <dgm:t>
        <a:bodyPr/>
        <a:lstStyle/>
        <a:p>
          <a:endParaRPr lang="ru-RU"/>
        </a:p>
      </dgm:t>
    </dgm:pt>
    <dgm:pt modelId="{D57AD18A-F55A-4207-B0C9-D71068C08BC3}" type="pres">
      <dgm:prSet presAssocID="{700CD1CC-B78A-4B62-A351-01BB52FE8F5E}" presName="Name0" presStyleCnt="0">
        <dgm:presLayoutVars>
          <dgm:dir/>
          <dgm:animLvl val="lvl"/>
          <dgm:resizeHandles val="exact"/>
        </dgm:presLayoutVars>
      </dgm:prSet>
      <dgm:spPr/>
    </dgm:pt>
    <dgm:pt modelId="{62E13513-3F3B-4490-984A-7ED42F21938E}" type="pres">
      <dgm:prSet presAssocID="{0EBE6D4C-24BA-4B3D-BEDD-59477CEA58A2}" presName="parTxOnly" presStyleLbl="node1" presStyleIdx="0" presStyleCnt="5" custScaleX="90293" custScaleY="98634">
        <dgm:presLayoutVars>
          <dgm:chMax val="0"/>
          <dgm:chPref val="0"/>
          <dgm:bulletEnabled val="1"/>
        </dgm:presLayoutVars>
      </dgm:prSet>
      <dgm:spPr/>
      <dgm:t>
        <a:bodyPr/>
        <a:lstStyle/>
        <a:p>
          <a:endParaRPr lang="ru-RU"/>
        </a:p>
      </dgm:t>
    </dgm:pt>
    <dgm:pt modelId="{B03CD280-8603-4E21-9CFD-5706AAB74FAB}" type="pres">
      <dgm:prSet presAssocID="{223C6EC8-B794-4BC5-99E8-DF4AF0C22EF2}" presName="parTxOnlySpace" presStyleCnt="0"/>
      <dgm:spPr/>
    </dgm:pt>
    <dgm:pt modelId="{A7556479-A608-460D-BBB2-3A2309083594}" type="pres">
      <dgm:prSet presAssocID="{CD591B4A-DD68-40A3-9DC5-EC6F13FA4535}" presName="parTxOnly" presStyleLbl="node1" presStyleIdx="1" presStyleCnt="5" custScaleX="85109" custScaleY="96939">
        <dgm:presLayoutVars>
          <dgm:chMax val="0"/>
          <dgm:chPref val="0"/>
          <dgm:bulletEnabled val="1"/>
        </dgm:presLayoutVars>
      </dgm:prSet>
      <dgm:spPr/>
      <dgm:t>
        <a:bodyPr/>
        <a:lstStyle/>
        <a:p>
          <a:endParaRPr lang="ru-RU"/>
        </a:p>
      </dgm:t>
    </dgm:pt>
    <dgm:pt modelId="{B429E563-F11E-4126-B776-0B0E52592206}" type="pres">
      <dgm:prSet presAssocID="{5106E24C-6D41-4ABC-8339-378AE0ED0656}" presName="parTxOnlySpace" presStyleCnt="0"/>
      <dgm:spPr/>
    </dgm:pt>
    <dgm:pt modelId="{AFF57DE5-0FBA-4BE2-8DC2-D316CD772437}" type="pres">
      <dgm:prSet presAssocID="{8F749225-7668-47EE-8256-2185C07B7E44}" presName="parTxOnly" presStyleLbl="node1" presStyleIdx="2" presStyleCnt="5" custScaleX="100635" custScaleY="105798" custLinFactNeighborX="-4715" custLinFactNeighborY="-2028">
        <dgm:presLayoutVars>
          <dgm:chMax val="0"/>
          <dgm:chPref val="0"/>
          <dgm:bulletEnabled val="1"/>
        </dgm:presLayoutVars>
      </dgm:prSet>
      <dgm:spPr/>
      <dgm:t>
        <a:bodyPr/>
        <a:lstStyle/>
        <a:p>
          <a:endParaRPr lang="ru-RU"/>
        </a:p>
      </dgm:t>
    </dgm:pt>
    <dgm:pt modelId="{DF378AB1-1B83-4C38-90CA-30B62EC23094}" type="pres">
      <dgm:prSet presAssocID="{2F1D256D-68B5-4D53-A524-13E454D1065E}" presName="parTxOnlySpace" presStyleCnt="0"/>
      <dgm:spPr/>
    </dgm:pt>
    <dgm:pt modelId="{DD85AEDC-CD4F-4D73-AB39-91C441C4745F}" type="pres">
      <dgm:prSet presAssocID="{4D49B2D3-B6FA-479F-8706-2976482456D6}" presName="parTxOnly" presStyleLbl="node1" presStyleIdx="3" presStyleCnt="5" custScaleX="139974" custScaleY="127880">
        <dgm:presLayoutVars>
          <dgm:chMax val="0"/>
          <dgm:chPref val="0"/>
          <dgm:bulletEnabled val="1"/>
        </dgm:presLayoutVars>
      </dgm:prSet>
      <dgm:spPr/>
      <dgm:t>
        <a:bodyPr/>
        <a:lstStyle/>
        <a:p>
          <a:endParaRPr lang="ru-RU"/>
        </a:p>
      </dgm:t>
    </dgm:pt>
    <dgm:pt modelId="{46FF31DE-FEA5-439D-939E-C104E3BBD42E}" type="pres">
      <dgm:prSet presAssocID="{AF1F73F9-920C-493A-B4AB-067498F02037}" presName="parTxOnlySpace" presStyleCnt="0"/>
      <dgm:spPr/>
    </dgm:pt>
    <dgm:pt modelId="{AEB25780-6540-464E-AA77-8D176C5BAE9D}" type="pres">
      <dgm:prSet presAssocID="{4109EAD6-D211-4A3B-B666-91E8318F0244}" presName="parTxOnly" presStyleLbl="node1" presStyleIdx="4" presStyleCnt="5">
        <dgm:presLayoutVars>
          <dgm:chMax val="0"/>
          <dgm:chPref val="0"/>
          <dgm:bulletEnabled val="1"/>
        </dgm:presLayoutVars>
      </dgm:prSet>
      <dgm:spPr/>
      <dgm:t>
        <a:bodyPr/>
        <a:lstStyle/>
        <a:p>
          <a:endParaRPr lang="ru-RU"/>
        </a:p>
      </dgm:t>
    </dgm:pt>
  </dgm:ptLst>
  <dgm:cxnLst>
    <dgm:cxn modelId="{693E1CCD-4FE9-4875-822D-37F4C3A068A0}" type="presOf" srcId="{CD591B4A-DD68-40A3-9DC5-EC6F13FA4535}" destId="{A7556479-A608-460D-BBB2-3A2309083594}" srcOrd="0" destOrd="0" presId="urn:microsoft.com/office/officeart/2005/8/layout/chevron1"/>
    <dgm:cxn modelId="{3AEACF0B-DB50-429D-A757-151C53A4D02B}" srcId="{700CD1CC-B78A-4B62-A351-01BB52FE8F5E}" destId="{0EBE6D4C-24BA-4B3D-BEDD-59477CEA58A2}" srcOrd="0" destOrd="0" parTransId="{ED4809BC-6A1A-4C15-840F-2DE2597C4DF6}" sibTransId="{223C6EC8-B794-4BC5-99E8-DF4AF0C22EF2}"/>
    <dgm:cxn modelId="{D74069D1-B341-4D3C-AE2C-A3B82455C533}" srcId="{700CD1CC-B78A-4B62-A351-01BB52FE8F5E}" destId="{4109EAD6-D211-4A3B-B666-91E8318F0244}" srcOrd="4" destOrd="0" parTransId="{402B9E02-7BE7-444D-9F5E-1F6830E65CA3}" sibTransId="{06D46CE1-339F-4BD9-9F9B-FB4E3B4E099F}"/>
    <dgm:cxn modelId="{B4D14FFA-311E-45C9-BFEA-7BD5BAF432D2}" srcId="{700CD1CC-B78A-4B62-A351-01BB52FE8F5E}" destId="{4D49B2D3-B6FA-479F-8706-2976482456D6}" srcOrd="3" destOrd="0" parTransId="{82045557-9965-4C5F-810D-28938711BA69}" sibTransId="{AF1F73F9-920C-493A-B4AB-067498F02037}"/>
    <dgm:cxn modelId="{5AA1A27F-AC6B-4F16-A078-EE75E20D4BBE}" type="presOf" srcId="{0EBE6D4C-24BA-4B3D-BEDD-59477CEA58A2}" destId="{62E13513-3F3B-4490-984A-7ED42F21938E}" srcOrd="0" destOrd="0" presId="urn:microsoft.com/office/officeart/2005/8/layout/chevron1"/>
    <dgm:cxn modelId="{19589268-78EC-47E3-A225-596999BF0C04}" srcId="{700CD1CC-B78A-4B62-A351-01BB52FE8F5E}" destId="{CD591B4A-DD68-40A3-9DC5-EC6F13FA4535}" srcOrd="1" destOrd="0" parTransId="{278A8FA9-03BE-43FD-89CA-870127B84863}" sibTransId="{5106E24C-6D41-4ABC-8339-378AE0ED0656}"/>
    <dgm:cxn modelId="{76C28949-0F03-4445-B90F-2CAC1849158C}" type="presOf" srcId="{4109EAD6-D211-4A3B-B666-91E8318F0244}" destId="{AEB25780-6540-464E-AA77-8D176C5BAE9D}" srcOrd="0" destOrd="0" presId="urn:microsoft.com/office/officeart/2005/8/layout/chevron1"/>
    <dgm:cxn modelId="{46650D31-68FF-4368-89D2-824B78A29ED4}" type="presOf" srcId="{700CD1CC-B78A-4B62-A351-01BB52FE8F5E}" destId="{D57AD18A-F55A-4207-B0C9-D71068C08BC3}" srcOrd="0" destOrd="0" presId="urn:microsoft.com/office/officeart/2005/8/layout/chevron1"/>
    <dgm:cxn modelId="{14816539-BEF8-4446-A045-A4F84C96711B}" srcId="{700CD1CC-B78A-4B62-A351-01BB52FE8F5E}" destId="{8F749225-7668-47EE-8256-2185C07B7E44}" srcOrd="2" destOrd="0" parTransId="{A19EDEBB-11C0-4251-91C6-75BC0E5CE232}" sibTransId="{2F1D256D-68B5-4D53-A524-13E454D1065E}"/>
    <dgm:cxn modelId="{A98EB810-A97D-4994-9831-BB7D89871BA2}" type="presOf" srcId="{8F749225-7668-47EE-8256-2185C07B7E44}" destId="{AFF57DE5-0FBA-4BE2-8DC2-D316CD772437}" srcOrd="0" destOrd="0" presId="urn:microsoft.com/office/officeart/2005/8/layout/chevron1"/>
    <dgm:cxn modelId="{6EF4BA58-55FD-48A0-ABF1-BCBC3AB46B73}" type="presOf" srcId="{4D49B2D3-B6FA-479F-8706-2976482456D6}" destId="{DD85AEDC-CD4F-4D73-AB39-91C441C4745F}" srcOrd="0" destOrd="0" presId="urn:microsoft.com/office/officeart/2005/8/layout/chevron1"/>
    <dgm:cxn modelId="{8B4E3CB7-AB44-4AAC-9202-733CA73148E6}" type="presParOf" srcId="{D57AD18A-F55A-4207-B0C9-D71068C08BC3}" destId="{62E13513-3F3B-4490-984A-7ED42F21938E}" srcOrd="0" destOrd="0" presId="urn:microsoft.com/office/officeart/2005/8/layout/chevron1"/>
    <dgm:cxn modelId="{A9CDE3D7-09AB-4DD6-8110-88BFDC4FD48F}" type="presParOf" srcId="{D57AD18A-F55A-4207-B0C9-D71068C08BC3}" destId="{B03CD280-8603-4E21-9CFD-5706AAB74FAB}" srcOrd="1" destOrd="0" presId="urn:microsoft.com/office/officeart/2005/8/layout/chevron1"/>
    <dgm:cxn modelId="{6A01C5C2-5E19-4220-9954-72F7DC9D64C9}" type="presParOf" srcId="{D57AD18A-F55A-4207-B0C9-D71068C08BC3}" destId="{A7556479-A608-460D-BBB2-3A2309083594}" srcOrd="2" destOrd="0" presId="urn:microsoft.com/office/officeart/2005/8/layout/chevron1"/>
    <dgm:cxn modelId="{38AC3B83-EEFA-46A7-B23B-8B2770428359}" type="presParOf" srcId="{D57AD18A-F55A-4207-B0C9-D71068C08BC3}" destId="{B429E563-F11E-4126-B776-0B0E52592206}" srcOrd="3" destOrd="0" presId="urn:microsoft.com/office/officeart/2005/8/layout/chevron1"/>
    <dgm:cxn modelId="{4D101646-A5CD-41C9-A2DF-B2BDC45E0E61}" type="presParOf" srcId="{D57AD18A-F55A-4207-B0C9-D71068C08BC3}" destId="{AFF57DE5-0FBA-4BE2-8DC2-D316CD772437}" srcOrd="4" destOrd="0" presId="urn:microsoft.com/office/officeart/2005/8/layout/chevron1"/>
    <dgm:cxn modelId="{C66D5963-3E47-4524-9D9F-F4F60A4E8381}" type="presParOf" srcId="{D57AD18A-F55A-4207-B0C9-D71068C08BC3}" destId="{DF378AB1-1B83-4C38-90CA-30B62EC23094}" srcOrd="5" destOrd="0" presId="urn:microsoft.com/office/officeart/2005/8/layout/chevron1"/>
    <dgm:cxn modelId="{2570185A-FE12-480D-AFC9-0D54BC0E72CA}" type="presParOf" srcId="{D57AD18A-F55A-4207-B0C9-D71068C08BC3}" destId="{DD85AEDC-CD4F-4D73-AB39-91C441C4745F}" srcOrd="6" destOrd="0" presId="urn:microsoft.com/office/officeart/2005/8/layout/chevron1"/>
    <dgm:cxn modelId="{4042E44F-D809-4BEA-BA4B-4B18CF03FF2A}" type="presParOf" srcId="{D57AD18A-F55A-4207-B0C9-D71068C08BC3}" destId="{46FF31DE-FEA5-439D-939E-C104E3BBD42E}" srcOrd="7" destOrd="0" presId="urn:microsoft.com/office/officeart/2005/8/layout/chevron1"/>
    <dgm:cxn modelId="{D793A5EA-331F-4E4F-AD29-4A602364F6AB}" type="presParOf" srcId="{D57AD18A-F55A-4207-B0C9-D71068C08BC3}" destId="{AEB25780-6540-464E-AA77-8D176C5BAE9D}"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00CD1CC-B78A-4B62-A351-01BB52FE8F5E}" type="doc">
      <dgm:prSet loTypeId="urn:microsoft.com/office/officeart/2005/8/layout/chevron1" loCatId="process" qsTypeId="urn:microsoft.com/office/officeart/2005/8/quickstyle/simple5" qsCatId="simple" csTypeId="urn:microsoft.com/office/officeart/2005/8/colors/accent1_2" csCatId="accent1" phldr="1"/>
      <dgm:spPr/>
    </dgm:pt>
    <dgm:pt modelId="{0EBE6D4C-24BA-4B3D-BEDD-59477CEA58A2}">
      <dgm:prSet phldrT="[Текст]" custT="1"/>
      <dgm:spPr/>
      <dgm:t>
        <a:bodyPr/>
        <a:lstStyle/>
        <a:p>
          <a:r>
            <a:rPr lang="en-US" sz="1600" dirty="0" smtClean="0"/>
            <a:t>Purposes</a:t>
          </a:r>
          <a:endParaRPr lang="ru-RU" sz="1600" dirty="0"/>
        </a:p>
      </dgm:t>
    </dgm:pt>
    <dgm:pt modelId="{ED4809BC-6A1A-4C15-840F-2DE2597C4DF6}" type="parTrans" cxnId="{3AEACF0B-DB50-429D-A757-151C53A4D02B}">
      <dgm:prSet/>
      <dgm:spPr/>
      <dgm:t>
        <a:bodyPr/>
        <a:lstStyle/>
        <a:p>
          <a:endParaRPr lang="ru-RU"/>
        </a:p>
      </dgm:t>
    </dgm:pt>
    <dgm:pt modelId="{223C6EC8-B794-4BC5-99E8-DF4AF0C22EF2}" type="sibTrans" cxnId="{3AEACF0B-DB50-429D-A757-151C53A4D02B}">
      <dgm:prSet/>
      <dgm:spPr/>
      <dgm:t>
        <a:bodyPr/>
        <a:lstStyle/>
        <a:p>
          <a:endParaRPr lang="ru-RU"/>
        </a:p>
      </dgm:t>
    </dgm:pt>
    <dgm:pt modelId="{8F749225-7668-47EE-8256-2185C07B7E44}">
      <dgm:prSet phldrT="[Текст]" custT="1"/>
      <dgm:spPr/>
      <dgm:t>
        <a:bodyPr/>
        <a:lstStyle/>
        <a:p>
          <a:r>
            <a:rPr lang="en-US" sz="1800" dirty="0" smtClean="0"/>
            <a:t>Theory</a:t>
          </a:r>
          <a:endParaRPr lang="ru-RU" sz="1800" dirty="0"/>
        </a:p>
      </dgm:t>
    </dgm:pt>
    <dgm:pt modelId="{A19EDEBB-11C0-4251-91C6-75BC0E5CE232}" type="parTrans" cxnId="{14816539-BEF8-4446-A045-A4F84C96711B}">
      <dgm:prSet/>
      <dgm:spPr/>
      <dgm:t>
        <a:bodyPr/>
        <a:lstStyle/>
        <a:p>
          <a:endParaRPr lang="ru-RU"/>
        </a:p>
      </dgm:t>
    </dgm:pt>
    <dgm:pt modelId="{2F1D256D-68B5-4D53-A524-13E454D1065E}" type="sibTrans" cxnId="{14816539-BEF8-4446-A045-A4F84C96711B}">
      <dgm:prSet/>
      <dgm:spPr/>
      <dgm:t>
        <a:bodyPr/>
        <a:lstStyle/>
        <a:p>
          <a:endParaRPr lang="ru-RU"/>
        </a:p>
      </dgm:t>
    </dgm:pt>
    <dgm:pt modelId="{4109EAD6-D211-4A3B-B666-91E8318F0244}">
      <dgm:prSet phldrT="[Текст]"/>
      <dgm:spPr/>
      <dgm:t>
        <a:bodyPr/>
        <a:lstStyle/>
        <a:p>
          <a:r>
            <a:rPr lang="en-US" dirty="0" smtClean="0"/>
            <a:t>Conclusions</a:t>
          </a:r>
          <a:endParaRPr lang="ru-RU" dirty="0"/>
        </a:p>
      </dgm:t>
    </dgm:pt>
    <dgm:pt modelId="{402B9E02-7BE7-444D-9F5E-1F6830E65CA3}" type="parTrans" cxnId="{D74069D1-B341-4D3C-AE2C-A3B82455C533}">
      <dgm:prSet/>
      <dgm:spPr/>
      <dgm:t>
        <a:bodyPr/>
        <a:lstStyle/>
        <a:p>
          <a:endParaRPr lang="ru-RU"/>
        </a:p>
      </dgm:t>
    </dgm:pt>
    <dgm:pt modelId="{06D46CE1-339F-4BD9-9F9B-FB4E3B4E099F}" type="sibTrans" cxnId="{D74069D1-B341-4D3C-AE2C-A3B82455C533}">
      <dgm:prSet/>
      <dgm:spPr/>
      <dgm:t>
        <a:bodyPr/>
        <a:lstStyle/>
        <a:p>
          <a:endParaRPr lang="ru-RU"/>
        </a:p>
      </dgm:t>
    </dgm:pt>
    <dgm:pt modelId="{CD591B4A-DD68-40A3-9DC5-EC6F13FA4535}">
      <dgm:prSet phldrT="[Текст]" custT="1"/>
      <dgm:spPr/>
      <dgm:t>
        <a:bodyPr/>
        <a:lstStyle/>
        <a:p>
          <a:r>
            <a:rPr lang="en-US" sz="1600" dirty="0" smtClean="0"/>
            <a:t>Practice</a:t>
          </a:r>
          <a:endParaRPr lang="ru-RU" sz="1600" dirty="0"/>
        </a:p>
      </dgm:t>
    </dgm:pt>
    <dgm:pt modelId="{278A8FA9-03BE-43FD-89CA-870127B84863}" type="parTrans" cxnId="{19589268-78EC-47E3-A225-596999BF0C04}">
      <dgm:prSet/>
      <dgm:spPr/>
      <dgm:t>
        <a:bodyPr/>
        <a:lstStyle/>
        <a:p>
          <a:endParaRPr lang="ru-RU"/>
        </a:p>
      </dgm:t>
    </dgm:pt>
    <dgm:pt modelId="{5106E24C-6D41-4ABC-8339-378AE0ED0656}" type="sibTrans" cxnId="{19589268-78EC-47E3-A225-596999BF0C04}">
      <dgm:prSet/>
      <dgm:spPr/>
      <dgm:t>
        <a:bodyPr/>
        <a:lstStyle/>
        <a:p>
          <a:endParaRPr lang="ru-RU"/>
        </a:p>
      </dgm:t>
    </dgm:pt>
    <dgm:pt modelId="{4D49B2D3-B6FA-479F-8706-2976482456D6}">
      <dgm:prSet phldrT="[Текст]" custT="1"/>
      <dgm:spPr/>
      <dgm:t>
        <a:bodyPr/>
        <a:lstStyle/>
        <a:p>
          <a:r>
            <a:rPr lang="en-US" sz="2000" dirty="0" smtClean="0"/>
            <a:t>Optimization</a:t>
          </a:r>
          <a:endParaRPr lang="ru-RU" sz="2000" dirty="0"/>
        </a:p>
      </dgm:t>
    </dgm:pt>
    <dgm:pt modelId="{82045557-9965-4C5F-810D-28938711BA69}" type="parTrans" cxnId="{B4D14FFA-311E-45C9-BFEA-7BD5BAF432D2}">
      <dgm:prSet/>
      <dgm:spPr/>
      <dgm:t>
        <a:bodyPr/>
        <a:lstStyle/>
        <a:p>
          <a:endParaRPr lang="ru-RU"/>
        </a:p>
      </dgm:t>
    </dgm:pt>
    <dgm:pt modelId="{AF1F73F9-920C-493A-B4AB-067498F02037}" type="sibTrans" cxnId="{B4D14FFA-311E-45C9-BFEA-7BD5BAF432D2}">
      <dgm:prSet/>
      <dgm:spPr/>
      <dgm:t>
        <a:bodyPr/>
        <a:lstStyle/>
        <a:p>
          <a:endParaRPr lang="ru-RU"/>
        </a:p>
      </dgm:t>
    </dgm:pt>
    <dgm:pt modelId="{D57AD18A-F55A-4207-B0C9-D71068C08BC3}" type="pres">
      <dgm:prSet presAssocID="{700CD1CC-B78A-4B62-A351-01BB52FE8F5E}" presName="Name0" presStyleCnt="0">
        <dgm:presLayoutVars>
          <dgm:dir/>
          <dgm:animLvl val="lvl"/>
          <dgm:resizeHandles val="exact"/>
        </dgm:presLayoutVars>
      </dgm:prSet>
      <dgm:spPr/>
    </dgm:pt>
    <dgm:pt modelId="{62E13513-3F3B-4490-984A-7ED42F21938E}" type="pres">
      <dgm:prSet presAssocID="{0EBE6D4C-24BA-4B3D-BEDD-59477CEA58A2}" presName="parTxOnly" presStyleLbl="node1" presStyleIdx="0" presStyleCnt="5" custScaleX="90293" custScaleY="98634">
        <dgm:presLayoutVars>
          <dgm:chMax val="0"/>
          <dgm:chPref val="0"/>
          <dgm:bulletEnabled val="1"/>
        </dgm:presLayoutVars>
      </dgm:prSet>
      <dgm:spPr/>
      <dgm:t>
        <a:bodyPr/>
        <a:lstStyle/>
        <a:p>
          <a:endParaRPr lang="ru-RU"/>
        </a:p>
      </dgm:t>
    </dgm:pt>
    <dgm:pt modelId="{B03CD280-8603-4E21-9CFD-5706AAB74FAB}" type="pres">
      <dgm:prSet presAssocID="{223C6EC8-B794-4BC5-99E8-DF4AF0C22EF2}" presName="parTxOnlySpace" presStyleCnt="0"/>
      <dgm:spPr/>
    </dgm:pt>
    <dgm:pt modelId="{A7556479-A608-460D-BBB2-3A2309083594}" type="pres">
      <dgm:prSet presAssocID="{CD591B4A-DD68-40A3-9DC5-EC6F13FA4535}" presName="parTxOnly" presStyleLbl="node1" presStyleIdx="1" presStyleCnt="5" custScaleX="85109" custScaleY="96939">
        <dgm:presLayoutVars>
          <dgm:chMax val="0"/>
          <dgm:chPref val="0"/>
          <dgm:bulletEnabled val="1"/>
        </dgm:presLayoutVars>
      </dgm:prSet>
      <dgm:spPr/>
      <dgm:t>
        <a:bodyPr/>
        <a:lstStyle/>
        <a:p>
          <a:endParaRPr lang="ru-RU"/>
        </a:p>
      </dgm:t>
    </dgm:pt>
    <dgm:pt modelId="{B429E563-F11E-4126-B776-0B0E52592206}" type="pres">
      <dgm:prSet presAssocID="{5106E24C-6D41-4ABC-8339-378AE0ED0656}" presName="parTxOnlySpace" presStyleCnt="0"/>
      <dgm:spPr/>
    </dgm:pt>
    <dgm:pt modelId="{AFF57DE5-0FBA-4BE2-8DC2-D316CD772437}" type="pres">
      <dgm:prSet presAssocID="{8F749225-7668-47EE-8256-2185C07B7E44}" presName="parTxOnly" presStyleLbl="node1" presStyleIdx="2" presStyleCnt="5" custScaleX="100635" custScaleY="105798" custLinFactNeighborX="-4715" custLinFactNeighborY="-2028">
        <dgm:presLayoutVars>
          <dgm:chMax val="0"/>
          <dgm:chPref val="0"/>
          <dgm:bulletEnabled val="1"/>
        </dgm:presLayoutVars>
      </dgm:prSet>
      <dgm:spPr/>
      <dgm:t>
        <a:bodyPr/>
        <a:lstStyle/>
        <a:p>
          <a:endParaRPr lang="ru-RU"/>
        </a:p>
      </dgm:t>
    </dgm:pt>
    <dgm:pt modelId="{DF378AB1-1B83-4C38-90CA-30B62EC23094}" type="pres">
      <dgm:prSet presAssocID="{2F1D256D-68B5-4D53-A524-13E454D1065E}" presName="parTxOnlySpace" presStyleCnt="0"/>
      <dgm:spPr/>
    </dgm:pt>
    <dgm:pt modelId="{DD85AEDC-CD4F-4D73-AB39-91C441C4745F}" type="pres">
      <dgm:prSet presAssocID="{4D49B2D3-B6FA-479F-8706-2976482456D6}" presName="parTxOnly" presStyleLbl="node1" presStyleIdx="3" presStyleCnt="5" custScaleX="139974" custScaleY="127880">
        <dgm:presLayoutVars>
          <dgm:chMax val="0"/>
          <dgm:chPref val="0"/>
          <dgm:bulletEnabled val="1"/>
        </dgm:presLayoutVars>
      </dgm:prSet>
      <dgm:spPr/>
      <dgm:t>
        <a:bodyPr/>
        <a:lstStyle/>
        <a:p>
          <a:endParaRPr lang="ru-RU"/>
        </a:p>
      </dgm:t>
    </dgm:pt>
    <dgm:pt modelId="{46FF31DE-FEA5-439D-939E-C104E3BBD42E}" type="pres">
      <dgm:prSet presAssocID="{AF1F73F9-920C-493A-B4AB-067498F02037}" presName="parTxOnlySpace" presStyleCnt="0"/>
      <dgm:spPr/>
    </dgm:pt>
    <dgm:pt modelId="{AEB25780-6540-464E-AA77-8D176C5BAE9D}" type="pres">
      <dgm:prSet presAssocID="{4109EAD6-D211-4A3B-B666-91E8318F0244}" presName="parTxOnly" presStyleLbl="node1" presStyleIdx="4" presStyleCnt="5">
        <dgm:presLayoutVars>
          <dgm:chMax val="0"/>
          <dgm:chPref val="0"/>
          <dgm:bulletEnabled val="1"/>
        </dgm:presLayoutVars>
      </dgm:prSet>
      <dgm:spPr/>
      <dgm:t>
        <a:bodyPr/>
        <a:lstStyle/>
        <a:p>
          <a:endParaRPr lang="ru-RU"/>
        </a:p>
      </dgm:t>
    </dgm:pt>
  </dgm:ptLst>
  <dgm:cxnLst>
    <dgm:cxn modelId="{BDB78E20-5CAF-497D-A693-B3E948AB1DF5}" type="presOf" srcId="{8F749225-7668-47EE-8256-2185C07B7E44}" destId="{AFF57DE5-0FBA-4BE2-8DC2-D316CD772437}" srcOrd="0" destOrd="0" presId="urn:microsoft.com/office/officeart/2005/8/layout/chevron1"/>
    <dgm:cxn modelId="{B4D14FFA-311E-45C9-BFEA-7BD5BAF432D2}" srcId="{700CD1CC-B78A-4B62-A351-01BB52FE8F5E}" destId="{4D49B2D3-B6FA-479F-8706-2976482456D6}" srcOrd="3" destOrd="0" parTransId="{82045557-9965-4C5F-810D-28938711BA69}" sibTransId="{AF1F73F9-920C-493A-B4AB-067498F02037}"/>
    <dgm:cxn modelId="{25BA9950-578B-4709-99F8-67F70C5E1C4D}" type="presOf" srcId="{CD591B4A-DD68-40A3-9DC5-EC6F13FA4535}" destId="{A7556479-A608-460D-BBB2-3A2309083594}" srcOrd="0" destOrd="0" presId="urn:microsoft.com/office/officeart/2005/8/layout/chevron1"/>
    <dgm:cxn modelId="{19589268-78EC-47E3-A225-596999BF0C04}" srcId="{700CD1CC-B78A-4B62-A351-01BB52FE8F5E}" destId="{CD591B4A-DD68-40A3-9DC5-EC6F13FA4535}" srcOrd="1" destOrd="0" parTransId="{278A8FA9-03BE-43FD-89CA-870127B84863}" sibTransId="{5106E24C-6D41-4ABC-8339-378AE0ED0656}"/>
    <dgm:cxn modelId="{C6F71482-8F5A-488A-8275-4519B97397FC}" type="presOf" srcId="{4D49B2D3-B6FA-479F-8706-2976482456D6}" destId="{DD85AEDC-CD4F-4D73-AB39-91C441C4745F}" srcOrd="0" destOrd="0" presId="urn:microsoft.com/office/officeart/2005/8/layout/chevron1"/>
    <dgm:cxn modelId="{94914677-4685-4464-8E7C-662410E647A2}" type="presOf" srcId="{4109EAD6-D211-4A3B-B666-91E8318F0244}" destId="{AEB25780-6540-464E-AA77-8D176C5BAE9D}" srcOrd="0" destOrd="0" presId="urn:microsoft.com/office/officeart/2005/8/layout/chevron1"/>
    <dgm:cxn modelId="{3AEACF0B-DB50-429D-A757-151C53A4D02B}" srcId="{700CD1CC-B78A-4B62-A351-01BB52FE8F5E}" destId="{0EBE6D4C-24BA-4B3D-BEDD-59477CEA58A2}" srcOrd="0" destOrd="0" parTransId="{ED4809BC-6A1A-4C15-840F-2DE2597C4DF6}" sibTransId="{223C6EC8-B794-4BC5-99E8-DF4AF0C22EF2}"/>
    <dgm:cxn modelId="{F8904570-CD50-4F1F-985A-E977812E9399}" type="presOf" srcId="{0EBE6D4C-24BA-4B3D-BEDD-59477CEA58A2}" destId="{62E13513-3F3B-4490-984A-7ED42F21938E}" srcOrd="0" destOrd="0" presId="urn:microsoft.com/office/officeart/2005/8/layout/chevron1"/>
    <dgm:cxn modelId="{F2456F94-54C3-4680-BDFC-8E6A4EBE0959}" type="presOf" srcId="{700CD1CC-B78A-4B62-A351-01BB52FE8F5E}" destId="{D57AD18A-F55A-4207-B0C9-D71068C08BC3}" srcOrd="0" destOrd="0" presId="urn:microsoft.com/office/officeart/2005/8/layout/chevron1"/>
    <dgm:cxn modelId="{14816539-BEF8-4446-A045-A4F84C96711B}" srcId="{700CD1CC-B78A-4B62-A351-01BB52FE8F5E}" destId="{8F749225-7668-47EE-8256-2185C07B7E44}" srcOrd="2" destOrd="0" parTransId="{A19EDEBB-11C0-4251-91C6-75BC0E5CE232}" sibTransId="{2F1D256D-68B5-4D53-A524-13E454D1065E}"/>
    <dgm:cxn modelId="{D74069D1-B341-4D3C-AE2C-A3B82455C533}" srcId="{700CD1CC-B78A-4B62-A351-01BB52FE8F5E}" destId="{4109EAD6-D211-4A3B-B666-91E8318F0244}" srcOrd="4" destOrd="0" parTransId="{402B9E02-7BE7-444D-9F5E-1F6830E65CA3}" sibTransId="{06D46CE1-339F-4BD9-9F9B-FB4E3B4E099F}"/>
    <dgm:cxn modelId="{9A1CB8F2-0C03-4550-B0D8-50AC6338611B}" type="presParOf" srcId="{D57AD18A-F55A-4207-B0C9-D71068C08BC3}" destId="{62E13513-3F3B-4490-984A-7ED42F21938E}" srcOrd="0" destOrd="0" presId="urn:microsoft.com/office/officeart/2005/8/layout/chevron1"/>
    <dgm:cxn modelId="{D30A5131-B2C2-4697-808D-7C2E2ECA7CEC}" type="presParOf" srcId="{D57AD18A-F55A-4207-B0C9-D71068C08BC3}" destId="{B03CD280-8603-4E21-9CFD-5706AAB74FAB}" srcOrd="1" destOrd="0" presId="urn:microsoft.com/office/officeart/2005/8/layout/chevron1"/>
    <dgm:cxn modelId="{66B205D4-A8F4-4B30-B8FA-5B97127C968E}" type="presParOf" srcId="{D57AD18A-F55A-4207-B0C9-D71068C08BC3}" destId="{A7556479-A608-460D-BBB2-3A2309083594}" srcOrd="2" destOrd="0" presId="urn:microsoft.com/office/officeart/2005/8/layout/chevron1"/>
    <dgm:cxn modelId="{4E93BCFE-D20F-4C52-AA3F-BF212D3E5180}" type="presParOf" srcId="{D57AD18A-F55A-4207-B0C9-D71068C08BC3}" destId="{B429E563-F11E-4126-B776-0B0E52592206}" srcOrd="3" destOrd="0" presId="urn:microsoft.com/office/officeart/2005/8/layout/chevron1"/>
    <dgm:cxn modelId="{E7F0ED6E-AC7D-41D3-985F-CD60C4705370}" type="presParOf" srcId="{D57AD18A-F55A-4207-B0C9-D71068C08BC3}" destId="{AFF57DE5-0FBA-4BE2-8DC2-D316CD772437}" srcOrd="4" destOrd="0" presId="urn:microsoft.com/office/officeart/2005/8/layout/chevron1"/>
    <dgm:cxn modelId="{026206D0-B247-4AE4-ADE3-EB36B06D9F37}" type="presParOf" srcId="{D57AD18A-F55A-4207-B0C9-D71068C08BC3}" destId="{DF378AB1-1B83-4C38-90CA-30B62EC23094}" srcOrd="5" destOrd="0" presId="urn:microsoft.com/office/officeart/2005/8/layout/chevron1"/>
    <dgm:cxn modelId="{FB4B9F16-850B-406E-9628-FFF3B5A55753}" type="presParOf" srcId="{D57AD18A-F55A-4207-B0C9-D71068C08BC3}" destId="{DD85AEDC-CD4F-4D73-AB39-91C441C4745F}" srcOrd="6" destOrd="0" presId="urn:microsoft.com/office/officeart/2005/8/layout/chevron1"/>
    <dgm:cxn modelId="{B9295283-9033-49D8-B371-9C33EBCE2B76}" type="presParOf" srcId="{D57AD18A-F55A-4207-B0C9-D71068C08BC3}" destId="{46FF31DE-FEA5-439D-939E-C104E3BBD42E}" srcOrd="7" destOrd="0" presId="urn:microsoft.com/office/officeart/2005/8/layout/chevron1"/>
    <dgm:cxn modelId="{9CEFBF77-ED6B-439C-9EF4-F157682FF9EE}" type="presParOf" srcId="{D57AD18A-F55A-4207-B0C9-D71068C08BC3}" destId="{AEB25780-6540-464E-AA77-8D176C5BAE9D}"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00CD1CC-B78A-4B62-A351-01BB52FE8F5E}" type="doc">
      <dgm:prSet loTypeId="urn:microsoft.com/office/officeart/2005/8/layout/chevron1" loCatId="process" qsTypeId="urn:microsoft.com/office/officeart/2005/8/quickstyle/simple5" qsCatId="simple" csTypeId="urn:microsoft.com/office/officeart/2005/8/colors/accent1_2" csCatId="accent1" phldr="1"/>
      <dgm:spPr/>
    </dgm:pt>
    <dgm:pt modelId="{0EBE6D4C-24BA-4B3D-BEDD-59477CEA58A2}">
      <dgm:prSet phldrT="[Текст]" custT="1"/>
      <dgm:spPr/>
      <dgm:t>
        <a:bodyPr/>
        <a:lstStyle/>
        <a:p>
          <a:r>
            <a:rPr lang="en-US" sz="1600" dirty="0" smtClean="0"/>
            <a:t>Purposes</a:t>
          </a:r>
          <a:endParaRPr lang="ru-RU" sz="1600" dirty="0"/>
        </a:p>
      </dgm:t>
    </dgm:pt>
    <dgm:pt modelId="{ED4809BC-6A1A-4C15-840F-2DE2597C4DF6}" type="parTrans" cxnId="{3AEACF0B-DB50-429D-A757-151C53A4D02B}">
      <dgm:prSet/>
      <dgm:spPr/>
      <dgm:t>
        <a:bodyPr/>
        <a:lstStyle/>
        <a:p>
          <a:endParaRPr lang="ru-RU"/>
        </a:p>
      </dgm:t>
    </dgm:pt>
    <dgm:pt modelId="{223C6EC8-B794-4BC5-99E8-DF4AF0C22EF2}" type="sibTrans" cxnId="{3AEACF0B-DB50-429D-A757-151C53A4D02B}">
      <dgm:prSet/>
      <dgm:spPr/>
      <dgm:t>
        <a:bodyPr/>
        <a:lstStyle/>
        <a:p>
          <a:endParaRPr lang="ru-RU"/>
        </a:p>
      </dgm:t>
    </dgm:pt>
    <dgm:pt modelId="{8F749225-7668-47EE-8256-2185C07B7E44}">
      <dgm:prSet phldrT="[Текст]" custT="1"/>
      <dgm:spPr/>
      <dgm:t>
        <a:bodyPr/>
        <a:lstStyle/>
        <a:p>
          <a:r>
            <a:rPr lang="en-US" sz="1800" dirty="0" smtClean="0"/>
            <a:t>Theory</a:t>
          </a:r>
          <a:endParaRPr lang="ru-RU" sz="1800" dirty="0"/>
        </a:p>
      </dgm:t>
    </dgm:pt>
    <dgm:pt modelId="{A19EDEBB-11C0-4251-91C6-75BC0E5CE232}" type="parTrans" cxnId="{14816539-BEF8-4446-A045-A4F84C96711B}">
      <dgm:prSet/>
      <dgm:spPr/>
      <dgm:t>
        <a:bodyPr/>
        <a:lstStyle/>
        <a:p>
          <a:endParaRPr lang="ru-RU"/>
        </a:p>
      </dgm:t>
    </dgm:pt>
    <dgm:pt modelId="{2F1D256D-68B5-4D53-A524-13E454D1065E}" type="sibTrans" cxnId="{14816539-BEF8-4446-A045-A4F84C96711B}">
      <dgm:prSet/>
      <dgm:spPr/>
      <dgm:t>
        <a:bodyPr/>
        <a:lstStyle/>
        <a:p>
          <a:endParaRPr lang="ru-RU"/>
        </a:p>
      </dgm:t>
    </dgm:pt>
    <dgm:pt modelId="{4109EAD6-D211-4A3B-B666-91E8318F0244}">
      <dgm:prSet phldrT="[Текст]"/>
      <dgm:spPr/>
      <dgm:t>
        <a:bodyPr/>
        <a:lstStyle/>
        <a:p>
          <a:r>
            <a:rPr lang="en-US" dirty="0" smtClean="0"/>
            <a:t>Conclusions</a:t>
          </a:r>
          <a:endParaRPr lang="ru-RU" dirty="0"/>
        </a:p>
      </dgm:t>
    </dgm:pt>
    <dgm:pt modelId="{402B9E02-7BE7-444D-9F5E-1F6830E65CA3}" type="parTrans" cxnId="{D74069D1-B341-4D3C-AE2C-A3B82455C533}">
      <dgm:prSet/>
      <dgm:spPr/>
      <dgm:t>
        <a:bodyPr/>
        <a:lstStyle/>
        <a:p>
          <a:endParaRPr lang="ru-RU"/>
        </a:p>
      </dgm:t>
    </dgm:pt>
    <dgm:pt modelId="{06D46CE1-339F-4BD9-9F9B-FB4E3B4E099F}" type="sibTrans" cxnId="{D74069D1-B341-4D3C-AE2C-A3B82455C533}">
      <dgm:prSet/>
      <dgm:spPr/>
      <dgm:t>
        <a:bodyPr/>
        <a:lstStyle/>
        <a:p>
          <a:endParaRPr lang="ru-RU"/>
        </a:p>
      </dgm:t>
    </dgm:pt>
    <dgm:pt modelId="{CD591B4A-DD68-40A3-9DC5-EC6F13FA4535}">
      <dgm:prSet phldrT="[Текст]" custT="1"/>
      <dgm:spPr/>
      <dgm:t>
        <a:bodyPr/>
        <a:lstStyle/>
        <a:p>
          <a:r>
            <a:rPr lang="en-US" sz="1600" dirty="0" smtClean="0"/>
            <a:t>Practice</a:t>
          </a:r>
          <a:endParaRPr lang="ru-RU" sz="1600" dirty="0"/>
        </a:p>
      </dgm:t>
    </dgm:pt>
    <dgm:pt modelId="{278A8FA9-03BE-43FD-89CA-870127B84863}" type="parTrans" cxnId="{19589268-78EC-47E3-A225-596999BF0C04}">
      <dgm:prSet/>
      <dgm:spPr/>
      <dgm:t>
        <a:bodyPr/>
        <a:lstStyle/>
        <a:p>
          <a:endParaRPr lang="ru-RU"/>
        </a:p>
      </dgm:t>
    </dgm:pt>
    <dgm:pt modelId="{5106E24C-6D41-4ABC-8339-378AE0ED0656}" type="sibTrans" cxnId="{19589268-78EC-47E3-A225-596999BF0C04}">
      <dgm:prSet/>
      <dgm:spPr/>
      <dgm:t>
        <a:bodyPr/>
        <a:lstStyle/>
        <a:p>
          <a:endParaRPr lang="ru-RU"/>
        </a:p>
      </dgm:t>
    </dgm:pt>
    <dgm:pt modelId="{4D49B2D3-B6FA-479F-8706-2976482456D6}">
      <dgm:prSet phldrT="[Текст]" custT="1"/>
      <dgm:spPr/>
      <dgm:t>
        <a:bodyPr/>
        <a:lstStyle/>
        <a:p>
          <a:r>
            <a:rPr lang="en-US" sz="2000" dirty="0" smtClean="0"/>
            <a:t>Optimization</a:t>
          </a:r>
          <a:endParaRPr lang="ru-RU" sz="2000" dirty="0"/>
        </a:p>
      </dgm:t>
    </dgm:pt>
    <dgm:pt modelId="{82045557-9965-4C5F-810D-28938711BA69}" type="parTrans" cxnId="{B4D14FFA-311E-45C9-BFEA-7BD5BAF432D2}">
      <dgm:prSet/>
      <dgm:spPr/>
      <dgm:t>
        <a:bodyPr/>
        <a:lstStyle/>
        <a:p>
          <a:endParaRPr lang="ru-RU"/>
        </a:p>
      </dgm:t>
    </dgm:pt>
    <dgm:pt modelId="{AF1F73F9-920C-493A-B4AB-067498F02037}" type="sibTrans" cxnId="{B4D14FFA-311E-45C9-BFEA-7BD5BAF432D2}">
      <dgm:prSet/>
      <dgm:spPr/>
      <dgm:t>
        <a:bodyPr/>
        <a:lstStyle/>
        <a:p>
          <a:endParaRPr lang="ru-RU"/>
        </a:p>
      </dgm:t>
    </dgm:pt>
    <dgm:pt modelId="{D57AD18A-F55A-4207-B0C9-D71068C08BC3}" type="pres">
      <dgm:prSet presAssocID="{700CD1CC-B78A-4B62-A351-01BB52FE8F5E}" presName="Name0" presStyleCnt="0">
        <dgm:presLayoutVars>
          <dgm:dir/>
          <dgm:animLvl val="lvl"/>
          <dgm:resizeHandles val="exact"/>
        </dgm:presLayoutVars>
      </dgm:prSet>
      <dgm:spPr/>
    </dgm:pt>
    <dgm:pt modelId="{62E13513-3F3B-4490-984A-7ED42F21938E}" type="pres">
      <dgm:prSet presAssocID="{0EBE6D4C-24BA-4B3D-BEDD-59477CEA58A2}" presName="parTxOnly" presStyleLbl="node1" presStyleIdx="0" presStyleCnt="5" custScaleX="90293" custScaleY="98634">
        <dgm:presLayoutVars>
          <dgm:chMax val="0"/>
          <dgm:chPref val="0"/>
          <dgm:bulletEnabled val="1"/>
        </dgm:presLayoutVars>
      </dgm:prSet>
      <dgm:spPr/>
      <dgm:t>
        <a:bodyPr/>
        <a:lstStyle/>
        <a:p>
          <a:endParaRPr lang="ru-RU"/>
        </a:p>
      </dgm:t>
    </dgm:pt>
    <dgm:pt modelId="{B03CD280-8603-4E21-9CFD-5706AAB74FAB}" type="pres">
      <dgm:prSet presAssocID="{223C6EC8-B794-4BC5-99E8-DF4AF0C22EF2}" presName="parTxOnlySpace" presStyleCnt="0"/>
      <dgm:spPr/>
    </dgm:pt>
    <dgm:pt modelId="{A7556479-A608-460D-BBB2-3A2309083594}" type="pres">
      <dgm:prSet presAssocID="{CD591B4A-DD68-40A3-9DC5-EC6F13FA4535}" presName="parTxOnly" presStyleLbl="node1" presStyleIdx="1" presStyleCnt="5" custScaleX="85109" custScaleY="96939">
        <dgm:presLayoutVars>
          <dgm:chMax val="0"/>
          <dgm:chPref val="0"/>
          <dgm:bulletEnabled val="1"/>
        </dgm:presLayoutVars>
      </dgm:prSet>
      <dgm:spPr/>
      <dgm:t>
        <a:bodyPr/>
        <a:lstStyle/>
        <a:p>
          <a:endParaRPr lang="ru-RU"/>
        </a:p>
      </dgm:t>
    </dgm:pt>
    <dgm:pt modelId="{B429E563-F11E-4126-B776-0B0E52592206}" type="pres">
      <dgm:prSet presAssocID="{5106E24C-6D41-4ABC-8339-378AE0ED0656}" presName="parTxOnlySpace" presStyleCnt="0"/>
      <dgm:spPr/>
    </dgm:pt>
    <dgm:pt modelId="{AFF57DE5-0FBA-4BE2-8DC2-D316CD772437}" type="pres">
      <dgm:prSet presAssocID="{8F749225-7668-47EE-8256-2185C07B7E44}" presName="parTxOnly" presStyleLbl="node1" presStyleIdx="2" presStyleCnt="5" custScaleX="100635" custScaleY="105798" custLinFactNeighborX="-4715" custLinFactNeighborY="-2028">
        <dgm:presLayoutVars>
          <dgm:chMax val="0"/>
          <dgm:chPref val="0"/>
          <dgm:bulletEnabled val="1"/>
        </dgm:presLayoutVars>
      </dgm:prSet>
      <dgm:spPr/>
      <dgm:t>
        <a:bodyPr/>
        <a:lstStyle/>
        <a:p>
          <a:endParaRPr lang="ru-RU"/>
        </a:p>
      </dgm:t>
    </dgm:pt>
    <dgm:pt modelId="{DF378AB1-1B83-4C38-90CA-30B62EC23094}" type="pres">
      <dgm:prSet presAssocID="{2F1D256D-68B5-4D53-A524-13E454D1065E}" presName="parTxOnlySpace" presStyleCnt="0"/>
      <dgm:spPr/>
    </dgm:pt>
    <dgm:pt modelId="{DD85AEDC-CD4F-4D73-AB39-91C441C4745F}" type="pres">
      <dgm:prSet presAssocID="{4D49B2D3-B6FA-479F-8706-2976482456D6}" presName="parTxOnly" presStyleLbl="node1" presStyleIdx="3" presStyleCnt="5" custScaleX="139974" custScaleY="127880">
        <dgm:presLayoutVars>
          <dgm:chMax val="0"/>
          <dgm:chPref val="0"/>
          <dgm:bulletEnabled val="1"/>
        </dgm:presLayoutVars>
      </dgm:prSet>
      <dgm:spPr/>
      <dgm:t>
        <a:bodyPr/>
        <a:lstStyle/>
        <a:p>
          <a:endParaRPr lang="ru-RU"/>
        </a:p>
      </dgm:t>
    </dgm:pt>
    <dgm:pt modelId="{46FF31DE-FEA5-439D-939E-C104E3BBD42E}" type="pres">
      <dgm:prSet presAssocID="{AF1F73F9-920C-493A-B4AB-067498F02037}" presName="parTxOnlySpace" presStyleCnt="0"/>
      <dgm:spPr/>
    </dgm:pt>
    <dgm:pt modelId="{AEB25780-6540-464E-AA77-8D176C5BAE9D}" type="pres">
      <dgm:prSet presAssocID="{4109EAD6-D211-4A3B-B666-91E8318F0244}" presName="parTxOnly" presStyleLbl="node1" presStyleIdx="4" presStyleCnt="5">
        <dgm:presLayoutVars>
          <dgm:chMax val="0"/>
          <dgm:chPref val="0"/>
          <dgm:bulletEnabled val="1"/>
        </dgm:presLayoutVars>
      </dgm:prSet>
      <dgm:spPr/>
      <dgm:t>
        <a:bodyPr/>
        <a:lstStyle/>
        <a:p>
          <a:endParaRPr lang="ru-RU"/>
        </a:p>
      </dgm:t>
    </dgm:pt>
  </dgm:ptLst>
  <dgm:cxnLst>
    <dgm:cxn modelId="{B4D14FFA-311E-45C9-BFEA-7BD5BAF432D2}" srcId="{700CD1CC-B78A-4B62-A351-01BB52FE8F5E}" destId="{4D49B2D3-B6FA-479F-8706-2976482456D6}" srcOrd="3" destOrd="0" parTransId="{82045557-9965-4C5F-810D-28938711BA69}" sibTransId="{AF1F73F9-920C-493A-B4AB-067498F02037}"/>
    <dgm:cxn modelId="{AEF21278-44CD-4C88-9ABA-F91AB2145CE9}" type="presOf" srcId="{4D49B2D3-B6FA-479F-8706-2976482456D6}" destId="{DD85AEDC-CD4F-4D73-AB39-91C441C4745F}" srcOrd="0" destOrd="0" presId="urn:microsoft.com/office/officeart/2005/8/layout/chevron1"/>
    <dgm:cxn modelId="{19589268-78EC-47E3-A225-596999BF0C04}" srcId="{700CD1CC-B78A-4B62-A351-01BB52FE8F5E}" destId="{CD591B4A-DD68-40A3-9DC5-EC6F13FA4535}" srcOrd="1" destOrd="0" parTransId="{278A8FA9-03BE-43FD-89CA-870127B84863}" sibTransId="{5106E24C-6D41-4ABC-8339-378AE0ED0656}"/>
    <dgm:cxn modelId="{E9B5D46F-DE77-4707-AC2D-EEA532419B61}" type="presOf" srcId="{8F749225-7668-47EE-8256-2185C07B7E44}" destId="{AFF57DE5-0FBA-4BE2-8DC2-D316CD772437}" srcOrd="0" destOrd="0" presId="urn:microsoft.com/office/officeart/2005/8/layout/chevron1"/>
    <dgm:cxn modelId="{C5D889B9-2433-4D51-8039-73B71F8481C6}" type="presOf" srcId="{0EBE6D4C-24BA-4B3D-BEDD-59477CEA58A2}" destId="{62E13513-3F3B-4490-984A-7ED42F21938E}" srcOrd="0" destOrd="0" presId="urn:microsoft.com/office/officeart/2005/8/layout/chevron1"/>
    <dgm:cxn modelId="{ACAC5742-6651-460D-9C4A-51F16B8BC41F}" type="presOf" srcId="{700CD1CC-B78A-4B62-A351-01BB52FE8F5E}" destId="{D57AD18A-F55A-4207-B0C9-D71068C08BC3}" srcOrd="0" destOrd="0" presId="urn:microsoft.com/office/officeart/2005/8/layout/chevron1"/>
    <dgm:cxn modelId="{3AEACF0B-DB50-429D-A757-151C53A4D02B}" srcId="{700CD1CC-B78A-4B62-A351-01BB52FE8F5E}" destId="{0EBE6D4C-24BA-4B3D-BEDD-59477CEA58A2}" srcOrd="0" destOrd="0" parTransId="{ED4809BC-6A1A-4C15-840F-2DE2597C4DF6}" sibTransId="{223C6EC8-B794-4BC5-99E8-DF4AF0C22EF2}"/>
    <dgm:cxn modelId="{5992C0F7-4D0F-4AA4-8419-09D983D9E9F2}" type="presOf" srcId="{CD591B4A-DD68-40A3-9DC5-EC6F13FA4535}" destId="{A7556479-A608-460D-BBB2-3A2309083594}" srcOrd="0" destOrd="0" presId="urn:microsoft.com/office/officeart/2005/8/layout/chevron1"/>
    <dgm:cxn modelId="{14816539-BEF8-4446-A045-A4F84C96711B}" srcId="{700CD1CC-B78A-4B62-A351-01BB52FE8F5E}" destId="{8F749225-7668-47EE-8256-2185C07B7E44}" srcOrd="2" destOrd="0" parTransId="{A19EDEBB-11C0-4251-91C6-75BC0E5CE232}" sibTransId="{2F1D256D-68B5-4D53-A524-13E454D1065E}"/>
    <dgm:cxn modelId="{D74069D1-B341-4D3C-AE2C-A3B82455C533}" srcId="{700CD1CC-B78A-4B62-A351-01BB52FE8F5E}" destId="{4109EAD6-D211-4A3B-B666-91E8318F0244}" srcOrd="4" destOrd="0" parTransId="{402B9E02-7BE7-444D-9F5E-1F6830E65CA3}" sibTransId="{06D46CE1-339F-4BD9-9F9B-FB4E3B4E099F}"/>
    <dgm:cxn modelId="{9E1FC2EC-832B-42FA-A03B-36C14364DB50}" type="presOf" srcId="{4109EAD6-D211-4A3B-B666-91E8318F0244}" destId="{AEB25780-6540-464E-AA77-8D176C5BAE9D}" srcOrd="0" destOrd="0" presId="urn:microsoft.com/office/officeart/2005/8/layout/chevron1"/>
    <dgm:cxn modelId="{6ABE9595-D1C6-42F6-8A31-B4CA8CFDFC8A}" type="presParOf" srcId="{D57AD18A-F55A-4207-B0C9-D71068C08BC3}" destId="{62E13513-3F3B-4490-984A-7ED42F21938E}" srcOrd="0" destOrd="0" presId="urn:microsoft.com/office/officeart/2005/8/layout/chevron1"/>
    <dgm:cxn modelId="{9F1D1B08-42A7-4F0A-808E-5D87C8CE3048}" type="presParOf" srcId="{D57AD18A-F55A-4207-B0C9-D71068C08BC3}" destId="{B03CD280-8603-4E21-9CFD-5706AAB74FAB}" srcOrd="1" destOrd="0" presId="urn:microsoft.com/office/officeart/2005/8/layout/chevron1"/>
    <dgm:cxn modelId="{F0C30763-19DA-4E51-AF00-6FBCA1FC5B5B}" type="presParOf" srcId="{D57AD18A-F55A-4207-B0C9-D71068C08BC3}" destId="{A7556479-A608-460D-BBB2-3A2309083594}" srcOrd="2" destOrd="0" presId="urn:microsoft.com/office/officeart/2005/8/layout/chevron1"/>
    <dgm:cxn modelId="{8C9A80C3-023E-4E06-8FAB-5BD1624A8B0A}" type="presParOf" srcId="{D57AD18A-F55A-4207-B0C9-D71068C08BC3}" destId="{B429E563-F11E-4126-B776-0B0E52592206}" srcOrd="3" destOrd="0" presId="urn:microsoft.com/office/officeart/2005/8/layout/chevron1"/>
    <dgm:cxn modelId="{5E50014A-49FA-4EE7-B3AB-D6EE7D34BFEC}" type="presParOf" srcId="{D57AD18A-F55A-4207-B0C9-D71068C08BC3}" destId="{AFF57DE5-0FBA-4BE2-8DC2-D316CD772437}" srcOrd="4" destOrd="0" presId="urn:microsoft.com/office/officeart/2005/8/layout/chevron1"/>
    <dgm:cxn modelId="{F871C10A-30D2-4558-A535-A599056A1624}" type="presParOf" srcId="{D57AD18A-F55A-4207-B0C9-D71068C08BC3}" destId="{DF378AB1-1B83-4C38-90CA-30B62EC23094}" srcOrd="5" destOrd="0" presId="urn:microsoft.com/office/officeart/2005/8/layout/chevron1"/>
    <dgm:cxn modelId="{19A4B3B2-A991-4195-8AC7-6CCA0FF702E4}" type="presParOf" srcId="{D57AD18A-F55A-4207-B0C9-D71068C08BC3}" destId="{DD85AEDC-CD4F-4D73-AB39-91C441C4745F}" srcOrd="6" destOrd="0" presId="urn:microsoft.com/office/officeart/2005/8/layout/chevron1"/>
    <dgm:cxn modelId="{4FAAFBF8-02D2-4FBB-AD77-B48CB0B70D39}" type="presParOf" srcId="{D57AD18A-F55A-4207-B0C9-D71068C08BC3}" destId="{46FF31DE-FEA5-439D-939E-C104E3BBD42E}" srcOrd="7" destOrd="0" presId="urn:microsoft.com/office/officeart/2005/8/layout/chevron1"/>
    <dgm:cxn modelId="{4CB22A0B-BC3D-41E9-A85D-68A4AC939C93}" type="presParOf" srcId="{D57AD18A-F55A-4207-B0C9-D71068C08BC3}" destId="{AEB25780-6540-464E-AA77-8D176C5BAE9D}"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E13513-3F3B-4490-984A-7ED42F21938E}">
      <dsp:nvSpPr>
        <dsp:cNvPr id="0" name=""/>
        <dsp:cNvSpPr/>
      </dsp:nvSpPr>
      <dsp:spPr>
        <a:xfrm>
          <a:off x="3753" y="380753"/>
          <a:ext cx="2134998" cy="11107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t>Purposes</a:t>
          </a:r>
          <a:endParaRPr lang="ru-RU" sz="1800" kern="1200" dirty="0"/>
        </a:p>
      </dsp:txBody>
      <dsp:txXfrm>
        <a:off x="559103" y="380753"/>
        <a:ext cx="1024298" cy="1110700"/>
      </dsp:txXfrm>
    </dsp:sp>
    <dsp:sp modelId="{A7556479-A608-460D-BBB2-3A2309083594}">
      <dsp:nvSpPr>
        <dsp:cNvPr id="0" name=""/>
        <dsp:cNvSpPr/>
      </dsp:nvSpPr>
      <dsp:spPr>
        <a:xfrm>
          <a:off x="1956239" y="571078"/>
          <a:ext cx="1825128" cy="730051"/>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smtClean="0"/>
            <a:t>Practice</a:t>
          </a:r>
          <a:endParaRPr lang="ru-RU" sz="1500" kern="1200" dirty="0"/>
        </a:p>
      </dsp:txBody>
      <dsp:txXfrm>
        <a:off x="2321265" y="571078"/>
        <a:ext cx="1095077" cy="730051"/>
      </dsp:txXfrm>
    </dsp:sp>
    <dsp:sp modelId="{AFF57DE5-0FBA-4BE2-8DC2-D316CD772437}">
      <dsp:nvSpPr>
        <dsp:cNvPr id="0" name=""/>
        <dsp:cNvSpPr/>
      </dsp:nvSpPr>
      <dsp:spPr>
        <a:xfrm>
          <a:off x="3598854" y="571078"/>
          <a:ext cx="1825128" cy="730051"/>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smtClean="0"/>
            <a:t>Theory</a:t>
          </a:r>
          <a:endParaRPr lang="ru-RU" sz="1500" kern="1200" dirty="0"/>
        </a:p>
      </dsp:txBody>
      <dsp:txXfrm>
        <a:off x="3963880" y="571078"/>
        <a:ext cx="1095077" cy="730051"/>
      </dsp:txXfrm>
    </dsp:sp>
    <dsp:sp modelId="{DD85AEDC-CD4F-4D73-AB39-91C441C4745F}">
      <dsp:nvSpPr>
        <dsp:cNvPr id="0" name=""/>
        <dsp:cNvSpPr/>
      </dsp:nvSpPr>
      <dsp:spPr>
        <a:xfrm>
          <a:off x="5241470" y="571078"/>
          <a:ext cx="1825128" cy="730051"/>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smtClean="0"/>
            <a:t>Optimization</a:t>
          </a:r>
          <a:endParaRPr lang="ru-RU" sz="1500" kern="1200" dirty="0"/>
        </a:p>
      </dsp:txBody>
      <dsp:txXfrm>
        <a:off x="5606496" y="571078"/>
        <a:ext cx="1095077" cy="730051"/>
      </dsp:txXfrm>
    </dsp:sp>
    <dsp:sp modelId="{AEB25780-6540-464E-AA77-8D176C5BAE9D}">
      <dsp:nvSpPr>
        <dsp:cNvPr id="0" name=""/>
        <dsp:cNvSpPr/>
      </dsp:nvSpPr>
      <dsp:spPr>
        <a:xfrm>
          <a:off x="6884086" y="571078"/>
          <a:ext cx="1825128" cy="730051"/>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smtClean="0"/>
            <a:t>Conclusions</a:t>
          </a:r>
          <a:endParaRPr lang="ru-RU" sz="1500" kern="1200" dirty="0"/>
        </a:p>
      </dsp:txBody>
      <dsp:txXfrm>
        <a:off x="7249112" y="571078"/>
        <a:ext cx="1095077" cy="73005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E13513-3F3B-4490-984A-7ED42F21938E}">
      <dsp:nvSpPr>
        <dsp:cNvPr id="0" name=""/>
        <dsp:cNvSpPr/>
      </dsp:nvSpPr>
      <dsp:spPr>
        <a:xfrm>
          <a:off x="1412" y="593688"/>
          <a:ext cx="1567293" cy="68483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Purposes</a:t>
          </a:r>
          <a:endParaRPr lang="ru-RU" sz="1600" kern="1200" dirty="0"/>
        </a:p>
      </dsp:txBody>
      <dsp:txXfrm>
        <a:off x="343827" y="593688"/>
        <a:ext cx="882463" cy="684830"/>
      </dsp:txXfrm>
    </dsp:sp>
    <dsp:sp modelId="{A7556479-A608-460D-BBB2-3A2309083594}">
      <dsp:nvSpPr>
        <dsp:cNvPr id="0" name=""/>
        <dsp:cNvSpPr/>
      </dsp:nvSpPr>
      <dsp:spPr>
        <a:xfrm>
          <a:off x="1395127" y="599573"/>
          <a:ext cx="1477310" cy="673061"/>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Practice</a:t>
          </a:r>
          <a:endParaRPr lang="ru-RU" sz="1600" kern="1200" dirty="0"/>
        </a:p>
      </dsp:txBody>
      <dsp:txXfrm>
        <a:off x="1731658" y="599573"/>
        <a:ext cx="804249" cy="673061"/>
      </dsp:txXfrm>
    </dsp:sp>
    <dsp:sp modelId="{AFF57DE5-0FBA-4BE2-8DC2-D316CD772437}">
      <dsp:nvSpPr>
        <dsp:cNvPr id="0" name=""/>
        <dsp:cNvSpPr/>
      </dsp:nvSpPr>
      <dsp:spPr>
        <a:xfrm>
          <a:off x="2690675" y="554737"/>
          <a:ext cx="1746808" cy="734571"/>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t>Theory</a:t>
          </a:r>
          <a:endParaRPr lang="ru-RU" sz="1800" kern="1200" dirty="0"/>
        </a:p>
      </dsp:txBody>
      <dsp:txXfrm>
        <a:off x="3057961" y="554737"/>
        <a:ext cx="1012237" cy="734571"/>
      </dsp:txXfrm>
    </dsp:sp>
    <dsp:sp modelId="{DD85AEDC-CD4F-4D73-AB39-91C441C4745F}">
      <dsp:nvSpPr>
        <dsp:cNvPr id="0" name=""/>
        <dsp:cNvSpPr/>
      </dsp:nvSpPr>
      <dsp:spPr>
        <a:xfrm>
          <a:off x="4272090" y="556355"/>
          <a:ext cx="1952291" cy="759496"/>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Optimization</a:t>
          </a:r>
          <a:endParaRPr lang="ru-RU" sz="1600" kern="1200" dirty="0"/>
        </a:p>
      </dsp:txBody>
      <dsp:txXfrm>
        <a:off x="4651838" y="556355"/>
        <a:ext cx="1192795" cy="759496"/>
      </dsp:txXfrm>
    </dsp:sp>
    <dsp:sp modelId="{AEB25780-6540-464E-AA77-8D176C5BAE9D}">
      <dsp:nvSpPr>
        <dsp:cNvPr id="0" name=""/>
        <dsp:cNvSpPr/>
      </dsp:nvSpPr>
      <dsp:spPr>
        <a:xfrm>
          <a:off x="6050802" y="425244"/>
          <a:ext cx="2660752" cy="1021718"/>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kern="1200" dirty="0" smtClean="0"/>
            <a:t>Conclusions</a:t>
          </a:r>
          <a:endParaRPr lang="ru-RU" sz="2400" kern="1200" dirty="0"/>
        </a:p>
      </dsp:txBody>
      <dsp:txXfrm>
        <a:off x="6561661" y="425244"/>
        <a:ext cx="1639034" cy="10217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E13513-3F3B-4490-984A-7ED42F21938E}">
      <dsp:nvSpPr>
        <dsp:cNvPr id="0" name=""/>
        <dsp:cNvSpPr/>
      </dsp:nvSpPr>
      <dsp:spPr>
        <a:xfrm>
          <a:off x="962" y="569770"/>
          <a:ext cx="1676773" cy="73266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Purposes</a:t>
          </a:r>
          <a:endParaRPr lang="ru-RU" sz="1600" kern="1200" dirty="0"/>
        </a:p>
      </dsp:txBody>
      <dsp:txXfrm>
        <a:off x="367296" y="569770"/>
        <a:ext cx="944106" cy="732667"/>
      </dsp:txXfrm>
    </dsp:sp>
    <dsp:sp modelId="{A7556479-A608-460D-BBB2-3A2309083594}">
      <dsp:nvSpPr>
        <dsp:cNvPr id="0" name=""/>
        <dsp:cNvSpPr/>
      </dsp:nvSpPr>
      <dsp:spPr>
        <a:xfrm>
          <a:off x="1492033" y="400122"/>
          <a:ext cx="2205973" cy="1071963"/>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kern="1200" dirty="0" smtClean="0"/>
            <a:t>Practice</a:t>
          </a:r>
          <a:endParaRPr lang="ru-RU" sz="2400" kern="1200" dirty="0"/>
        </a:p>
      </dsp:txBody>
      <dsp:txXfrm>
        <a:off x="2028015" y="400122"/>
        <a:ext cx="1134010" cy="1071963"/>
      </dsp:txXfrm>
    </dsp:sp>
    <dsp:sp modelId="{AFF57DE5-0FBA-4BE2-8DC2-D316CD772437}">
      <dsp:nvSpPr>
        <dsp:cNvPr id="0" name=""/>
        <dsp:cNvSpPr/>
      </dsp:nvSpPr>
      <dsp:spPr>
        <a:xfrm>
          <a:off x="3512303" y="564696"/>
          <a:ext cx="1857036" cy="742814"/>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smtClean="0"/>
            <a:t>Theory</a:t>
          </a:r>
          <a:endParaRPr lang="ru-RU" sz="1500" kern="1200" dirty="0"/>
        </a:p>
      </dsp:txBody>
      <dsp:txXfrm>
        <a:off x="3883710" y="564696"/>
        <a:ext cx="1114222" cy="742814"/>
      </dsp:txXfrm>
    </dsp:sp>
    <dsp:sp modelId="{DD85AEDC-CD4F-4D73-AB39-91C441C4745F}">
      <dsp:nvSpPr>
        <dsp:cNvPr id="0" name=""/>
        <dsp:cNvSpPr/>
      </dsp:nvSpPr>
      <dsp:spPr>
        <a:xfrm>
          <a:off x="5183635" y="564696"/>
          <a:ext cx="1857036" cy="742814"/>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smtClean="0"/>
            <a:t>Optimization</a:t>
          </a:r>
          <a:endParaRPr lang="ru-RU" sz="1500" kern="1200" dirty="0"/>
        </a:p>
      </dsp:txBody>
      <dsp:txXfrm>
        <a:off x="5555042" y="564696"/>
        <a:ext cx="1114222" cy="742814"/>
      </dsp:txXfrm>
    </dsp:sp>
    <dsp:sp modelId="{AEB25780-6540-464E-AA77-8D176C5BAE9D}">
      <dsp:nvSpPr>
        <dsp:cNvPr id="0" name=""/>
        <dsp:cNvSpPr/>
      </dsp:nvSpPr>
      <dsp:spPr>
        <a:xfrm>
          <a:off x="6854968" y="564696"/>
          <a:ext cx="1857036" cy="742814"/>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smtClean="0"/>
            <a:t>Conclusions</a:t>
          </a:r>
          <a:endParaRPr lang="ru-RU" sz="1500" kern="1200" dirty="0"/>
        </a:p>
      </dsp:txBody>
      <dsp:txXfrm>
        <a:off x="7226375" y="564696"/>
        <a:ext cx="1114222" cy="7428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E13513-3F3B-4490-984A-7ED42F21938E}">
      <dsp:nvSpPr>
        <dsp:cNvPr id="0" name=""/>
        <dsp:cNvSpPr/>
      </dsp:nvSpPr>
      <dsp:spPr>
        <a:xfrm>
          <a:off x="2918" y="575225"/>
          <a:ext cx="1651804" cy="72175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Purposes</a:t>
          </a:r>
          <a:endParaRPr lang="ru-RU" sz="1600" kern="1200" dirty="0"/>
        </a:p>
      </dsp:txBody>
      <dsp:txXfrm>
        <a:off x="363797" y="575225"/>
        <a:ext cx="930047" cy="721757"/>
      </dsp:txXfrm>
    </dsp:sp>
    <dsp:sp modelId="{A7556479-A608-460D-BBB2-3A2309083594}">
      <dsp:nvSpPr>
        <dsp:cNvPr id="0" name=""/>
        <dsp:cNvSpPr/>
      </dsp:nvSpPr>
      <dsp:spPr>
        <a:xfrm>
          <a:off x="1471784" y="581426"/>
          <a:ext cx="1556969" cy="709354"/>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Practice</a:t>
          </a:r>
          <a:endParaRPr lang="ru-RU" sz="1600" kern="1200" dirty="0"/>
        </a:p>
      </dsp:txBody>
      <dsp:txXfrm>
        <a:off x="1826461" y="581426"/>
        <a:ext cx="847615" cy="709354"/>
      </dsp:txXfrm>
    </dsp:sp>
    <dsp:sp modelId="{AFF57DE5-0FBA-4BE2-8DC2-D316CD772437}">
      <dsp:nvSpPr>
        <dsp:cNvPr id="0" name=""/>
        <dsp:cNvSpPr/>
      </dsp:nvSpPr>
      <dsp:spPr>
        <a:xfrm>
          <a:off x="2845816" y="432050"/>
          <a:ext cx="2571344" cy="100810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kern="1200" dirty="0" smtClean="0"/>
            <a:t>Theory</a:t>
          </a:r>
          <a:endParaRPr lang="ru-RU" sz="2400" kern="1200" dirty="0"/>
        </a:p>
      </dsp:txBody>
      <dsp:txXfrm>
        <a:off x="3349870" y="432050"/>
        <a:ext cx="1563237" cy="1008107"/>
      </dsp:txXfrm>
    </dsp:sp>
    <dsp:sp modelId="{DD85AEDC-CD4F-4D73-AB39-91C441C4745F}">
      <dsp:nvSpPr>
        <dsp:cNvPr id="0" name=""/>
        <dsp:cNvSpPr/>
      </dsp:nvSpPr>
      <dsp:spPr>
        <a:xfrm>
          <a:off x="5234221" y="570227"/>
          <a:ext cx="1829382" cy="731753"/>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smtClean="0"/>
            <a:t>Optimization</a:t>
          </a:r>
          <a:endParaRPr lang="ru-RU" sz="1500" kern="1200" dirty="0"/>
        </a:p>
      </dsp:txBody>
      <dsp:txXfrm>
        <a:off x="5600098" y="570227"/>
        <a:ext cx="1097629" cy="731753"/>
      </dsp:txXfrm>
    </dsp:sp>
    <dsp:sp modelId="{AEB25780-6540-464E-AA77-8D176C5BAE9D}">
      <dsp:nvSpPr>
        <dsp:cNvPr id="0" name=""/>
        <dsp:cNvSpPr/>
      </dsp:nvSpPr>
      <dsp:spPr>
        <a:xfrm>
          <a:off x="6880666" y="570227"/>
          <a:ext cx="1829382" cy="731753"/>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smtClean="0"/>
            <a:t>Conclusions</a:t>
          </a:r>
          <a:endParaRPr lang="ru-RU" sz="1500" kern="1200" dirty="0"/>
        </a:p>
      </dsp:txBody>
      <dsp:txXfrm>
        <a:off x="7246543" y="570227"/>
        <a:ext cx="1097629" cy="7317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E13513-3F3B-4490-984A-7ED42F21938E}">
      <dsp:nvSpPr>
        <dsp:cNvPr id="0" name=""/>
        <dsp:cNvSpPr/>
      </dsp:nvSpPr>
      <dsp:spPr>
        <a:xfrm>
          <a:off x="2918" y="575225"/>
          <a:ext cx="1651804" cy="72175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Purposes</a:t>
          </a:r>
          <a:endParaRPr lang="ru-RU" sz="1600" kern="1200" dirty="0"/>
        </a:p>
      </dsp:txBody>
      <dsp:txXfrm>
        <a:off x="363797" y="575225"/>
        <a:ext cx="930047" cy="721757"/>
      </dsp:txXfrm>
    </dsp:sp>
    <dsp:sp modelId="{A7556479-A608-460D-BBB2-3A2309083594}">
      <dsp:nvSpPr>
        <dsp:cNvPr id="0" name=""/>
        <dsp:cNvSpPr/>
      </dsp:nvSpPr>
      <dsp:spPr>
        <a:xfrm>
          <a:off x="1471784" y="581426"/>
          <a:ext cx="1556969" cy="709354"/>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Practice</a:t>
          </a:r>
          <a:endParaRPr lang="ru-RU" sz="1600" kern="1200" dirty="0"/>
        </a:p>
      </dsp:txBody>
      <dsp:txXfrm>
        <a:off x="1826461" y="581426"/>
        <a:ext cx="847615" cy="709354"/>
      </dsp:txXfrm>
    </dsp:sp>
    <dsp:sp modelId="{AFF57DE5-0FBA-4BE2-8DC2-D316CD772437}">
      <dsp:nvSpPr>
        <dsp:cNvPr id="0" name=""/>
        <dsp:cNvSpPr/>
      </dsp:nvSpPr>
      <dsp:spPr>
        <a:xfrm>
          <a:off x="2845816" y="432050"/>
          <a:ext cx="2571344" cy="100810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kern="1200" dirty="0" smtClean="0"/>
            <a:t>Theory</a:t>
          </a:r>
          <a:endParaRPr lang="ru-RU" sz="2400" kern="1200" dirty="0"/>
        </a:p>
      </dsp:txBody>
      <dsp:txXfrm>
        <a:off x="3349870" y="432050"/>
        <a:ext cx="1563237" cy="1008107"/>
      </dsp:txXfrm>
    </dsp:sp>
    <dsp:sp modelId="{DD85AEDC-CD4F-4D73-AB39-91C441C4745F}">
      <dsp:nvSpPr>
        <dsp:cNvPr id="0" name=""/>
        <dsp:cNvSpPr/>
      </dsp:nvSpPr>
      <dsp:spPr>
        <a:xfrm>
          <a:off x="5234221" y="570227"/>
          <a:ext cx="1829382" cy="731753"/>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smtClean="0"/>
            <a:t>Optimization</a:t>
          </a:r>
          <a:endParaRPr lang="ru-RU" sz="1500" kern="1200" dirty="0"/>
        </a:p>
      </dsp:txBody>
      <dsp:txXfrm>
        <a:off x="5600098" y="570227"/>
        <a:ext cx="1097629" cy="731753"/>
      </dsp:txXfrm>
    </dsp:sp>
    <dsp:sp modelId="{AEB25780-6540-464E-AA77-8D176C5BAE9D}">
      <dsp:nvSpPr>
        <dsp:cNvPr id="0" name=""/>
        <dsp:cNvSpPr/>
      </dsp:nvSpPr>
      <dsp:spPr>
        <a:xfrm>
          <a:off x="6880666" y="570227"/>
          <a:ext cx="1829382" cy="731753"/>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smtClean="0"/>
            <a:t>Conclusions</a:t>
          </a:r>
          <a:endParaRPr lang="ru-RU" sz="1500" kern="1200" dirty="0"/>
        </a:p>
      </dsp:txBody>
      <dsp:txXfrm>
        <a:off x="7246543" y="570227"/>
        <a:ext cx="1097629" cy="7317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E13513-3F3B-4490-984A-7ED42F21938E}">
      <dsp:nvSpPr>
        <dsp:cNvPr id="0" name=""/>
        <dsp:cNvSpPr/>
      </dsp:nvSpPr>
      <dsp:spPr>
        <a:xfrm>
          <a:off x="2918" y="575225"/>
          <a:ext cx="1651804" cy="72175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Purposes</a:t>
          </a:r>
          <a:endParaRPr lang="ru-RU" sz="1600" kern="1200" dirty="0"/>
        </a:p>
      </dsp:txBody>
      <dsp:txXfrm>
        <a:off x="363797" y="575225"/>
        <a:ext cx="930047" cy="721757"/>
      </dsp:txXfrm>
    </dsp:sp>
    <dsp:sp modelId="{A7556479-A608-460D-BBB2-3A2309083594}">
      <dsp:nvSpPr>
        <dsp:cNvPr id="0" name=""/>
        <dsp:cNvSpPr/>
      </dsp:nvSpPr>
      <dsp:spPr>
        <a:xfrm>
          <a:off x="1471784" y="581426"/>
          <a:ext cx="1556969" cy="709354"/>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Practice</a:t>
          </a:r>
          <a:endParaRPr lang="ru-RU" sz="1600" kern="1200" dirty="0"/>
        </a:p>
      </dsp:txBody>
      <dsp:txXfrm>
        <a:off x="1826461" y="581426"/>
        <a:ext cx="847615" cy="709354"/>
      </dsp:txXfrm>
    </dsp:sp>
    <dsp:sp modelId="{AFF57DE5-0FBA-4BE2-8DC2-D316CD772437}">
      <dsp:nvSpPr>
        <dsp:cNvPr id="0" name=""/>
        <dsp:cNvSpPr/>
      </dsp:nvSpPr>
      <dsp:spPr>
        <a:xfrm>
          <a:off x="2845816" y="432050"/>
          <a:ext cx="2571344" cy="100810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kern="1200" dirty="0" smtClean="0"/>
            <a:t>Theory</a:t>
          </a:r>
          <a:endParaRPr lang="ru-RU" sz="2400" kern="1200" dirty="0"/>
        </a:p>
      </dsp:txBody>
      <dsp:txXfrm>
        <a:off x="3349870" y="432050"/>
        <a:ext cx="1563237" cy="1008107"/>
      </dsp:txXfrm>
    </dsp:sp>
    <dsp:sp modelId="{DD85AEDC-CD4F-4D73-AB39-91C441C4745F}">
      <dsp:nvSpPr>
        <dsp:cNvPr id="0" name=""/>
        <dsp:cNvSpPr/>
      </dsp:nvSpPr>
      <dsp:spPr>
        <a:xfrm>
          <a:off x="5234221" y="570227"/>
          <a:ext cx="1829382" cy="731753"/>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smtClean="0"/>
            <a:t>Optimization</a:t>
          </a:r>
          <a:endParaRPr lang="ru-RU" sz="1500" kern="1200" dirty="0"/>
        </a:p>
      </dsp:txBody>
      <dsp:txXfrm>
        <a:off x="5600098" y="570227"/>
        <a:ext cx="1097629" cy="731753"/>
      </dsp:txXfrm>
    </dsp:sp>
    <dsp:sp modelId="{AEB25780-6540-464E-AA77-8D176C5BAE9D}">
      <dsp:nvSpPr>
        <dsp:cNvPr id="0" name=""/>
        <dsp:cNvSpPr/>
      </dsp:nvSpPr>
      <dsp:spPr>
        <a:xfrm>
          <a:off x="6880666" y="570227"/>
          <a:ext cx="1829382" cy="731753"/>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smtClean="0"/>
            <a:t>Conclusions</a:t>
          </a:r>
          <a:endParaRPr lang="ru-RU" sz="1500" kern="1200" dirty="0"/>
        </a:p>
      </dsp:txBody>
      <dsp:txXfrm>
        <a:off x="7246543" y="570227"/>
        <a:ext cx="1097629" cy="73175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E13513-3F3B-4490-984A-7ED42F21938E}">
      <dsp:nvSpPr>
        <dsp:cNvPr id="0" name=""/>
        <dsp:cNvSpPr/>
      </dsp:nvSpPr>
      <dsp:spPr>
        <a:xfrm>
          <a:off x="2918" y="575225"/>
          <a:ext cx="1651804" cy="72175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Purposes</a:t>
          </a:r>
          <a:endParaRPr lang="ru-RU" sz="1600" kern="1200" dirty="0"/>
        </a:p>
      </dsp:txBody>
      <dsp:txXfrm>
        <a:off x="363797" y="575225"/>
        <a:ext cx="930047" cy="721757"/>
      </dsp:txXfrm>
    </dsp:sp>
    <dsp:sp modelId="{A7556479-A608-460D-BBB2-3A2309083594}">
      <dsp:nvSpPr>
        <dsp:cNvPr id="0" name=""/>
        <dsp:cNvSpPr/>
      </dsp:nvSpPr>
      <dsp:spPr>
        <a:xfrm>
          <a:off x="1471784" y="581426"/>
          <a:ext cx="1556969" cy="709354"/>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Practice</a:t>
          </a:r>
          <a:endParaRPr lang="ru-RU" sz="1600" kern="1200" dirty="0"/>
        </a:p>
      </dsp:txBody>
      <dsp:txXfrm>
        <a:off x="1826461" y="581426"/>
        <a:ext cx="847615" cy="709354"/>
      </dsp:txXfrm>
    </dsp:sp>
    <dsp:sp modelId="{AFF57DE5-0FBA-4BE2-8DC2-D316CD772437}">
      <dsp:nvSpPr>
        <dsp:cNvPr id="0" name=""/>
        <dsp:cNvSpPr/>
      </dsp:nvSpPr>
      <dsp:spPr>
        <a:xfrm>
          <a:off x="2845816" y="432050"/>
          <a:ext cx="2571344" cy="100810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kern="1200" dirty="0" smtClean="0"/>
            <a:t>Theory</a:t>
          </a:r>
          <a:endParaRPr lang="ru-RU" sz="2400" kern="1200" dirty="0"/>
        </a:p>
      </dsp:txBody>
      <dsp:txXfrm>
        <a:off x="3349870" y="432050"/>
        <a:ext cx="1563237" cy="1008107"/>
      </dsp:txXfrm>
    </dsp:sp>
    <dsp:sp modelId="{DD85AEDC-CD4F-4D73-AB39-91C441C4745F}">
      <dsp:nvSpPr>
        <dsp:cNvPr id="0" name=""/>
        <dsp:cNvSpPr/>
      </dsp:nvSpPr>
      <dsp:spPr>
        <a:xfrm>
          <a:off x="5234221" y="570227"/>
          <a:ext cx="1829382" cy="731753"/>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smtClean="0"/>
            <a:t>Optimization</a:t>
          </a:r>
          <a:endParaRPr lang="ru-RU" sz="1500" kern="1200" dirty="0"/>
        </a:p>
      </dsp:txBody>
      <dsp:txXfrm>
        <a:off x="5600098" y="570227"/>
        <a:ext cx="1097629" cy="731753"/>
      </dsp:txXfrm>
    </dsp:sp>
    <dsp:sp modelId="{AEB25780-6540-464E-AA77-8D176C5BAE9D}">
      <dsp:nvSpPr>
        <dsp:cNvPr id="0" name=""/>
        <dsp:cNvSpPr/>
      </dsp:nvSpPr>
      <dsp:spPr>
        <a:xfrm>
          <a:off x="6880666" y="570227"/>
          <a:ext cx="1829382" cy="731753"/>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smtClean="0"/>
            <a:t>Conclusions</a:t>
          </a:r>
          <a:endParaRPr lang="ru-RU" sz="1500" kern="1200" dirty="0"/>
        </a:p>
      </dsp:txBody>
      <dsp:txXfrm>
        <a:off x="7246543" y="570227"/>
        <a:ext cx="1097629" cy="73175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E13513-3F3B-4490-984A-7ED42F21938E}">
      <dsp:nvSpPr>
        <dsp:cNvPr id="0" name=""/>
        <dsp:cNvSpPr/>
      </dsp:nvSpPr>
      <dsp:spPr>
        <a:xfrm>
          <a:off x="2452" y="575225"/>
          <a:ext cx="1651804" cy="72175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Purposes</a:t>
          </a:r>
          <a:endParaRPr lang="ru-RU" sz="1600" kern="1200" dirty="0"/>
        </a:p>
      </dsp:txBody>
      <dsp:txXfrm>
        <a:off x="363331" y="575225"/>
        <a:ext cx="930047" cy="721757"/>
      </dsp:txXfrm>
    </dsp:sp>
    <dsp:sp modelId="{A7556479-A608-460D-BBB2-3A2309083594}">
      <dsp:nvSpPr>
        <dsp:cNvPr id="0" name=""/>
        <dsp:cNvSpPr/>
      </dsp:nvSpPr>
      <dsp:spPr>
        <a:xfrm>
          <a:off x="1471318" y="581426"/>
          <a:ext cx="1556969" cy="709354"/>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Practice</a:t>
          </a:r>
          <a:endParaRPr lang="ru-RU" sz="1600" kern="1200" dirty="0"/>
        </a:p>
      </dsp:txBody>
      <dsp:txXfrm>
        <a:off x="1825995" y="581426"/>
        <a:ext cx="847615" cy="709354"/>
      </dsp:txXfrm>
    </dsp:sp>
    <dsp:sp modelId="{AFF57DE5-0FBA-4BE2-8DC2-D316CD772437}">
      <dsp:nvSpPr>
        <dsp:cNvPr id="0" name=""/>
        <dsp:cNvSpPr/>
      </dsp:nvSpPr>
      <dsp:spPr>
        <a:xfrm>
          <a:off x="2836724" y="534173"/>
          <a:ext cx="1840999" cy="77418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t>Theory</a:t>
          </a:r>
          <a:endParaRPr lang="ru-RU" sz="1800" kern="1200" dirty="0"/>
        </a:p>
      </dsp:txBody>
      <dsp:txXfrm>
        <a:off x="3223814" y="534173"/>
        <a:ext cx="1066819" cy="774180"/>
      </dsp:txXfrm>
    </dsp:sp>
    <dsp:sp modelId="{DD85AEDC-CD4F-4D73-AB39-91C441C4745F}">
      <dsp:nvSpPr>
        <dsp:cNvPr id="0" name=""/>
        <dsp:cNvSpPr/>
      </dsp:nvSpPr>
      <dsp:spPr>
        <a:xfrm>
          <a:off x="4503410" y="468221"/>
          <a:ext cx="2560660" cy="935765"/>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kern="1200" dirty="0" smtClean="0"/>
            <a:t>Optimization</a:t>
          </a:r>
          <a:endParaRPr lang="ru-RU" sz="2000" kern="1200" dirty="0"/>
        </a:p>
      </dsp:txBody>
      <dsp:txXfrm>
        <a:off x="4971293" y="468221"/>
        <a:ext cx="1624895" cy="935765"/>
      </dsp:txXfrm>
    </dsp:sp>
    <dsp:sp modelId="{AEB25780-6540-464E-AA77-8D176C5BAE9D}">
      <dsp:nvSpPr>
        <dsp:cNvPr id="0" name=""/>
        <dsp:cNvSpPr/>
      </dsp:nvSpPr>
      <dsp:spPr>
        <a:xfrm>
          <a:off x="6881133" y="570227"/>
          <a:ext cx="1829382" cy="731753"/>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Conclusions</a:t>
          </a:r>
          <a:endParaRPr lang="ru-RU" sz="1600" kern="1200" dirty="0"/>
        </a:p>
      </dsp:txBody>
      <dsp:txXfrm>
        <a:off x="7247010" y="570227"/>
        <a:ext cx="1097629" cy="73175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E13513-3F3B-4490-984A-7ED42F21938E}">
      <dsp:nvSpPr>
        <dsp:cNvPr id="0" name=""/>
        <dsp:cNvSpPr/>
      </dsp:nvSpPr>
      <dsp:spPr>
        <a:xfrm>
          <a:off x="2452" y="575225"/>
          <a:ext cx="1651804" cy="72175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Purposes</a:t>
          </a:r>
          <a:endParaRPr lang="ru-RU" sz="1600" kern="1200" dirty="0"/>
        </a:p>
      </dsp:txBody>
      <dsp:txXfrm>
        <a:off x="363331" y="575225"/>
        <a:ext cx="930047" cy="721757"/>
      </dsp:txXfrm>
    </dsp:sp>
    <dsp:sp modelId="{A7556479-A608-460D-BBB2-3A2309083594}">
      <dsp:nvSpPr>
        <dsp:cNvPr id="0" name=""/>
        <dsp:cNvSpPr/>
      </dsp:nvSpPr>
      <dsp:spPr>
        <a:xfrm>
          <a:off x="1471318" y="581426"/>
          <a:ext cx="1556969" cy="709354"/>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Practice</a:t>
          </a:r>
          <a:endParaRPr lang="ru-RU" sz="1600" kern="1200" dirty="0"/>
        </a:p>
      </dsp:txBody>
      <dsp:txXfrm>
        <a:off x="1825995" y="581426"/>
        <a:ext cx="847615" cy="709354"/>
      </dsp:txXfrm>
    </dsp:sp>
    <dsp:sp modelId="{AFF57DE5-0FBA-4BE2-8DC2-D316CD772437}">
      <dsp:nvSpPr>
        <dsp:cNvPr id="0" name=""/>
        <dsp:cNvSpPr/>
      </dsp:nvSpPr>
      <dsp:spPr>
        <a:xfrm>
          <a:off x="2836724" y="534173"/>
          <a:ext cx="1840999" cy="77418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t>Theory</a:t>
          </a:r>
          <a:endParaRPr lang="ru-RU" sz="1800" kern="1200" dirty="0"/>
        </a:p>
      </dsp:txBody>
      <dsp:txXfrm>
        <a:off x="3223814" y="534173"/>
        <a:ext cx="1066819" cy="774180"/>
      </dsp:txXfrm>
    </dsp:sp>
    <dsp:sp modelId="{DD85AEDC-CD4F-4D73-AB39-91C441C4745F}">
      <dsp:nvSpPr>
        <dsp:cNvPr id="0" name=""/>
        <dsp:cNvSpPr/>
      </dsp:nvSpPr>
      <dsp:spPr>
        <a:xfrm>
          <a:off x="4503410" y="468221"/>
          <a:ext cx="2560660" cy="935765"/>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kern="1200" dirty="0" smtClean="0"/>
            <a:t>Optimization</a:t>
          </a:r>
          <a:endParaRPr lang="ru-RU" sz="2000" kern="1200" dirty="0"/>
        </a:p>
      </dsp:txBody>
      <dsp:txXfrm>
        <a:off x="4971293" y="468221"/>
        <a:ext cx="1624895" cy="935765"/>
      </dsp:txXfrm>
    </dsp:sp>
    <dsp:sp modelId="{AEB25780-6540-464E-AA77-8D176C5BAE9D}">
      <dsp:nvSpPr>
        <dsp:cNvPr id="0" name=""/>
        <dsp:cNvSpPr/>
      </dsp:nvSpPr>
      <dsp:spPr>
        <a:xfrm>
          <a:off x="6881133" y="570227"/>
          <a:ext cx="1829382" cy="731753"/>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Conclusions</a:t>
          </a:r>
          <a:endParaRPr lang="ru-RU" sz="1600" kern="1200" dirty="0"/>
        </a:p>
      </dsp:txBody>
      <dsp:txXfrm>
        <a:off x="7247010" y="570227"/>
        <a:ext cx="1097629" cy="73175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E13513-3F3B-4490-984A-7ED42F21938E}">
      <dsp:nvSpPr>
        <dsp:cNvPr id="0" name=""/>
        <dsp:cNvSpPr/>
      </dsp:nvSpPr>
      <dsp:spPr>
        <a:xfrm>
          <a:off x="2452" y="575225"/>
          <a:ext cx="1651804" cy="72175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Purposes</a:t>
          </a:r>
          <a:endParaRPr lang="ru-RU" sz="1600" kern="1200" dirty="0"/>
        </a:p>
      </dsp:txBody>
      <dsp:txXfrm>
        <a:off x="363331" y="575225"/>
        <a:ext cx="930047" cy="721757"/>
      </dsp:txXfrm>
    </dsp:sp>
    <dsp:sp modelId="{A7556479-A608-460D-BBB2-3A2309083594}">
      <dsp:nvSpPr>
        <dsp:cNvPr id="0" name=""/>
        <dsp:cNvSpPr/>
      </dsp:nvSpPr>
      <dsp:spPr>
        <a:xfrm>
          <a:off x="1471318" y="581426"/>
          <a:ext cx="1556969" cy="709354"/>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Practice</a:t>
          </a:r>
          <a:endParaRPr lang="ru-RU" sz="1600" kern="1200" dirty="0"/>
        </a:p>
      </dsp:txBody>
      <dsp:txXfrm>
        <a:off x="1825995" y="581426"/>
        <a:ext cx="847615" cy="709354"/>
      </dsp:txXfrm>
    </dsp:sp>
    <dsp:sp modelId="{AFF57DE5-0FBA-4BE2-8DC2-D316CD772437}">
      <dsp:nvSpPr>
        <dsp:cNvPr id="0" name=""/>
        <dsp:cNvSpPr/>
      </dsp:nvSpPr>
      <dsp:spPr>
        <a:xfrm>
          <a:off x="2836724" y="534173"/>
          <a:ext cx="1840999" cy="77418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t>Theory</a:t>
          </a:r>
          <a:endParaRPr lang="ru-RU" sz="1800" kern="1200" dirty="0"/>
        </a:p>
      </dsp:txBody>
      <dsp:txXfrm>
        <a:off x="3223814" y="534173"/>
        <a:ext cx="1066819" cy="774180"/>
      </dsp:txXfrm>
    </dsp:sp>
    <dsp:sp modelId="{DD85AEDC-CD4F-4D73-AB39-91C441C4745F}">
      <dsp:nvSpPr>
        <dsp:cNvPr id="0" name=""/>
        <dsp:cNvSpPr/>
      </dsp:nvSpPr>
      <dsp:spPr>
        <a:xfrm>
          <a:off x="4503410" y="468221"/>
          <a:ext cx="2560660" cy="935765"/>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kern="1200" dirty="0" smtClean="0"/>
            <a:t>Optimization</a:t>
          </a:r>
          <a:endParaRPr lang="ru-RU" sz="2000" kern="1200" dirty="0"/>
        </a:p>
      </dsp:txBody>
      <dsp:txXfrm>
        <a:off x="4971293" y="468221"/>
        <a:ext cx="1624895" cy="935765"/>
      </dsp:txXfrm>
    </dsp:sp>
    <dsp:sp modelId="{AEB25780-6540-464E-AA77-8D176C5BAE9D}">
      <dsp:nvSpPr>
        <dsp:cNvPr id="0" name=""/>
        <dsp:cNvSpPr/>
      </dsp:nvSpPr>
      <dsp:spPr>
        <a:xfrm>
          <a:off x="6881133" y="570227"/>
          <a:ext cx="1829382" cy="731753"/>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Conclusions</a:t>
          </a:r>
          <a:endParaRPr lang="ru-RU" sz="1600" kern="1200" dirty="0"/>
        </a:p>
      </dsp:txBody>
      <dsp:txXfrm>
        <a:off x="7247010" y="570227"/>
        <a:ext cx="1097629" cy="73175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89298D-7984-46A3-B8DF-BEDAE01F5BAF}" type="datetimeFigureOut">
              <a:rPr lang="ru-RU" smtClean="0"/>
              <a:t>21.08.2014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A568D8-DAB4-438C-9553-02071AEF1571}" type="slidenum">
              <a:rPr lang="ru-RU" smtClean="0"/>
              <a:t>‹#›</a:t>
            </a:fld>
            <a:endParaRPr lang="ru-RU"/>
          </a:p>
        </p:txBody>
      </p:sp>
    </p:spTree>
    <p:extLst>
      <p:ext uri="{BB962C8B-B14F-4D97-AF65-F5344CB8AC3E}">
        <p14:creationId xmlns:p14="http://schemas.microsoft.com/office/powerpoint/2010/main" val="1705412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9A8F494-76F2-4D3B-8570-C87BDFB12BFE}" type="datetimeFigureOut">
              <a:rPr lang="ru-RU" smtClean="0"/>
              <a:t>21.08.2014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751CBC3-490C-4D3D-BCFD-6FBCD65647DF}" type="slidenum">
              <a:rPr lang="ru-RU" smtClean="0"/>
              <a:t>‹#›</a:t>
            </a:fld>
            <a:endParaRPr lang="ru-RU"/>
          </a:p>
        </p:txBody>
      </p:sp>
    </p:spTree>
    <p:extLst>
      <p:ext uri="{BB962C8B-B14F-4D97-AF65-F5344CB8AC3E}">
        <p14:creationId xmlns:p14="http://schemas.microsoft.com/office/powerpoint/2010/main" val="3910367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9A8F494-76F2-4D3B-8570-C87BDFB12BFE}" type="datetimeFigureOut">
              <a:rPr lang="ru-RU" smtClean="0"/>
              <a:t>21.08.2014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751CBC3-490C-4D3D-BCFD-6FBCD65647DF}" type="slidenum">
              <a:rPr lang="ru-RU" smtClean="0"/>
              <a:t>‹#›</a:t>
            </a:fld>
            <a:endParaRPr lang="ru-RU"/>
          </a:p>
        </p:txBody>
      </p:sp>
    </p:spTree>
    <p:extLst>
      <p:ext uri="{BB962C8B-B14F-4D97-AF65-F5344CB8AC3E}">
        <p14:creationId xmlns:p14="http://schemas.microsoft.com/office/powerpoint/2010/main" val="4138195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9A8F494-76F2-4D3B-8570-C87BDFB12BFE}" type="datetimeFigureOut">
              <a:rPr lang="ru-RU" smtClean="0"/>
              <a:t>21.08.2014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751CBC3-490C-4D3D-BCFD-6FBCD65647DF}" type="slidenum">
              <a:rPr lang="ru-RU" smtClean="0"/>
              <a:t>‹#›</a:t>
            </a:fld>
            <a:endParaRPr lang="ru-RU"/>
          </a:p>
        </p:txBody>
      </p:sp>
    </p:spTree>
    <p:extLst>
      <p:ext uri="{BB962C8B-B14F-4D97-AF65-F5344CB8AC3E}">
        <p14:creationId xmlns:p14="http://schemas.microsoft.com/office/powerpoint/2010/main" val="1482957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9A8F494-76F2-4D3B-8570-C87BDFB12BFE}" type="datetimeFigureOut">
              <a:rPr lang="ru-RU" smtClean="0"/>
              <a:t>21.08.2014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751CBC3-490C-4D3D-BCFD-6FBCD65647DF}" type="slidenum">
              <a:rPr lang="ru-RU" smtClean="0"/>
              <a:t>‹#›</a:t>
            </a:fld>
            <a:endParaRPr lang="ru-RU"/>
          </a:p>
        </p:txBody>
      </p:sp>
    </p:spTree>
    <p:extLst>
      <p:ext uri="{BB962C8B-B14F-4D97-AF65-F5344CB8AC3E}">
        <p14:creationId xmlns:p14="http://schemas.microsoft.com/office/powerpoint/2010/main" val="1689726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9A8F494-76F2-4D3B-8570-C87BDFB12BFE}" type="datetimeFigureOut">
              <a:rPr lang="ru-RU" smtClean="0"/>
              <a:t>21.08.2014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751CBC3-490C-4D3D-BCFD-6FBCD65647DF}" type="slidenum">
              <a:rPr lang="ru-RU" smtClean="0"/>
              <a:t>‹#›</a:t>
            </a:fld>
            <a:endParaRPr lang="ru-RU"/>
          </a:p>
        </p:txBody>
      </p:sp>
    </p:spTree>
    <p:extLst>
      <p:ext uri="{BB962C8B-B14F-4D97-AF65-F5344CB8AC3E}">
        <p14:creationId xmlns:p14="http://schemas.microsoft.com/office/powerpoint/2010/main" val="1067162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9A8F494-76F2-4D3B-8570-C87BDFB12BFE}" type="datetimeFigureOut">
              <a:rPr lang="ru-RU" smtClean="0"/>
              <a:t>21.08.2014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751CBC3-490C-4D3D-BCFD-6FBCD65647DF}" type="slidenum">
              <a:rPr lang="ru-RU" smtClean="0"/>
              <a:t>‹#›</a:t>
            </a:fld>
            <a:endParaRPr lang="ru-RU"/>
          </a:p>
        </p:txBody>
      </p:sp>
    </p:spTree>
    <p:extLst>
      <p:ext uri="{BB962C8B-B14F-4D97-AF65-F5344CB8AC3E}">
        <p14:creationId xmlns:p14="http://schemas.microsoft.com/office/powerpoint/2010/main" val="3679889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9A8F494-76F2-4D3B-8570-C87BDFB12BFE}" type="datetimeFigureOut">
              <a:rPr lang="ru-RU" smtClean="0"/>
              <a:t>21.08.2014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751CBC3-490C-4D3D-BCFD-6FBCD65647DF}" type="slidenum">
              <a:rPr lang="ru-RU" smtClean="0"/>
              <a:t>‹#›</a:t>
            </a:fld>
            <a:endParaRPr lang="ru-RU"/>
          </a:p>
        </p:txBody>
      </p:sp>
    </p:spTree>
    <p:extLst>
      <p:ext uri="{BB962C8B-B14F-4D97-AF65-F5344CB8AC3E}">
        <p14:creationId xmlns:p14="http://schemas.microsoft.com/office/powerpoint/2010/main" val="589101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9A8F494-76F2-4D3B-8570-C87BDFB12BFE}" type="datetimeFigureOut">
              <a:rPr lang="ru-RU" smtClean="0"/>
              <a:t>21.08.2014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751CBC3-490C-4D3D-BCFD-6FBCD65647DF}" type="slidenum">
              <a:rPr lang="ru-RU" smtClean="0"/>
              <a:t>‹#›</a:t>
            </a:fld>
            <a:endParaRPr lang="ru-RU"/>
          </a:p>
        </p:txBody>
      </p:sp>
    </p:spTree>
    <p:extLst>
      <p:ext uri="{BB962C8B-B14F-4D97-AF65-F5344CB8AC3E}">
        <p14:creationId xmlns:p14="http://schemas.microsoft.com/office/powerpoint/2010/main" val="937611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9A8F494-76F2-4D3B-8570-C87BDFB12BFE}" type="datetimeFigureOut">
              <a:rPr lang="ru-RU" smtClean="0"/>
              <a:t>21.08.2014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751CBC3-490C-4D3D-BCFD-6FBCD65647DF}" type="slidenum">
              <a:rPr lang="ru-RU" smtClean="0"/>
              <a:t>‹#›</a:t>
            </a:fld>
            <a:endParaRPr lang="ru-RU"/>
          </a:p>
        </p:txBody>
      </p:sp>
    </p:spTree>
    <p:extLst>
      <p:ext uri="{BB962C8B-B14F-4D97-AF65-F5344CB8AC3E}">
        <p14:creationId xmlns:p14="http://schemas.microsoft.com/office/powerpoint/2010/main" val="3503602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9A8F494-76F2-4D3B-8570-C87BDFB12BFE}" type="datetimeFigureOut">
              <a:rPr lang="ru-RU" smtClean="0"/>
              <a:t>21.08.2014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751CBC3-490C-4D3D-BCFD-6FBCD65647DF}" type="slidenum">
              <a:rPr lang="ru-RU" smtClean="0"/>
              <a:t>‹#›</a:t>
            </a:fld>
            <a:endParaRPr lang="ru-RU"/>
          </a:p>
        </p:txBody>
      </p:sp>
    </p:spTree>
    <p:extLst>
      <p:ext uri="{BB962C8B-B14F-4D97-AF65-F5344CB8AC3E}">
        <p14:creationId xmlns:p14="http://schemas.microsoft.com/office/powerpoint/2010/main" val="1634512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9A8F494-76F2-4D3B-8570-C87BDFB12BFE}" type="datetimeFigureOut">
              <a:rPr lang="ru-RU" smtClean="0"/>
              <a:t>21.08.2014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751CBC3-490C-4D3D-BCFD-6FBCD65647DF}" type="slidenum">
              <a:rPr lang="ru-RU" smtClean="0"/>
              <a:t>‹#›</a:t>
            </a:fld>
            <a:endParaRPr lang="ru-RU"/>
          </a:p>
        </p:txBody>
      </p:sp>
    </p:spTree>
    <p:extLst>
      <p:ext uri="{BB962C8B-B14F-4D97-AF65-F5344CB8AC3E}">
        <p14:creationId xmlns:p14="http://schemas.microsoft.com/office/powerpoint/2010/main" val="4184989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A8F494-76F2-4D3B-8570-C87BDFB12BFE}" type="datetimeFigureOut">
              <a:rPr lang="ru-RU" smtClean="0"/>
              <a:t>21.08.2014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51CBC3-490C-4D3D-BCFD-6FBCD65647DF}" type="slidenum">
              <a:rPr lang="ru-RU" smtClean="0"/>
              <a:t>‹#›</a:t>
            </a:fld>
            <a:endParaRPr lang="ru-RU"/>
          </a:p>
        </p:txBody>
      </p:sp>
    </p:spTree>
    <p:extLst>
      <p:ext uri="{BB962C8B-B14F-4D97-AF65-F5344CB8AC3E}">
        <p14:creationId xmlns:p14="http://schemas.microsoft.com/office/powerpoint/2010/main" val="850051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25.jpg"/><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11" Type="http://schemas.openxmlformats.org/officeDocument/2006/relationships/image" Target="../media/image10.png"/><Relationship Id="rId5" Type="http://schemas.openxmlformats.org/officeDocument/2006/relationships/diagramColors" Target="../diagrams/colors2.xml"/><Relationship Id="rId10" Type="http://schemas.openxmlformats.org/officeDocument/2006/relationships/image" Target="../media/image9.png"/><Relationship Id="rId4" Type="http://schemas.openxmlformats.org/officeDocument/2006/relationships/diagramQuickStyle" Target="../diagrams/quickStyle2.xml"/><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16.emf"/><Relationship Id="rId2" Type="http://schemas.openxmlformats.org/officeDocument/2006/relationships/image" Target="../media/image11.emf"/><Relationship Id="rId1" Type="http://schemas.openxmlformats.org/officeDocument/2006/relationships/slideLayout" Target="../slideLayouts/slideLayout6.xml"/><Relationship Id="rId6" Type="http://schemas.openxmlformats.org/officeDocument/2006/relationships/diagramColors" Target="../diagrams/colors3.xml"/><Relationship Id="rId11" Type="http://schemas.openxmlformats.org/officeDocument/2006/relationships/image" Target="../media/image15.emf"/><Relationship Id="rId5" Type="http://schemas.openxmlformats.org/officeDocument/2006/relationships/diagramQuickStyle" Target="../diagrams/quickStyle3.xml"/><Relationship Id="rId10" Type="http://schemas.openxmlformats.org/officeDocument/2006/relationships/image" Target="../media/image14.emf"/><Relationship Id="rId4" Type="http://schemas.openxmlformats.org/officeDocument/2006/relationships/diagramLayout" Target="../diagrams/layout3.xml"/><Relationship Id="rId9" Type="http://schemas.openxmlformats.org/officeDocument/2006/relationships/image" Target="../media/image13.emf"/></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7.png"/><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8.png"/><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9.png"/><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Layout" Target="../diagrams/layout7.xml"/><Relationship Id="rId7" Type="http://schemas.openxmlformats.org/officeDocument/2006/relationships/image" Target="../media/image20.png"/><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11" Type="http://schemas.openxmlformats.org/officeDocument/2006/relationships/image" Target="../media/image24.png"/><Relationship Id="rId5" Type="http://schemas.openxmlformats.org/officeDocument/2006/relationships/diagramColors" Target="../diagrams/colors7.xml"/><Relationship Id="rId10" Type="http://schemas.openxmlformats.org/officeDocument/2006/relationships/image" Target="../media/image23.png"/><Relationship Id="rId4" Type="http://schemas.openxmlformats.org/officeDocument/2006/relationships/diagramQuickStyle" Target="../diagrams/quickStyle7.xml"/><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47166" y="2174999"/>
            <a:ext cx="7772400" cy="1470025"/>
          </a:xfrm>
        </p:spPr>
        <p:txBody>
          <a:bodyPr>
            <a:normAutofit/>
          </a:bodyPr>
          <a:lstStyle/>
          <a:p>
            <a:r>
              <a:rPr lang="en-US" sz="7200" dirty="0" smtClean="0">
                <a:solidFill>
                  <a:schemeClr val="bg2">
                    <a:lumMod val="25000"/>
                  </a:schemeClr>
                </a:solidFill>
              </a:rPr>
              <a:t>Colorful bouquet</a:t>
            </a:r>
            <a:endParaRPr lang="ru-RU" sz="7200" dirty="0">
              <a:solidFill>
                <a:schemeClr val="bg2">
                  <a:lumMod val="25000"/>
                </a:schemeClr>
              </a:solidFill>
            </a:endParaRPr>
          </a:p>
        </p:txBody>
      </p:sp>
      <p:sp>
        <p:nvSpPr>
          <p:cNvPr id="5" name="TextBox 4"/>
          <p:cNvSpPr txBox="1"/>
          <p:nvPr/>
        </p:nvSpPr>
        <p:spPr>
          <a:xfrm>
            <a:off x="7884368" y="404664"/>
            <a:ext cx="288032" cy="523220"/>
          </a:xfrm>
          <a:prstGeom prst="rect">
            <a:avLst/>
          </a:prstGeom>
          <a:noFill/>
        </p:spPr>
        <p:txBody>
          <a:bodyPr wrap="square" rtlCol="0">
            <a:spAutoFit/>
          </a:bodyPr>
          <a:lstStyle/>
          <a:p>
            <a:fld id="{EE3C4009-3655-4A4E-B905-8C9256B6FCF2}" type="slidenum">
              <a:rPr lang="ru-RU" sz="2800" smtClean="0">
                <a:solidFill>
                  <a:schemeClr val="bg1"/>
                </a:solidFill>
              </a:rPr>
              <a:t>1</a:t>
            </a:fld>
            <a:endParaRPr lang="ru-RU" sz="2800" dirty="0">
              <a:solidFill>
                <a:schemeClr val="bg1"/>
              </a:solidFill>
            </a:endParaRPr>
          </a:p>
        </p:txBody>
      </p:sp>
      <p:sp>
        <p:nvSpPr>
          <p:cNvPr id="6" name="Прямоугольник 5"/>
          <p:cNvSpPr/>
          <p:nvPr/>
        </p:nvSpPr>
        <p:spPr>
          <a:xfrm>
            <a:off x="0" y="3645024"/>
            <a:ext cx="6588224" cy="7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5299274" y="497867"/>
            <a:ext cx="3851920"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одзаголовок 7"/>
          <p:cNvSpPr>
            <a:spLocks noGrp="1"/>
          </p:cNvSpPr>
          <p:nvPr>
            <p:ph type="subTitle" idx="1"/>
          </p:nvPr>
        </p:nvSpPr>
        <p:spPr>
          <a:xfrm>
            <a:off x="611560" y="4385555"/>
            <a:ext cx="6400800" cy="1752600"/>
          </a:xfrm>
        </p:spPr>
        <p:txBody>
          <a:bodyPr/>
          <a:lstStyle/>
          <a:p>
            <a:pPr algn="l"/>
            <a:r>
              <a:rPr lang="en-US" b="0" i="0" dirty="0" smtClean="0"/>
              <a:t>Report</a:t>
            </a:r>
          </a:p>
          <a:p>
            <a:pPr algn="l"/>
            <a:r>
              <a:rPr lang="en-US" dirty="0" err="1" smtClean="0"/>
              <a:t>Volkova</a:t>
            </a:r>
            <a:r>
              <a:rPr lang="en-US" dirty="0" smtClean="0"/>
              <a:t> </a:t>
            </a:r>
            <a:r>
              <a:rPr lang="en-US" dirty="0" err="1" smtClean="0"/>
              <a:t>Anastasya</a:t>
            </a:r>
            <a:endParaRPr lang="en-US" dirty="0" smtClean="0"/>
          </a:p>
          <a:p>
            <a:pPr algn="l"/>
            <a:r>
              <a:rPr lang="en-US" b="0" i="0" dirty="0" smtClean="0"/>
              <a:t>Team </a:t>
            </a:r>
            <a:r>
              <a:rPr lang="ru-RU" b="0" i="0" dirty="0" smtClean="0"/>
              <a:t>«</a:t>
            </a:r>
            <a:r>
              <a:rPr lang="en-US" b="0" i="0" dirty="0" err="1" smtClean="0"/>
              <a:t>Vinegret</a:t>
            </a:r>
            <a:r>
              <a:rPr lang="ru-RU" b="0" i="0" dirty="0" smtClean="0"/>
              <a:t>»</a:t>
            </a:r>
          </a:p>
          <a:p>
            <a:endParaRPr lang="ru-RU" dirty="0"/>
          </a:p>
        </p:txBody>
      </p:sp>
      <p:sp>
        <p:nvSpPr>
          <p:cNvPr id="9" name="TextBox 8"/>
          <p:cNvSpPr txBox="1"/>
          <p:nvPr/>
        </p:nvSpPr>
        <p:spPr>
          <a:xfrm>
            <a:off x="6012160" y="497867"/>
            <a:ext cx="2952328" cy="584775"/>
          </a:xfrm>
          <a:prstGeom prst="rect">
            <a:avLst/>
          </a:prstGeom>
          <a:noFill/>
        </p:spPr>
        <p:txBody>
          <a:bodyPr wrap="square" rtlCol="0">
            <a:spAutoFit/>
          </a:bodyPr>
          <a:lstStyle/>
          <a:p>
            <a:r>
              <a:rPr lang="en-US" sz="3200" dirty="0" smtClean="0">
                <a:solidFill>
                  <a:schemeClr val="bg1"/>
                </a:solidFill>
              </a:rPr>
              <a:t>Problem 11</a:t>
            </a:r>
            <a:endParaRPr lang="ru-RU" sz="3200" dirty="0">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89511"/>
            <a:ext cx="1296144" cy="1381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6708" y="5373216"/>
            <a:ext cx="3417052"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633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2536" y="548680"/>
            <a:ext cx="6336704" cy="1143000"/>
          </a:xfrm>
        </p:spPr>
        <p:txBody>
          <a:bodyPr/>
          <a:lstStyle/>
          <a:p>
            <a:r>
              <a:rPr lang="en-US" dirty="0" smtClean="0">
                <a:solidFill>
                  <a:schemeClr val="bg2">
                    <a:lumMod val="25000"/>
                  </a:schemeClr>
                </a:solidFill>
              </a:rPr>
              <a:t>Different way</a:t>
            </a:r>
            <a:endParaRPr lang="ru-RU" dirty="0">
              <a:solidFill>
                <a:schemeClr val="bg2">
                  <a:lumMod val="25000"/>
                </a:schemeClr>
              </a:solidFill>
            </a:endParaRPr>
          </a:p>
        </p:txBody>
      </p:sp>
      <p:graphicFrame>
        <p:nvGraphicFramePr>
          <p:cNvPr id="3" name="Схема 2"/>
          <p:cNvGraphicFramePr/>
          <p:nvPr>
            <p:extLst>
              <p:ext uri="{D42A27DB-BD31-4B8C-83A1-F6EECF244321}">
                <p14:modId xmlns:p14="http://schemas.microsoft.com/office/powerpoint/2010/main" val="695472035"/>
              </p:ext>
            </p:extLst>
          </p:nvPr>
        </p:nvGraphicFramePr>
        <p:xfrm>
          <a:off x="251520" y="5019982"/>
          <a:ext cx="8712968" cy="1872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Прямоугольник 3"/>
          <p:cNvSpPr/>
          <p:nvPr/>
        </p:nvSpPr>
        <p:spPr>
          <a:xfrm>
            <a:off x="0" y="1484784"/>
            <a:ext cx="5868144" cy="7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7308304" y="0"/>
            <a:ext cx="504056" cy="1196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7265194" y="476672"/>
            <a:ext cx="720080" cy="646331"/>
          </a:xfrm>
          <a:prstGeom prst="rect">
            <a:avLst/>
          </a:prstGeom>
          <a:noFill/>
        </p:spPr>
        <p:txBody>
          <a:bodyPr wrap="square" rtlCol="0">
            <a:spAutoFit/>
          </a:bodyPr>
          <a:lstStyle/>
          <a:p>
            <a:fld id="{5551887F-C9C5-4008-9ABD-EE0BC060EFB4}" type="slidenum">
              <a:rPr lang="ru-RU" sz="3600" smtClean="0">
                <a:solidFill>
                  <a:schemeClr val="bg1"/>
                </a:solidFill>
              </a:rPr>
              <a:t>10</a:t>
            </a:fld>
            <a:endParaRPr lang="ru-RU" sz="3600" dirty="0">
              <a:solidFill>
                <a:schemeClr val="bg1"/>
              </a:solidFill>
            </a:endParaRPr>
          </a:p>
        </p:txBody>
      </p:sp>
      <p:sp>
        <p:nvSpPr>
          <p:cNvPr id="13" name="TextBox 12"/>
          <p:cNvSpPr txBox="1"/>
          <p:nvPr/>
        </p:nvSpPr>
        <p:spPr>
          <a:xfrm>
            <a:off x="346498" y="1787530"/>
            <a:ext cx="4225501" cy="830997"/>
          </a:xfrm>
          <a:prstGeom prst="rect">
            <a:avLst/>
          </a:prstGeom>
          <a:noFill/>
        </p:spPr>
        <p:txBody>
          <a:bodyPr wrap="square" rtlCol="0">
            <a:spAutoFit/>
          </a:bodyPr>
          <a:lstStyle/>
          <a:p>
            <a:pPr marL="342900" indent="-342900">
              <a:buFont typeface="Courier New" panose="02070309020205020404" pitchFamily="49" charset="0"/>
              <a:buChar char="o"/>
            </a:pPr>
            <a:r>
              <a:rPr lang="en-US" sz="2400" dirty="0" err="1">
                <a:solidFill>
                  <a:schemeClr val="bg2">
                    <a:lumMod val="25000"/>
                  </a:schemeClr>
                </a:solidFill>
              </a:rPr>
              <a:t>S</a:t>
            </a:r>
            <a:r>
              <a:rPr lang="en-US" sz="2400" dirty="0" err="1" smtClean="0">
                <a:solidFill>
                  <a:schemeClr val="bg2">
                    <a:lumMod val="25000"/>
                  </a:schemeClr>
                </a:solidFill>
              </a:rPr>
              <a:t>ulphurous</a:t>
            </a:r>
            <a:r>
              <a:rPr lang="en-US" sz="2400" dirty="0" smtClean="0">
                <a:solidFill>
                  <a:schemeClr val="bg2">
                    <a:lumMod val="25000"/>
                  </a:schemeClr>
                </a:solidFill>
              </a:rPr>
              <a:t> acid discolor flowers because of high pH</a:t>
            </a:r>
          </a:p>
        </p:txBody>
      </p:sp>
      <p:pic>
        <p:nvPicPr>
          <p:cNvPr id="10" name="Рисунок 9"/>
          <p:cNvPicPr>
            <a:picLocks noChangeAspect="1"/>
          </p:cNvPicPr>
          <p:nvPr/>
        </p:nvPicPr>
        <p:blipFill rotWithShape="1">
          <a:blip r:embed="rId7">
            <a:extLst>
              <a:ext uri="{28A0092B-C50C-407E-A947-70E740481C1C}">
                <a14:useLocalDpi xmlns:a14="http://schemas.microsoft.com/office/drawing/2010/main" val="0"/>
              </a:ext>
            </a:extLst>
          </a:blip>
          <a:srcRect l="50000"/>
          <a:stretch/>
        </p:blipFill>
        <p:spPr>
          <a:xfrm>
            <a:off x="899592" y="2780925"/>
            <a:ext cx="2933070" cy="2483867"/>
          </a:xfrm>
          <a:prstGeom prst="rect">
            <a:avLst/>
          </a:prstGeom>
          <a:ln>
            <a:noFill/>
          </a:ln>
          <a:effectLst>
            <a:outerShdw blurRad="292100" dist="139700" dir="2700000" algn="tl" rotWithShape="0">
              <a:srgbClr val="333333">
                <a:alpha val="65000"/>
              </a:srgbClr>
            </a:outerShdw>
          </a:effectLst>
        </p:spPr>
      </p:pic>
      <p:sp>
        <p:nvSpPr>
          <p:cNvPr id="11" name="Стрелка вправо 10"/>
          <p:cNvSpPr/>
          <p:nvPr/>
        </p:nvSpPr>
        <p:spPr>
          <a:xfrm>
            <a:off x="4067944" y="3608616"/>
            <a:ext cx="720080" cy="828483"/>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p>
        </p:txBody>
      </p:sp>
      <p:pic>
        <p:nvPicPr>
          <p:cNvPr id="12" name="Рисунок 11"/>
          <p:cNvPicPr>
            <a:picLocks noChangeAspect="1"/>
          </p:cNvPicPr>
          <p:nvPr/>
        </p:nvPicPr>
        <p:blipFill rotWithShape="1">
          <a:blip r:embed="rId7">
            <a:extLst>
              <a:ext uri="{28A0092B-C50C-407E-A947-70E740481C1C}">
                <a14:useLocalDpi xmlns:a14="http://schemas.microsoft.com/office/drawing/2010/main" val="0"/>
              </a:ext>
            </a:extLst>
          </a:blip>
          <a:srcRect t="-155" r="52939" b="6803"/>
          <a:stretch/>
        </p:blipFill>
        <p:spPr>
          <a:xfrm>
            <a:off x="5083250" y="1987480"/>
            <a:ext cx="3491397" cy="330472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358508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2536" y="548680"/>
            <a:ext cx="6336704" cy="1143000"/>
          </a:xfrm>
        </p:spPr>
        <p:txBody>
          <a:bodyPr/>
          <a:lstStyle/>
          <a:p>
            <a:r>
              <a:rPr lang="en-US" dirty="0" smtClean="0">
                <a:solidFill>
                  <a:schemeClr val="bg2">
                    <a:lumMod val="25000"/>
                  </a:schemeClr>
                </a:solidFill>
              </a:rPr>
              <a:t>Different way</a:t>
            </a:r>
            <a:endParaRPr lang="ru-RU" dirty="0">
              <a:solidFill>
                <a:schemeClr val="bg2">
                  <a:lumMod val="25000"/>
                </a:schemeClr>
              </a:solidFill>
            </a:endParaRPr>
          </a:p>
        </p:txBody>
      </p:sp>
      <p:graphicFrame>
        <p:nvGraphicFramePr>
          <p:cNvPr id="3" name="Схема 2"/>
          <p:cNvGraphicFramePr/>
          <p:nvPr>
            <p:extLst>
              <p:ext uri="{D42A27DB-BD31-4B8C-83A1-F6EECF244321}">
                <p14:modId xmlns:p14="http://schemas.microsoft.com/office/powerpoint/2010/main" val="3369354844"/>
              </p:ext>
            </p:extLst>
          </p:nvPr>
        </p:nvGraphicFramePr>
        <p:xfrm>
          <a:off x="251520" y="5019982"/>
          <a:ext cx="8712968" cy="1872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Прямоугольник 3"/>
          <p:cNvSpPr/>
          <p:nvPr/>
        </p:nvSpPr>
        <p:spPr>
          <a:xfrm>
            <a:off x="0" y="1484784"/>
            <a:ext cx="5868144" cy="7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7308304" y="0"/>
            <a:ext cx="504056" cy="1196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7265194" y="476672"/>
            <a:ext cx="720080" cy="646331"/>
          </a:xfrm>
          <a:prstGeom prst="rect">
            <a:avLst/>
          </a:prstGeom>
          <a:noFill/>
        </p:spPr>
        <p:txBody>
          <a:bodyPr wrap="square" rtlCol="0">
            <a:spAutoFit/>
          </a:bodyPr>
          <a:lstStyle/>
          <a:p>
            <a:fld id="{5551887F-C9C5-4008-9ABD-EE0BC060EFB4}" type="slidenum">
              <a:rPr lang="ru-RU" sz="3600" smtClean="0">
                <a:solidFill>
                  <a:schemeClr val="bg1"/>
                </a:solidFill>
              </a:rPr>
              <a:t>11</a:t>
            </a:fld>
            <a:endParaRPr lang="ru-RU" sz="3600" dirty="0">
              <a:solidFill>
                <a:schemeClr val="bg1"/>
              </a:solidFill>
            </a:endParaRPr>
          </a:p>
        </p:txBody>
      </p:sp>
      <p:sp>
        <p:nvSpPr>
          <p:cNvPr id="13" name="TextBox 12"/>
          <p:cNvSpPr txBox="1"/>
          <p:nvPr/>
        </p:nvSpPr>
        <p:spPr>
          <a:xfrm>
            <a:off x="346498" y="1787530"/>
            <a:ext cx="4225501" cy="461665"/>
          </a:xfrm>
          <a:prstGeom prst="rect">
            <a:avLst/>
          </a:prstGeom>
          <a:noFill/>
        </p:spPr>
        <p:txBody>
          <a:bodyPr wrap="square" rtlCol="0">
            <a:spAutoFit/>
          </a:bodyPr>
          <a:lstStyle/>
          <a:p>
            <a:pPr marL="342900" indent="-342900">
              <a:buFont typeface="Courier New" panose="02070309020205020404" pitchFamily="49" charset="0"/>
              <a:buChar char="o"/>
            </a:pPr>
            <a:endParaRPr lang="en-US" sz="2400" dirty="0" smtClean="0">
              <a:solidFill>
                <a:schemeClr val="bg2">
                  <a:lumMod val="25000"/>
                </a:schemeClr>
              </a:solidFill>
            </a:endParaRPr>
          </a:p>
        </p:txBody>
      </p:sp>
    </p:spTree>
    <p:extLst>
      <p:ext uri="{BB962C8B-B14F-4D97-AF65-F5344CB8AC3E}">
        <p14:creationId xmlns:p14="http://schemas.microsoft.com/office/powerpoint/2010/main" val="6665342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2536" y="548680"/>
            <a:ext cx="6336704" cy="1143000"/>
          </a:xfrm>
        </p:spPr>
        <p:txBody>
          <a:bodyPr/>
          <a:lstStyle/>
          <a:p>
            <a:r>
              <a:rPr lang="en-US" dirty="0" smtClean="0">
                <a:solidFill>
                  <a:schemeClr val="bg2">
                    <a:lumMod val="25000"/>
                  </a:schemeClr>
                </a:solidFill>
              </a:rPr>
              <a:t>Conclusions</a:t>
            </a:r>
            <a:endParaRPr lang="ru-RU" dirty="0">
              <a:solidFill>
                <a:schemeClr val="bg2">
                  <a:lumMod val="25000"/>
                </a:schemeClr>
              </a:solidFill>
            </a:endParaRPr>
          </a:p>
        </p:txBody>
      </p:sp>
      <p:graphicFrame>
        <p:nvGraphicFramePr>
          <p:cNvPr id="3" name="Схема 2"/>
          <p:cNvGraphicFramePr/>
          <p:nvPr>
            <p:extLst>
              <p:ext uri="{D42A27DB-BD31-4B8C-83A1-F6EECF244321}">
                <p14:modId xmlns:p14="http://schemas.microsoft.com/office/powerpoint/2010/main" val="4202628373"/>
              </p:ext>
            </p:extLst>
          </p:nvPr>
        </p:nvGraphicFramePr>
        <p:xfrm>
          <a:off x="251520" y="5019982"/>
          <a:ext cx="8712968" cy="1872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Прямоугольник 3"/>
          <p:cNvSpPr/>
          <p:nvPr/>
        </p:nvSpPr>
        <p:spPr>
          <a:xfrm>
            <a:off x="0" y="1484784"/>
            <a:ext cx="5868144" cy="7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7308304" y="0"/>
            <a:ext cx="504056" cy="1196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7265194" y="476672"/>
            <a:ext cx="720080" cy="646331"/>
          </a:xfrm>
          <a:prstGeom prst="rect">
            <a:avLst/>
          </a:prstGeom>
          <a:noFill/>
        </p:spPr>
        <p:txBody>
          <a:bodyPr wrap="square" rtlCol="0">
            <a:spAutoFit/>
          </a:bodyPr>
          <a:lstStyle/>
          <a:p>
            <a:fld id="{5551887F-C9C5-4008-9ABD-EE0BC060EFB4}" type="slidenum">
              <a:rPr lang="ru-RU" sz="3600" smtClean="0">
                <a:solidFill>
                  <a:schemeClr val="bg1"/>
                </a:solidFill>
              </a:rPr>
              <a:t>12</a:t>
            </a:fld>
            <a:endParaRPr lang="ru-RU" sz="3600" dirty="0">
              <a:solidFill>
                <a:schemeClr val="bg1"/>
              </a:solidFill>
            </a:endParaRPr>
          </a:p>
        </p:txBody>
      </p:sp>
      <p:sp>
        <p:nvSpPr>
          <p:cNvPr id="13" name="TextBox 12"/>
          <p:cNvSpPr txBox="1"/>
          <p:nvPr/>
        </p:nvSpPr>
        <p:spPr>
          <a:xfrm>
            <a:off x="346498" y="1787530"/>
            <a:ext cx="4225501" cy="461665"/>
          </a:xfrm>
          <a:prstGeom prst="rect">
            <a:avLst/>
          </a:prstGeom>
          <a:noFill/>
        </p:spPr>
        <p:txBody>
          <a:bodyPr wrap="square" rtlCol="0">
            <a:spAutoFit/>
          </a:bodyPr>
          <a:lstStyle/>
          <a:p>
            <a:pPr marL="342900" indent="-342900">
              <a:buFont typeface="Courier New" panose="02070309020205020404" pitchFamily="49" charset="0"/>
              <a:buChar char="o"/>
            </a:pPr>
            <a:endParaRPr lang="en-US" sz="2400" dirty="0" smtClean="0">
              <a:solidFill>
                <a:schemeClr val="bg2">
                  <a:lumMod val="25000"/>
                </a:schemeClr>
              </a:solidFill>
            </a:endParaRPr>
          </a:p>
        </p:txBody>
      </p:sp>
      <p:sp>
        <p:nvSpPr>
          <p:cNvPr id="7" name="TextBox 6"/>
          <p:cNvSpPr txBox="1"/>
          <p:nvPr/>
        </p:nvSpPr>
        <p:spPr>
          <a:xfrm>
            <a:off x="539552" y="1832237"/>
            <a:ext cx="7560840" cy="3816429"/>
          </a:xfrm>
          <a:prstGeom prst="rect">
            <a:avLst/>
          </a:prstGeom>
          <a:noFill/>
        </p:spPr>
        <p:txBody>
          <a:bodyPr wrap="square" rtlCol="0">
            <a:spAutoFit/>
          </a:bodyPr>
          <a:lstStyle/>
          <a:p>
            <a:pPr marL="285750" indent="-285750">
              <a:buFont typeface="Courier New" panose="02070309020205020404" pitchFamily="49" charset="0"/>
              <a:buChar char="o"/>
            </a:pPr>
            <a:r>
              <a:rPr lang="en-US" sz="2800" dirty="0" smtClean="0">
                <a:solidFill>
                  <a:schemeClr val="bg2">
                    <a:lumMod val="25000"/>
                  </a:schemeClr>
                </a:solidFill>
              </a:rPr>
              <a:t>Pigment gives the flower color </a:t>
            </a:r>
          </a:p>
          <a:p>
            <a:pPr marL="285750" indent="-285750">
              <a:buFont typeface="Courier New" panose="02070309020205020404" pitchFamily="49" charset="0"/>
              <a:buChar char="o"/>
            </a:pPr>
            <a:r>
              <a:rPr lang="en-US" sz="2800" dirty="0" smtClean="0">
                <a:solidFill>
                  <a:schemeClr val="bg2">
                    <a:lumMod val="25000"/>
                  </a:schemeClr>
                </a:solidFill>
              </a:rPr>
              <a:t>Brightness depends on concentration of pigment</a:t>
            </a:r>
          </a:p>
          <a:p>
            <a:pPr marL="285750" indent="-285750">
              <a:buFont typeface="Courier New" panose="02070309020205020404" pitchFamily="49" charset="0"/>
              <a:buChar char="o"/>
            </a:pPr>
            <a:r>
              <a:rPr lang="en-US" sz="2800" dirty="0" smtClean="0">
                <a:solidFill>
                  <a:schemeClr val="bg2">
                    <a:lumMod val="25000"/>
                  </a:schemeClr>
                </a:solidFill>
              </a:rPr>
              <a:t>Conductive texture of stem allows water lift to the petal</a:t>
            </a:r>
          </a:p>
          <a:p>
            <a:pPr marL="285750" indent="-285750">
              <a:buFont typeface="Courier New" panose="02070309020205020404" pitchFamily="49" charset="0"/>
              <a:buChar char="o"/>
            </a:pPr>
            <a:r>
              <a:rPr lang="en-US" sz="2800" dirty="0" smtClean="0">
                <a:solidFill>
                  <a:schemeClr val="bg2">
                    <a:lumMod val="25000"/>
                  </a:schemeClr>
                </a:solidFill>
              </a:rPr>
              <a:t>Anthocyanin is degraded at higher pH</a:t>
            </a:r>
          </a:p>
          <a:p>
            <a:pPr marL="285750" indent="-285750">
              <a:buFont typeface="Courier New" panose="02070309020205020404" pitchFamily="49" charset="0"/>
              <a:buChar char="o"/>
            </a:pPr>
            <a:r>
              <a:rPr lang="en-US" sz="2800" dirty="0" smtClean="0">
                <a:solidFill>
                  <a:schemeClr val="bg2">
                    <a:lumMod val="25000"/>
                  </a:schemeClr>
                </a:solidFill>
              </a:rPr>
              <a:t>Flavones are degraded at alkaline</a:t>
            </a:r>
          </a:p>
          <a:p>
            <a:pPr marL="285750" indent="-285750">
              <a:buFont typeface="Courier New" panose="02070309020205020404" pitchFamily="49" charset="0"/>
              <a:buChar char="o"/>
            </a:pPr>
            <a:r>
              <a:rPr lang="en-US" sz="2800" dirty="0" smtClean="0">
                <a:solidFill>
                  <a:schemeClr val="bg2">
                    <a:lumMod val="25000"/>
                  </a:schemeClr>
                </a:solidFill>
              </a:rPr>
              <a:t>The most effective change of color gives ammonium</a:t>
            </a:r>
          </a:p>
          <a:p>
            <a:pPr marL="285750" indent="-285750">
              <a:buFont typeface="Courier New" panose="02070309020205020404" pitchFamily="49" charset="0"/>
              <a:buChar char="o"/>
            </a:pPr>
            <a:endParaRPr lang="ru-RU" dirty="0"/>
          </a:p>
        </p:txBody>
      </p:sp>
    </p:spTree>
    <p:extLst>
      <p:ext uri="{BB962C8B-B14F-4D97-AF65-F5344CB8AC3E}">
        <p14:creationId xmlns:p14="http://schemas.microsoft.com/office/powerpoint/2010/main" val="36766807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fade">
                                      <p:cBhvr>
                                        <p:cTn id="32" dur="5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fade">
                                      <p:cBhvr>
                                        <p:cTn id="3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74279" y="548680"/>
            <a:ext cx="6938008" cy="2123658"/>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Thanks for your attention</a:t>
            </a:r>
            <a:endParaRPr lang="ru-RU" sz="6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938" t="12650" r="9218" b="12048"/>
          <a:stretch/>
        </p:blipFill>
        <p:spPr bwMode="auto">
          <a:xfrm>
            <a:off x="1691680" y="3022450"/>
            <a:ext cx="5141670" cy="309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5255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476672"/>
            <a:ext cx="6491064" cy="1143000"/>
          </a:xfrm>
        </p:spPr>
        <p:txBody>
          <a:bodyPr>
            <a:normAutofit/>
          </a:bodyPr>
          <a:lstStyle/>
          <a:p>
            <a:pPr algn="l"/>
            <a:r>
              <a:rPr lang="en-US" sz="5400" dirty="0" smtClean="0">
                <a:solidFill>
                  <a:schemeClr val="bg2">
                    <a:lumMod val="25000"/>
                  </a:schemeClr>
                </a:solidFill>
              </a:rPr>
              <a:t>Problem</a:t>
            </a:r>
            <a:endParaRPr lang="ru-RU" sz="5400" dirty="0">
              <a:solidFill>
                <a:schemeClr val="bg2">
                  <a:lumMod val="25000"/>
                </a:schemeClr>
              </a:solidFill>
            </a:endParaRPr>
          </a:p>
        </p:txBody>
      </p:sp>
      <p:sp>
        <p:nvSpPr>
          <p:cNvPr id="3" name="Прямоугольник 2"/>
          <p:cNvSpPr/>
          <p:nvPr/>
        </p:nvSpPr>
        <p:spPr>
          <a:xfrm>
            <a:off x="7596336" y="0"/>
            <a:ext cx="576064" cy="11247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7654486" y="264665"/>
            <a:ext cx="504056" cy="707886"/>
          </a:xfrm>
          <a:prstGeom prst="rect">
            <a:avLst/>
          </a:prstGeom>
          <a:noFill/>
        </p:spPr>
        <p:txBody>
          <a:bodyPr wrap="square" rtlCol="0">
            <a:spAutoFit/>
          </a:bodyPr>
          <a:lstStyle/>
          <a:p>
            <a:fld id="{0D0D52D1-E74C-4BCB-8D69-60105EC27515}" type="slidenum">
              <a:rPr lang="ru-RU" sz="4000" smtClean="0">
                <a:solidFill>
                  <a:schemeClr val="bg1"/>
                </a:solidFill>
              </a:rPr>
              <a:t>2</a:t>
            </a:fld>
            <a:endParaRPr lang="ru-RU" sz="4000" dirty="0">
              <a:solidFill>
                <a:schemeClr val="bg1"/>
              </a:solidFill>
            </a:endParaRPr>
          </a:p>
        </p:txBody>
      </p:sp>
      <p:sp>
        <p:nvSpPr>
          <p:cNvPr id="9" name="TextBox 8"/>
          <p:cNvSpPr txBox="1"/>
          <p:nvPr/>
        </p:nvSpPr>
        <p:spPr>
          <a:xfrm>
            <a:off x="467544" y="1844824"/>
            <a:ext cx="8136904" cy="2246769"/>
          </a:xfrm>
          <a:prstGeom prst="rect">
            <a:avLst/>
          </a:prstGeom>
          <a:noFill/>
        </p:spPr>
        <p:txBody>
          <a:bodyPr wrap="square" rtlCol="0">
            <a:spAutoFit/>
          </a:bodyPr>
          <a:lstStyle/>
          <a:p>
            <a:r>
              <a:rPr lang="en-US" sz="2800" dirty="0" smtClean="0"/>
              <a:t>It is known that the color of a carnation flower can be changed if the plant is watered with an ink solution. Can the color of the flowers be changed by other methods? Explain the principle of your method. To what flowers is it applicable?</a:t>
            </a:r>
            <a:endParaRPr lang="ru-RU" sz="2800" dirty="0"/>
          </a:p>
        </p:txBody>
      </p:sp>
      <p:sp>
        <p:nvSpPr>
          <p:cNvPr id="10" name="Прямоугольник 9"/>
          <p:cNvSpPr/>
          <p:nvPr/>
        </p:nvSpPr>
        <p:spPr>
          <a:xfrm>
            <a:off x="0" y="1412776"/>
            <a:ext cx="4283968" cy="7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4150635"/>
            <a:ext cx="2687960" cy="20159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Стрелка вправо 10"/>
          <p:cNvSpPr/>
          <p:nvPr/>
        </p:nvSpPr>
        <p:spPr>
          <a:xfrm>
            <a:off x="4067944" y="5157192"/>
            <a:ext cx="100811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 name="Рисунок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5694" y="4150635"/>
            <a:ext cx="2723909" cy="20444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9056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1143000"/>
          </a:xfrm>
        </p:spPr>
        <p:txBody>
          <a:bodyPr>
            <a:normAutofit/>
          </a:bodyPr>
          <a:lstStyle/>
          <a:p>
            <a:pPr algn="l"/>
            <a:r>
              <a:rPr lang="en-US" sz="6600" dirty="0" smtClean="0">
                <a:solidFill>
                  <a:schemeClr val="bg2">
                    <a:lumMod val="25000"/>
                  </a:schemeClr>
                </a:solidFill>
              </a:rPr>
              <a:t>Purposes</a:t>
            </a:r>
            <a:endParaRPr lang="ru-RU" sz="6600" dirty="0">
              <a:solidFill>
                <a:schemeClr val="bg2">
                  <a:lumMod val="25000"/>
                </a:scheme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9405" y="0"/>
            <a:ext cx="603250"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850444" y="222319"/>
            <a:ext cx="360040" cy="707886"/>
          </a:xfrm>
          <a:prstGeom prst="rect">
            <a:avLst/>
          </a:prstGeom>
          <a:noFill/>
        </p:spPr>
        <p:txBody>
          <a:bodyPr wrap="square" rtlCol="0">
            <a:spAutoFit/>
          </a:bodyPr>
          <a:lstStyle/>
          <a:p>
            <a:fld id="{15835CA5-1ADB-4A31-B4F9-37B6931F5DC6}" type="slidenum">
              <a:rPr lang="ru-RU" sz="4000" smtClean="0">
                <a:solidFill>
                  <a:schemeClr val="bg1"/>
                </a:solidFill>
              </a:rPr>
              <a:t>3</a:t>
            </a:fld>
            <a:endParaRPr lang="ru-RU" sz="4000" dirty="0">
              <a:solidFill>
                <a:schemeClr val="bg1"/>
              </a:solidFill>
            </a:endParaRPr>
          </a:p>
        </p:txBody>
      </p:sp>
      <p:sp>
        <p:nvSpPr>
          <p:cNvPr id="9" name="TextBox 8"/>
          <p:cNvSpPr txBox="1"/>
          <p:nvPr/>
        </p:nvSpPr>
        <p:spPr>
          <a:xfrm>
            <a:off x="870375" y="2211394"/>
            <a:ext cx="3024336" cy="646331"/>
          </a:xfrm>
          <a:prstGeom prst="rect">
            <a:avLst/>
          </a:prstGeom>
          <a:noFill/>
        </p:spPr>
        <p:txBody>
          <a:bodyPr wrap="square" rtlCol="0">
            <a:spAutoFit/>
          </a:bodyPr>
          <a:lstStyle/>
          <a:p>
            <a:pPr algn="ctr"/>
            <a:r>
              <a:rPr lang="en-US" sz="3600" dirty="0" smtClean="0">
                <a:solidFill>
                  <a:schemeClr val="bg1"/>
                </a:solidFill>
              </a:rPr>
              <a:t>Purposes</a:t>
            </a:r>
            <a:endParaRPr lang="ru-RU" sz="3600" dirty="0">
              <a:solidFill>
                <a:schemeClr val="bg1"/>
              </a:solidFill>
            </a:endParaRPr>
          </a:p>
        </p:txBody>
      </p:sp>
      <p:sp>
        <p:nvSpPr>
          <p:cNvPr id="10" name="TextBox 9"/>
          <p:cNvSpPr txBox="1"/>
          <p:nvPr/>
        </p:nvSpPr>
        <p:spPr>
          <a:xfrm>
            <a:off x="882207" y="3509281"/>
            <a:ext cx="3000672" cy="646331"/>
          </a:xfrm>
          <a:prstGeom prst="rect">
            <a:avLst/>
          </a:prstGeom>
          <a:noFill/>
        </p:spPr>
        <p:txBody>
          <a:bodyPr wrap="square" rtlCol="0">
            <a:spAutoFit/>
          </a:bodyPr>
          <a:lstStyle/>
          <a:p>
            <a:pPr algn="ctr"/>
            <a:r>
              <a:rPr lang="en-US" sz="3600" dirty="0" smtClean="0">
                <a:solidFill>
                  <a:schemeClr val="bg1"/>
                </a:solidFill>
              </a:rPr>
              <a:t>Theory</a:t>
            </a:r>
            <a:endParaRPr lang="ru-RU" sz="3600" dirty="0">
              <a:solidFill>
                <a:schemeClr val="bg1"/>
              </a:solidFill>
            </a:endParaRPr>
          </a:p>
        </p:txBody>
      </p:sp>
      <p:graphicFrame>
        <p:nvGraphicFramePr>
          <p:cNvPr id="4" name="Схема 3"/>
          <p:cNvGraphicFramePr/>
          <p:nvPr>
            <p:extLst>
              <p:ext uri="{D42A27DB-BD31-4B8C-83A1-F6EECF244321}">
                <p14:modId xmlns:p14="http://schemas.microsoft.com/office/powerpoint/2010/main" val="2509862275"/>
              </p:ext>
            </p:extLst>
          </p:nvPr>
        </p:nvGraphicFramePr>
        <p:xfrm>
          <a:off x="179512" y="4725144"/>
          <a:ext cx="8712968" cy="1872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Прямоугольник 5"/>
          <p:cNvSpPr/>
          <p:nvPr/>
        </p:nvSpPr>
        <p:spPr>
          <a:xfrm>
            <a:off x="0" y="1521853"/>
            <a:ext cx="4211960" cy="7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787182" y="1844824"/>
            <a:ext cx="6842840" cy="3046988"/>
          </a:xfrm>
          <a:prstGeom prst="rect">
            <a:avLst/>
          </a:prstGeom>
          <a:noFill/>
        </p:spPr>
        <p:txBody>
          <a:bodyPr wrap="square" rtlCol="0">
            <a:spAutoFit/>
          </a:bodyPr>
          <a:lstStyle/>
          <a:p>
            <a:pPr marL="457200" indent="-457200">
              <a:buFont typeface="Courier New" panose="02070309020205020404" pitchFamily="49" charset="0"/>
              <a:buChar char="o"/>
            </a:pPr>
            <a:r>
              <a:rPr lang="en-US" sz="3200" dirty="0" smtClean="0"/>
              <a:t>Set the experiment</a:t>
            </a:r>
          </a:p>
          <a:p>
            <a:pPr marL="457200" indent="-457200">
              <a:buFont typeface="Courier New" panose="02070309020205020404" pitchFamily="49" charset="0"/>
              <a:buChar char="o"/>
            </a:pPr>
            <a:r>
              <a:rPr lang="en-US" sz="3200" dirty="0" smtClean="0"/>
              <a:t>Theoretically explain the phenomenon</a:t>
            </a:r>
          </a:p>
          <a:p>
            <a:pPr marL="457200" indent="-457200">
              <a:buFont typeface="Courier New" panose="02070309020205020404" pitchFamily="49" charset="0"/>
              <a:buChar char="o"/>
            </a:pPr>
            <a:r>
              <a:rPr lang="en-US" sz="3200" dirty="0" smtClean="0"/>
              <a:t>Find different ways to change the color</a:t>
            </a:r>
            <a:endParaRPr lang="en-US" sz="3200" dirty="0"/>
          </a:p>
          <a:p>
            <a:pPr marL="457200" indent="-457200">
              <a:buFont typeface="Courier New" panose="02070309020205020404" pitchFamily="49" charset="0"/>
              <a:buChar char="o"/>
            </a:pPr>
            <a:r>
              <a:rPr lang="en-US" sz="3200" dirty="0" smtClean="0"/>
              <a:t> Identify the most effective way</a:t>
            </a:r>
            <a:endParaRPr lang="en-US" sz="3200" dirty="0" smtClean="0"/>
          </a:p>
        </p:txBody>
      </p:sp>
    </p:spTree>
    <p:extLst>
      <p:ext uri="{BB962C8B-B14F-4D97-AF65-F5344CB8AC3E}">
        <p14:creationId xmlns:p14="http://schemas.microsoft.com/office/powerpoint/2010/main" val="5470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09379"/>
            <a:ext cx="4834880" cy="1143000"/>
          </a:xfrm>
        </p:spPr>
        <p:txBody>
          <a:bodyPr>
            <a:normAutofit/>
          </a:bodyPr>
          <a:lstStyle/>
          <a:p>
            <a:r>
              <a:rPr lang="en-US" sz="5400" dirty="0" smtClean="0">
                <a:solidFill>
                  <a:schemeClr val="bg2">
                    <a:lumMod val="25000"/>
                  </a:schemeClr>
                </a:solidFill>
              </a:rPr>
              <a:t>Experiment</a:t>
            </a:r>
            <a:endParaRPr lang="ru-RU" sz="5400" dirty="0">
              <a:solidFill>
                <a:schemeClr val="bg2">
                  <a:lumMod val="25000"/>
                </a:schemeClr>
              </a:solidFill>
            </a:endParaRPr>
          </a:p>
        </p:txBody>
      </p:sp>
      <p:sp>
        <p:nvSpPr>
          <p:cNvPr id="3" name="Прямоугольник 2"/>
          <p:cNvSpPr/>
          <p:nvPr/>
        </p:nvSpPr>
        <p:spPr>
          <a:xfrm>
            <a:off x="0" y="1556792"/>
            <a:ext cx="4716016" cy="7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7320145" y="0"/>
            <a:ext cx="504056" cy="10527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7344308" y="404663"/>
            <a:ext cx="504056" cy="646331"/>
          </a:xfrm>
          <a:prstGeom prst="rect">
            <a:avLst/>
          </a:prstGeom>
          <a:noFill/>
        </p:spPr>
        <p:txBody>
          <a:bodyPr wrap="square" rtlCol="0">
            <a:spAutoFit/>
          </a:bodyPr>
          <a:lstStyle/>
          <a:p>
            <a:fld id="{E69A1FBF-7BE9-4D94-A92D-E45DA8746386}" type="slidenum">
              <a:rPr lang="ru-RU" sz="3600" smtClean="0">
                <a:solidFill>
                  <a:schemeClr val="bg1"/>
                </a:solidFill>
              </a:rPr>
              <a:t>4</a:t>
            </a:fld>
            <a:endParaRPr lang="ru-RU" sz="3600" dirty="0">
              <a:solidFill>
                <a:schemeClr val="bg1"/>
              </a:solidFill>
            </a:endParaRPr>
          </a:p>
        </p:txBody>
      </p:sp>
      <p:graphicFrame>
        <p:nvGraphicFramePr>
          <p:cNvPr id="7" name="Схема 6"/>
          <p:cNvGraphicFramePr/>
          <p:nvPr>
            <p:extLst>
              <p:ext uri="{D42A27DB-BD31-4B8C-83A1-F6EECF244321}">
                <p14:modId xmlns:p14="http://schemas.microsoft.com/office/powerpoint/2010/main" val="482150926"/>
              </p:ext>
            </p:extLst>
          </p:nvPr>
        </p:nvGraphicFramePr>
        <p:xfrm>
          <a:off x="107504" y="4941168"/>
          <a:ext cx="8712968" cy="1872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48064" y="1888894"/>
            <a:ext cx="3588990" cy="29788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b="6940"/>
          <a:stretch/>
        </p:blipFill>
        <p:spPr bwMode="auto">
          <a:xfrm>
            <a:off x="1213286" y="1988840"/>
            <a:ext cx="3096344" cy="25381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rotWithShape="1">
          <a:blip r:embed="rId9">
            <a:extLst>
              <a:ext uri="{28A0092B-C50C-407E-A947-70E740481C1C}">
                <a14:useLocalDpi xmlns:a14="http://schemas.microsoft.com/office/drawing/2010/main" val="0"/>
              </a:ext>
            </a:extLst>
          </a:blip>
          <a:srcRect l="2475" t="8428" b="15387"/>
          <a:stretch/>
        </p:blipFill>
        <p:spPr bwMode="auto">
          <a:xfrm>
            <a:off x="1213286" y="1988840"/>
            <a:ext cx="3096344" cy="25381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rotWithShape="1">
          <a:blip r:embed="rId10">
            <a:extLst>
              <a:ext uri="{28A0092B-C50C-407E-A947-70E740481C1C}">
                <a14:useLocalDpi xmlns:a14="http://schemas.microsoft.com/office/drawing/2010/main" val="0"/>
              </a:ext>
            </a:extLst>
          </a:blip>
          <a:srcRect b="6605"/>
          <a:stretch/>
        </p:blipFill>
        <p:spPr bwMode="auto">
          <a:xfrm>
            <a:off x="1213286" y="1988841"/>
            <a:ext cx="3096344" cy="25381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13286" y="1888894"/>
            <a:ext cx="3096344" cy="2857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Стрелка вправо 7"/>
          <p:cNvSpPr/>
          <p:nvPr/>
        </p:nvSpPr>
        <p:spPr>
          <a:xfrm>
            <a:off x="4427984" y="2996952"/>
            <a:ext cx="576064" cy="3813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4972100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5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fade">
                                      <p:cBhvr>
                                        <p:cTn id="12" dur="500"/>
                                        <p:tgtEl>
                                          <p:spTgt spid="307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7"/>
                                        </p:tgtEl>
                                        <p:attrNameLst>
                                          <p:attrName>style.visibility</p:attrName>
                                        </p:attrNameLst>
                                      </p:cBhvr>
                                      <p:to>
                                        <p:strVal val="visible"/>
                                      </p:to>
                                    </p:set>
                                    <p:animEffect transition="in" filter="fade">
                                      <p:cBhvr>
                                        <p:cTn id="17" dur="500"/>
                                        <p:tgtEl>
                                          <p:spTgt spid="307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8"/>
                                        </p:tgtEl>
                                        <p:attrNameLst>
                                          <p:attrName>style.visibility</p:attrName>
                                        </p:attrNameLst>
                                      </p:cBhvr>
                                      <p:to>
                                        <p:strVal val="visible"/>
                                      </p:to>
                                    </p:set>
                                    <p:animEffect transition="in" filter="fade">
                                      <p:cBhvr>
                                        <p:cTn id="22" dur="500"/>
                                        <p:tgtEl>
                                          <p:spTgt spid="307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74"/>
                                        </p:tgtEl>
                                        <p:attrNameLst>
                                          <p:attrName>style.visibility</p:attrName>
                                        </p:attrNameLst>
                                      </p:cBhvr>
                                      <p:to>
                                        <p:strVal val="visible"/>
                                      </p:to>
                                    </p:set>
                                    <p:animEffect transition="in" filter="fade">
                                      <p:cBhvr>
                                        <p:cTn id="3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4280" y="692696"/>
            <a:ext cx="5904656" cy="1143000"/>
          </a:xfrm>
        </p:spPr>
        <p:txBody>
          <a:bodyPr>
            <a:normAutofit/>
          </a:bodyPr>
          <a:lstStyle/>
          <a:p>
            <a:r>
              <a:rPr lang="en-US" sz="5400" dirty="0" smtClean="0">
                <a:solidFill>
                  <a:schemeClr val="bg2">
                    <a:lumMod val="25000"/>
                  </a:schemeClr>
                </a:solidFill>
              </a:rPr>
              <a:t>Explanation</a:t>
            </a:r>
            <a:endParaRPr lang="ru-RU" sz="5400" dirty="0">
              <a:solidFill>
                <a:schemeClr val="bg2">
                  <a:lumMod val="25000"/>
                </a:schemeClr>
              </a:solidFill>
            </a:endParaRPr>
          </a:p>
        </p:txBody>
      </p:sp>
      <p:sp>
        <p:nvSpPr>
          <p:cNvPr id="3" name="Прямоугольник 2"/>
          <p:cNvSpPr/>
          <p:nvPr/>
        </p:nvSpPr>
        <p:spPr>
          <a:xfrm>
            <a:off x="9054" y="1825878"/>
            <a:ext cx="5436096" cy="7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7236296" y="0"/>
            <a:ext cx="432048" cy="908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7256141" y="303516"/>
            <a:ext cx="288032" cy="584775"/>
          </a:xfrm>
          <a:prstGeom prst="rect">
            <a:avLst/>
          </a:prstGeom>
          <a:noFill/>
        </p:spPr>
        <p:txBody>
          <a:bodyPr wrap="square" rtlCol="0">
            <a:spAutoFit/>
          </a:bodyPr>
          <a:lstStyle/>
          <a:p>
            <a:fld id="{E42E9399-4857-450A-9EC3-0D05D1060A40}" type="slidenum">
              <a:rPr lang="ru-RU" sz="3200" smtClean="0">
                <a:solidFill>
                  <a:schemeClr val="bg1"/>
                </a:solidFill>
              </a:rPr>
              <a:t>5</a:t>
            </a:fld>
            <a:endParaRPr lang="ru-RU" sz="3200" dirty="0">
              <a:solidFill>
                <a:schemeClr val="bg1"/>
              </a:solidFill>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6875" y="2170239"/>
            <a:ext cx="1630312" cy="2781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Схема 7"/>
          <p:cNvGraphicFramePr/>
          <p:nvPr>
            <p:extLst>
              <p:ext uri="{D42A27DB-BD31-4B8C-83A1-F6EECF244321}">
                <p14:modId xmlns:p14="http://schemas.microsoft.com/office/powerpoint/2010/main" val="3350902242"/>
              </p:ext>
            </p:extLst>
          </p:nvPr>
        </p:nvGraphicFramePr>
        <p:xfrm>
          <a:off x="107504" y="4941168"/>
          <a:ext cx="8712968" cy="1872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101"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9570001">
            <a:off x="4669749" y="2403576"/>
            <a:ext cx="2315035" cy="2315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p:cNvPicPr>
            <a:picLocks noChangeAspect="1" noChangeArrowheads="1"/>
          </p:cNvPicPr>
          <p:nvPr/>
        </p:nvPicPr>
        <p:blipFill rotWithShape="1">
          <a:blip r:embed="rId9">
            <a:extLst>
              <a:ext uri="{28A0092B-C50C-407E-A947-70E740481C1C}">
                <a14:useLocalDpi xmlns:a14="http://schemas.microsoft.com/office/drawing/2010/main" val="0"/>
              </a:ext>
            </a:extLst>
          </a:blip>
          <a:srcRect l="16972" t="23143" r="15335" b="11667"/>
          <a:stretch/>
        </p:blipFill>
        <p:spPr bwMode="auto">
          <a:xfrm rot="20728591">
            <a:off x="3653751" y="3470021"/>
            <a:ext cx="1135057" cy="1222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6" name="Picture 10"/>
          <p:cNvPicPr>
            <a:picLocks noChangeAspect="1" noChangeArrowheads="1"/>
          </p:cNvPicPr>
          <p:nvPr/>
        </p:nvPicPr>
        <p:blipFill rotWithShape="1">
          <a:blip r:embed="rId10">
            <a:extLst>
              <a:ext uri="{28A0092B-C50C-407E-A947-70E740481C1C}">
                <a14:useLocalDpi xmlns:a14="http://schemas.microsoft.com/office/drawing/2010/main" val="0"/>
              </a:ext>
            </a:extLst>
          </a:blip>
          <a:srcRect l="15837" t="6812" r="10229" b="13579"/>
          <a:stretch/>
        </p:blipFill>
        <p:spPr bwMode="auto">
          <a:xfrm>
            <a:off x="2627784" y="2261625"/>
            <a:ext cx="1323454" cy="2690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7"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06875" y="2221192"/>
            <a:ext cx="1507283" cy="277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8"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07633" y="2093070"/>
            <a:ext cx="1705766" cy="3005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94472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4101"/>
                                        </p:tgtEl>
                                        <p:attrNameLst>
                                          <p:attrName>style.visibility</p:attrName>
                                        </p:attrNameLst>
                                      </p:cBhvr>
                                      <p:to>
                                        <p:strVal val="visible"/>
                                      </p:to>
                                    </p:set>
                                    <p:anim calcmode="lin" valueType="num">
                                      <p:cBhvr additive="base">
                                        <p:cTn id="12" dur="500" fill="hold"/>
                                        <p:tgtEl>
                                          <p:spTgt spid="4101"/>
                                        </p:tgtEl>
                                        <p:attrNameLst>
                                          <p:attrName>ppt_x</p:attrName>
                                        </p:attrNameLst>
                                      </p:cBhvr>
                                      <p:tavLst>
                                        <p:tav tm="0">
                                          <p:val>
                                            <p:strVal val="1+#ppt_w/2"/>
                                          </p:val>
                                        </p:tav>
                                        <p:tav tm="100000">
                                          <p:val>
                                            <p:strVal val="#ppt_x"/>
                                          </p:val>
                                        </p:tav>
                                      </p:tavLst>
                                    </p:anim>
                                    <p:anim calcmode="lin" valueType="num">
                                      <p:cBhvr additive="base">
                                        <p:cTn id="13" dur="500" fill="hold"/>
                                        <p:tgtEl>
                                          <p:spTgt spid="4101"/>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104"/>
                                        </p:tgtEl>
                                        <p:attrNameLst>
                                          <p:attrName>style.visibility</p:attrName>
                                        </p:attrNameLst>
                                      </p:cBhvr>
                                      <p:to>
                                        <p:strVal val="visible"/>
                                      </p:to>
                                    </p:set>
                                    <p:animEffect transition="in" filter="fade">
                                      <p:cBhvr>
                                        <p:cTn id="18" dur="500"/>
                                        <p:tgtEl>
                                          <p:spTgt spid="410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4104"/>
                                        </p:tgtEl>
                                      </p:cBhvr>
                                    </p:animEffect>
                                    <p:set>
                                      <p:cBhvr>
                                        <p:cTn id="23" dur="1" fill="hold">
                                          <p:stCondLst>
                                            <p:cond delay="499"/>
                                          </p:stCondLst>
                                        </p:cTn>
                                        <p:tgtEl>
                                          <p:spTgt spid="410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106"/>
                                        </p:tgtEl>
                                        <p:attrNameLst>
                                          <p:attrName>style.visibility</p:attrName>
                                        </p:attrNameLst>
                                      </p:cBhvr>
                                      <p:to>
                                        <p:strVal val="visible"/>
                                      </p:to>
                                    </p:set>
                                    <p:animEffect transition="in" filter="fade">
                                      <p:cBhvr>
                                        <p:cTn id="28" dur="500"/>
                                        <p:tgtEl>
                                          <p:spTgt spid="410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107"/>
                                        </p:tgtEl>
                                        <p:attrNameLst>
                                          <p:attrName>style.visibility</p:attrName>
                                        </p:attrNameLst>
                                      </p:cBhvr>
                                      <p:to>
                                        <p:strVal val="visible"/>
                                      </p:to>
                                    </p:set>
                                    <p:animEffect transition="in" filter="fade">
                                      <p:cBhvr>
                                        <p:cTn id="33" dur="500"/>
                                        <p:tgtEl>
                                          <p:spTgt spid="410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108"/>
                                        </p:tgtEl>
                                        <p:attrNameLst>
                                          <p:attrName>style.visibility</p:attrName>
                                        </p:attrNameLst>
                                      </p:cBhvr>
                                      <p:to>
                                        <p:strVal val="visible"/>
                                      </p:to>
                                    </p:set>
                                    <p:animEffect transition="in" filter="fade">
                                      <p:cBhvr>
                                        <p:cTn id="38" dur="500"/>
                                        <p:tgtEl>
                                          <p:spTgt spid="4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2536" y="548680"/>
            <a:ext cx="6336704" cy="1143000"/>
          </a:xfrm>
        </p:spPr>
        <p:txBody>
          <a:bodyPr/>
          <a:lstStyle/>
          <a:p>
            <a:r>
              <a:rPr lang="en-US" dirty="0" smtClean="0">
                <a:solidFill>
                  <a:schemeClr val="bg2">
                    <a:lumMod val="25000"/>
                  </a:schemeClr>
                </a:solidFill>
              </a:rPr>
              <a:t>Structure of the flower</a:t>
            </a:r>
            <a:endParaRPr lang="ru-RU" dirty="0">
              <a:solidFill>
                <a:schemeClr val="bg2">
                  <a:lumMod val="25000"/>
                </a:schemeClr>
              </a:solidFill>
            </a:endParaRPr>
          </a:p>
        </p:txBody>
      </p:sp>
      <p:graphicFrame>
        <p:nvGraphicFramePr>
          <p:cNvPr id="3" name="Схема 2"/>
          <p:cNvGraphicFramePr/>
          <p:nvPr>
            <p:extLst>
              <p:ext uri="{D42A27DB-BD31-4B8C-83A1-F6EECF244321}">
                <p14:modId xmlns:p14="http://schemas.microsoft.com/office/powerpoint/2010/main" val="2490724398"/>
              </p:ext>
            </p:extLst>
          </p:nvPr>
        </p:nvGraphicFramePr>
        <p:xfrm>
          <a:off x="251520" y="5019982"/>
          <a:ext cx="8712968" cy="1872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Прямоугольник 3"/>
          <p:cNvSpPr/>
          <p:nvPr/>
        </p:nvSpPr>
        <p:spPr>
          <a:xfrm>
            <a:off x="0" y="1484784"/>
            <a:ext cx="5868144" cy="7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7308304" y="0"/>
            <a:ext cx="504056" cy="1196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7380312" y="476672"/>
            <a:ext cx="360040" cy="646331"/>
          </a:xfrm>
          <a:prstGeom prst="rect">
            <a:avLst/>
          </a:prstGeom>
          <a:noFill/>
        </p:spPr>
        <p:txBody>
          <a:bodyPr wrap="square" rtlCol="0">
            <a:spAutoFit/>
          </a:bodyPr>
          <a:lstStyle/>
          <a:p>
            <a:fld id="{5551887F-C9C5-4008-9ABD-EE0BC060EFB4}" type="slidenum">
              <a:rPr lang="ru-RU" sz="3600" smtClean="0">
                <a:solidFill>
                  <a:schemeClr val="bg1"/>
                </a:solidFill>
              </a:rPr>
              <a:t>6</a:t>
            </a:fld>
            <a:endParaRPr lang="ru-RU" sz="3600" dirty="0">
              <a:solidFill>
                <a:schemeClr val="bg1"/>
              </a:solidFill>
            </a:endParaRPr>
          </a:p>
        </p:txBody>
      </p:sp>
      <p:sp>
        <p:nvSpPr>
          <p:cNvPr id="11" name="Прямоугольник 10"/>
          <p:cNvSpPr/>
          <p:nvPr/>
        </p:nvSpPr>
        <p:spPr>
          <a:xfrm>
            <a:off x="383847" y="1988840"/>
            <a:ext cx="3168352" cy="769441"/>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r>
              <a:rPr lang="en-US" sz="4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No pigment</a:t>
            </a:r>
            <a:endParaRPr lang="en-US" sz="4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13" name="TextBox 12"/>
          <p:cNvSpPr txBox="1"/>
          <p:nvPr/>
        </p:nvSpPr>
        <p:spPr>
          <a:xfrm>
            <a:off x="383847" y="2908867"/>
            <a:ext cx="2880320" cy="1569660"/>
          </a:xfrm>
          <a:prstGeom prst="rect">
            <a:avLst/>
          </a:prstGeom>
          <a:noFill/>
        </p:spPr>
        <p:txBody>
          <a:bodyPr wrap="square" rtlCol="0">
            <a:spAutoFit/>
          </a:bodyPr>
          <a:lstStyle/>
          <a:p>
            <a:pPr marL="342900" indent="-342900">
              <a:buFont typeface="Courier New" panose="02070309020205020404" pitchFamily="49" charset="0"/>
              <a:buChar char="o"/>
            </a:pPr>
            <a:r>
              <a:rPr lang="en-US" sz="2400" dirty="0" smtClean="0">
                <a:solidFill>
                  <a:schemeClr val="bg2">
                    <a:lumMod val="25000"/>
                  </a:schemeClr>
                </a:solidFill>
              </a:rPr>
              <a:t>Flowers look white</a:t>
            </a:r>
          </a:p>
          <a:p>
            <a:pPr marL="342900" indent="-342900">
              <a:buFont typeface="Courier New" panose="02070309020205020404" pitchFamily="49" charset="0"/>
              <a:buChar char="o"/>
            </a:pPr>
            <a:r>
              <a:rPr lang="en-US" sz="2400" dirty="0" smtClean="0"/>
              <a:t>Sensitive to external influence</a:t>
            </a:r>
          </a:p>
          <a:p>
            <a:pPr marL="342900" indent="-342900">
              <a:buFont typeface="Courier New" panose="02070309020205020404" pitchFamily="49" charset="0"/>
              <a:buChar char="o"/>
            </a:pPr>
            <a:r>
              <a:rPr lang="en-US" sz="2400" dirty="0" smtClean="0">
                <a:solidFill>
                  <a:schemeClr val="bg2">
                    <a:lumMod val="25000"/>
                  </a:schemeClr>
                </a:solidFill>
              </a:rPr>
              <a:t>Easily colored </a:t>
            </a:r>
            <a:endParaRPr lang="ru-RU" sz="2400" dirty="0">
              <a:solidFill>
                <a:schemeClr val="bg2">
                  <a:lumMod val="25000"/>
                </a:schemeClr>
              </a:solidFill>
            </a:endParaRPr>
          </a:p>
        </p:txBody>
      </p:sp>
      <p:pic>
        <p:nvPicPr>
          <p:cNvPr id="614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9303" y="1800215"/>
            <a:ext cx="4473674" cy="3355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39036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1" end="1"/>
                                            </p:txEl>
                                          </p:spTgt>
                                        </p:tgtEl>
                                        <p:attrNameLst>
                                          <p:attrName>style.visibility</p:attrName>
                                        </p:attrNameLst>
                                      </p:cBhvr>
                                      <p:to>
                                        <p:strVal val="visible"/>
                                      </p:to>
                                    </p:set>
                                    <p:animEffect transition="in" filter="fade">
                                      <p:cBhvr>
                                        <p:cTn id="22" dur="500"/>
                                        <p:tgtEl>
                                          <p:spTgt spid="1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animEffect transition="in" filter="fade">
                                      <p:cBhvr>
                                        <p:cTn id="27"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2536" y="548680"/>
            <a:ext cx="6336704" cy="1143000"/>
          </a:xfrm>
        </p:spPr>
        <p:txBody>
          <a:bodyPr/>
          <a:lstStyle/>
          <a:p>
            <a:r>
              <a:rPr lang="en-US" dirty="0" smtClean="0">
                <a:solidFill>
                  <a:schemeClr val="bg2">
                    <a:lumMod val="25000"/>
                  </a:schemeClr>
                </a:solidFill>
              </a:rPr>
              <a:t>Structure of the flower</a:t>
            </a:r>
            <a:endParaRPr lang="ru-RU" dirty="0">
              <a:solidFill>
                <a:schemeClr val="bg2">
                  <a:lumMod val="25000"/>
                </a:schemeClr>
              </a:solidFill>
            </a:endParaRPr>
          </a:p>
        </p:txBody>
      </p:sp>
      <p:graphicFrame>
        <p:nvGraphicFramePr>
          <p:cNvPr id="3" name="Схема 2"/>
          <p:cNvGraphicFramePr/>
          <p:nvPr>
            <p:extLst>
              <p:ext uri="{D42A27DB-BD31-4B8C-83A1-F6EECF244321}">
                <p14:modId xmlns:p14="http://schemas.microsoft.com/office/powerpoint/2010/main" val="1961386159"/>
              </p:ext>
            </p:extLst>
          </p:nvPr>
        </p:nvGraphicFramePr>
        <p:xfrm>
          <a:off x="251520" y="5019982"/>
          <a:ext cx="8712968" cy="1872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Прямоугольник 3"/>
          <p:cNvSpPr/>
          <p:nvPr/>
        </p:nvSpPr>
        <p:spPr>
          <a:xfrm>
            <a:off x="0" y="1484784"/>
            <a:ext cx="5868144" cy="7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7308304" y="0"/>
            <a:ext cx="504056" cy="1196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7380312" y="476672"/>
            <a:ext cx="360040" cy="646331"/>
          </a:xfrm>
          <a:prstGeom prst="rect">
            <a:avLst/>
          </a:prstGeom>
          <a:noFill/>
        </p:spPr>
        <p:txBody>
          <a:bodyPr wrap="square" rtlCol="0">
            <a:spAutoFit/>
          </a:bodyPr>
          <a:lstStyle/>
          <a:p>
            <a:fld id="{5551887F-C9C5-4008-9ABD-EE0BC060EFB4}" type="slidenum">
              <a:rPr lang="ru-RU" sz="3600" smtClean="0">
                <a:solidFill>
                  <a:schemeClr val="bg1"/>
                </a:solidFill>
              </a:rPr>
              <a:t>7</a:t>
            </a:fld>
            <a:endParaRPr lang="ru-RU" sz="3600" dirty="0">
              <a:solidFill>
                <a:schemeClr val="bg1"/>
              </a:solidFill>
            </a:endParaRPr>
          </a:p>
        </p:txBody>
      </p:sp>
      <p:pic>
        <p:nvPicPr>
          <p:cNvPr id="5123"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7652" t="4517"/>
          <a:stretch/>
        </p:blipFill>
        <p:spPr bwMode="auto">
          <a:xfrm>
            <a:off x="3707904" y="2132856"/>
            <a:ext cx="4680520" cy="30227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Прямоугольник 10"/>
          <p:cNvSpPr/>
          <p:nvPr/>
        </p:nvSpPr>
        <p:spPr>
          <a:xfrm>
            <a:off x="239831" y="2132855"/>
            <a:ext cx="3168352" cy="646331"/>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r>
              <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Anthocyanin</a:t>
            </a:r>
          </a:p>
        </p:txBody>
      </p:sp>
      <p:sp>
        <p:nvSpPr>
          <p:cNvPr id="13" name="TextBox 12"/>
          <p:cNvSpPr txBox="1"/>
          <p:nvPr/>
        </p:nvSpPr>
        <p:spPr>
          <a:xfrm>
            <a:off x="383847" y="2908867"/>
            <a:ext cx="2880320" cy="2246769"/>
          </a:xfrm>
          <a:prstGeom prst="rect">
            <a:avLst/>
          </a:prstGeom>
          <a:noFill/>
        </p:spPr>
        <p:txBody>
          <a:bodyPr wrap="square" rtlCol="0">
            <a:spAutoFit/>
          </a:bodyPr>
          <a:lstStyle/>
          <a:p>
            <a:pPr marL="342900" indent="-342900">
              <a:buFont typeface="Courier New" panose="02070309020205020404" pitchFamily="49" charset="0"/>
              <a:buChar char="o"/>
            </a:pPr>
            <a:r>
              <a:rPr lang="en-US" sz="2000" dirty="0" smtClean="0">
                <a:solidFill>
                  <a:schemeClr val="bg2">
                    <a:lumMod val="25000"/>
                  </a:schemeClr>
                </a:solidFill>
              </a:rPr>
              <a:t>Gives flowers red or violet color</a:t>
            </a:r>
          </a:p>
          <a:p>
            <a:pPr marL="342900" indent="-342900">
              <a:buFont typeface="Courier New" panose="02070309020205020404" pitchFamily="49" charset="0"/>
              <a:buChar char="o"/>
            </a:pPr>
            <a:r>
              <a:rPr lang="en-US" sz="2000" dirty="0" smtClean="0"/>
              <a:t>Can </a:t>
            </a:r>
            <a:r>
              <a:rPr lang="en-US" sz="2000" dirty="0"/>
              <a:t>be used as </a:t>
            </a:r>
            <a:r>
              <a:rPr lang="en-US" sz="2000" dirty="0" smtClean="0"/>
              <a:t>pH indicator</a:t>
            </a:r>
          </a:p>
          <a:p>
            <a:pPr marL="342900" indent="-342900">
              <a:buFont typeface="Courier New" panose="02070309020205020404" pitchFamily="49" charset="0"/>
              <a:buChar char="o"/>
            </a:pPr>
            <a:r>
              <a:rPr lang="en-US" sz="2000" dirty="0" smtClean="0">
                <a:solidFill>
                  <a:schemeClr val="bg2">
                    <a:lumMod val="25000"/>
                  </a:schemeClr>
                </a:solidFill>
              </a:rPr>
              <a:t>Easily soluble in water and chemical polar solutions </a:t>
            </a:r>
            <a:endParaRPr lang="ru-RU" sz="2000" dirty="0">
              <a:solidFill>
                <a:schemeClr val="bg2">
                  <a:lumMod val="25000"/>
                </a:schemeClr>
              </a:solidFill>
            </a:endParaRPr>
          </a:p>
        </p:txBody>
      </p:sp>
    </p:spTree>
    <p:extLst>
      <p:ext uri="{BB962C8B-B14F-4D97-AF65-F5344CB8AC3E}">
        <p14:creationId xmlns:p14="http://schemas.microsoft.com/office/powerpoint/2010/main" val="20064184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500"/>
                                        <p:tgtEl>
                                          <p:spTgt spid="51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1" end="1"/>
                                            </p:txEl>
                                          </p:spTgt>
                                        </p:tgtEl>
                                        <p:attrNameLst>
                                          <p:attrName>style.visibility</p:attrName>
                                        </p:attrNameLst>
                                      </p:cBhvr>
                                      <p:to>
                                        <p:strVal val="visible"/>
                                      </p:to>
                                    </p:set>
                                    <p:animEffect transition="in" filter="fade">
                                      <p:cBhvr>
                                        <p:cTn id="22" dur="500"/>
                                        <p:tgtEl>
                                          <p:spTgt spid="1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animEffect transition="in" filter="fade">
                                      <p:cBhvr>
                                        <p:cTn id="27"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2536" y="548680"/>
            <a:ext cx="6336704" cy="1143000"/>
          </a:xfrm>
        </p:spPr>
        <p:txBody>
          <a:bodyPr/>
          <a:lstStyle/>
          <a:p>
            <a:r>
              <a:rPr lang="en-US" dirty="0" smtClean="0">
                <a:solidFill>
                  <a:schemeClr val="bg2">
                    <a:lumMod val="25000"/>
                  </a:schemeClr>
                </a:solidFill>
              </a:rPr>
              <a:t>Structure of the flower</a:t>
            </a:r>
            <a:endParaRPr lang="ru-RU" dirty="0">
              <a:solidFill>
                <a:schemeClr val="bg2">
                  <a:lumMod val="25000"/>
                </a:schemeClr>
              </a:solidFill>
            </a:endParaRPr>
          </a:p>
        </p:txBody>
      </p:sp>
      <p:graphicFrame>
        <p:nvGraphicFramePr>
          <p:cNvPr id="3" name="Схема 2"/>
          <p:cNvGraphicFramePr/>
          <p:nvPr>
            <p:extLst>
              <p:ext uri="{D42A27DB-BD31-4B8C-83A1-F6EECF244321}">
                <p14:modId xmlns:p14="http://schemas.microsoft.com/office/powerpoint/2010/main" val="759450166"/>
              </p:ext>
            </p:extLst>
          </p:nvPr>
        </p:nvGraphicFramePr>
        <p:xfrm>
          <a:off x="251520" y="5019982"/>
          <a:ext cx="8712968" cy="1872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Прямоугольник 3"/>
          <p:cNvSpPr/>
          <p:nvPr/>
        </p:nvSpPr>
        <p:spPr>
          <a:xfrm>
            <a:off x="0" y="1484784"/>
            <a:ext cx="5868144" cy="7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7308304" y="0"/>
            <a:ext cx="504056" cy="1196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7380312" y="476672"/>
            <a:ext cx="360040" cy="646331"/>
          </a:xfrm>
          <a:prstGeom prst="rect">
            <a:avLst/>
          </a:prstGeom>
          <a:noFill/>
        </p:spPr>
        <p:txBody>
          <a:bodyPr wrap="square" rtlCol="0">
            <a:spAutoFit/>
          </a:bodyPr>
          <a:lstStyle/>
          <a:p>
            <a:fld id="{5551887F-C9C5-4008-9ABD-EE0BC060EFB4}" type="slidenum">
              <a:rPr lang="ru-RU" sz="3600" smtClean="0">
                <a:solidFill>
                  <a:schemeClr val="bg1"/>
                </a:solidFill>
              </a:rPr>
              <a:t>8</a:t>
            </a:fld>
            <a:endParaRPr lang="ru-RU" sz="3600" dirty="0">
              <a:solidFill>
                <a:schemeClr val="bg1"/>
              </a:solidFill>
            </a:endParaRPr>
          </a:p>
        </p:txBody>
      </p:sp>
      <p:sp>
        <p:nvSpPr>
          <p:cNvPr id="11" name="Прямоугольник 10"/>
          <p:cNvSpPr/>
          <p:nvPr/>
        </p:nvSpPr>
        <p:spPr>
          <a:xfrm>
            <a:off x="607065" y="1844824"/>
            <a:ext cx="2820001" cy="92333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Flavone</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3" name="TextBox 12"/>
          <p:cNvSpPr txBox="1"/>
          <p:nvPr/>
        </p:nvSpPr>
        <p:spPr>
          <a:xfrm>
            <a:off x="583204" y="2768154"/>
            <a:ext cx="2880320" cy="2554545"/>
          </a:xfrm>
          <a:prstGeom prst="rect">
            <a:avLst/>
          </a:prstGeom>
          <a:noFill/>
        </p:spPr>
        <p:txBody>
          <a:bodyPr wrap="square" rtlCol="0">
            <a:spAutoFit/>
          </a:bodyPr>
          <a:lstStyle/>
          <a:p>
            <a:pPr marL="342900" indent="-342900">
              <a:buFont typeface="Courier New" panose="02070309020205020404" pitchFamily="49" charset="0"/>
              <a:buChar char="o"/>
            </a:pPr>
            <a:r>
              <a:rPr lang="en-US" sz="2000" dirty="0" smtClean="0">
                <a:solidFill>
                  <a:schemeClr val="bg2">
                    <a:lumMod val="25000"/>
                  </a:schemeClr>
                </a:solidFill>
              </a:rPr>
              <a:t>Gives flowers yellow and orange color</a:t>
            </a:r>
          </a:p>
          <a:p>
            <a:pPr marL="342900" indent="-342900">
              <a:buFont typeface="Courier New" panose="02070309020205020404" pitchFamily="49" charset="0"/>
              <a:buChar char="o"/>
            </a:pPr>
            <a:r>
              <a:rPr lang="en-US" sz="2000" dirty="0" smtClean="0"/>
              <a:t>Protect flowers from UV</a:t>
            </a:r>
          </a:p>
          <a:p>
            <a:pPr marL="342900" indent="-342900">
              <a:buFont typeface="Courier New" panose="02070309020205020404" pitchFamily="49" charset="0"/>
              <a:buChar char="o"/>
            </a:pPr>
            <a:r>
              <a:rPr lang="en-US" sz="2000" dirty="0" smtClean="0">
                <a:solidFill>
                  <a:schemeClr val="bg2">
                    <a:lumMod val="25000"/>
                  </a:schemeClr>
                </a:solidFill>
              </a:rPr>
              <a:t>Poorly soluble in water</a:t>
            </a:r>
            <a:endParaRPr lang="en-US" sz="2000" dirty="0">
              <a:solidFill>
                <a:schemeClr val="bg2">
                  <a:lumMod val="25000"/>
                </a:schemeClr>
              </a:solidFill>
            </a:endParaRPr>
          </a:p>
          <a:p>
            <a:pPr marL="342900" indent="-342900">
              <a:buFont typeface="Courier New" panose="02070309020205020404" pitchFamily="49" charset="0"/>
              <a:buChar char="o"/>
            </a:pPr>
            <a:r>
              <a:rPr lang="en-US" sz="2000" dirty="0" smtClean="0">
                <a:solidFill>
                  <a:schemeClr val="bg2">
                    <a:lumMod val="25000"/>
                  </a:schemeClr>
                </a:solidFill>
              </a:rPr>
              <a:t>Easily soluble in organic solvent</a:t>
            </a:r>
          </a:p>
        </p:txBody>
      </p:sp>
      <p:pic>
        <p:nvPicPr>
          <p:cNvPr id="717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1920" y="1955742"/>
            <a:ext cx="4341862" cy="3256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49148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1" end="1"/>
                                            </p:txEl>
                                          </p:spTgt>
                                        </p:tgtEl>
                                        <p:attrNameLst>
                                          <p:attrName>style.visibility</p:attrName>
                                        </p:attrNameLst>
                                      </p:cBhvr>
                                      <p:to>
                                        <p:strVal val="visible"/>
                                      </p:to>
                                    </p:set>
                                    <p:animEffect transition="in" filter="fade">
                                      <p:cBhvr>
                                        <p:cTn id="22" dur="500"/>
                                        <p:tgtEl>
                                          <p:spTgt spid="1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animEffect transition="in" filter="fade">
                                      <p:cBhvr>
                                        <p:cTn id="27" dur="500"/>
                                        <p:tgtEl>
                                          <p:spTgt spid="1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xEl>
                                              <p:pRg st="3" end="3"/>
                                            </p:txEl>
                                          </p:spTgt>
                                        </p:tgtEl>
                                        <p:attrNameLst>
                                          <p:attrName>style.visibility</p:attrName>
                                        </p:attrNameLst>
                                      </p:cBhvr>
                                      <p:to>
                                        <p:strVal val="visible"/>
                                      </p:to>
                                    </p:set>
                                    <p:animEffect transition="in" filter="fade">
                                      <p:cBhvr>
                                        <p:cTn id="32"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2536" y="548680"/>
            <a:ext cx="6336704" cy="1143000"/>
          </a:xfrm>
        </p:spPr>
        <p:txBody>
          <a:bodyPr/>
          <a:lstStyle/>
          <a:p>
            <a:r>
              <a:rPr lang="en-US" dirty="0" smtClean="0">
                <a:solidFill>
                  <a:schemeClr val="bg2">
                    <a:lumMod val="25000"/>
                  </a:schemeClr>
                </a:solidFill>
              </a:rPr>
              <a:t>Different way</a:t>
            </a:r>
            <a:endParaRPr lang="ru-RU" dirty="0">
              <a:solidFill>
                <a:schemeClr val="bg2">
                  <a:lumMod val="25000"/>
                </a:schemeClr>
              </a:solidFill>
            </a:endParaRPr>
          </a:p>
        </p:txBody>
      </p:sp>
      <p:graphicFrame>
        <p:nvGraphicFramePr>
          <p:cNvPr id="3" name="Схема 2"/>
          <p:cNvGraphicFramePr/>
          <p:nvPr>
            <p:extLst>
              <p:ext uri="{D42A27DB-BD31-4B8C-83A1-F6EECF244321}">
                <p14:modId xmlns:p14="http://schemas.microsoft.com/office/powerpoint/2010/main" val="358680308"/>
              </p:ext>
            </p:extLst>
          </p:nvPr>
        </p:nvGraphicFramePr>
        <p:xfrm>
          <a:off x="251520" y="5019982"/>
          <a:ext cx="8712968" cy="1872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Прямоугольник 3"/>
          <p:cNvSpPr/>
          <p:nvPr/>
        </p:nvSpPr>
        <p:spPr>
          <a:xfrm>
            <a:off x="0" y="1484784"/>
            <a:ext cx="5868144" cy="7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7308304" y="0"/>
            <a:ext cx="504056" cy="1196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7380312" y="476672"/>
            <a:ext cx="360040" cy="646331"/>
          </a:xfrm>
          <a:prstGeom prst="rect">
            <a:avLst/>
          </a:prstGeom>
          <a:noFill/>
        </p:spPr>
        <p:txBody>
          <a:bodyPr wrap="square" rtlCol="0">
            <a:spAutoFit/>
          </a:bodyPr>
          <a:lstStyle/>
          <a:p>
            <a:fld id="{5551887F-C9C5-4008-9ABD-EE0BC060EFB4}" type="slidenum">
              <a:rPr lang="ru-RU" sz="3600" smtClean="0">
                <a:solidFill>
                  <a:schemeClr val="bg1"/>
                </a:solidFill>
              </a:rPr>
              <a:t>9</a:t>
            </a:fld>
            <a:endParaRPr lang="ru-RU" sz="3600" dirty="0">
              <a:solidFill>
                <a:schemeClr val="bg1"/>
              </a:solidFill>
            </a:endParaRPr>
          </a:p>
        </p:txBody>
      </p:sp>
      <p:sp>
        <p:nvSpPr>
          <p:cNvPr id="13" name="TextBox 12"/>
          <p:cNvSpPr txBox="1"/>
          <p:nvPr/>
        </p:nvSpPr>
        <p:spPr>
          <a:xfrm>
            <a:off x="346499" y="1787531"/>
            <a:ext cx="3916788" cy="1015663"/>
          </a:xfrm>
          <a:prstGeom prst="rect">
            <a:avLst/>
          </a:prstGeom>
          <a:noFill/>
        </p:spPr>
        <p:txBody>
          <a:bodyPr wrap="square" rtlCol="0">
            <a:spAutoFit/>
          </a:bodyPr>
          <a:lstStyle/>
          <a:p>
            <a:pPr marL="342900" indent="-342900">
              <a:buFont typeface="Courier New" panose="02070309020205020404" pitchFamily="49" charset="0"/>
              <a:buChar char="o"/>
            </a:pPr>
            <a:r>
              <a:rPr lang="en-US" sz="2000" dirty="0">
                <a:solidFill>
                  <a:schemeClr val="bg2">
                    <a:lumMod val="25000"/>
                  </a:schemeClr>
                </a:solidFill>
              </a:rPr>
              <a:t>A</a:t>
            </a:r>
            <a:r>
              <a:rPr lang="en-US" sz="2000" dirty="0" smtClean="0">
                <a:solidFill>
                  <a:schemeClr val="bg2">
                    <a:lumMod val="25000"/>
                  </a:schemeClr>
                </a:solidFill>
              </a:rPr>
              <a:t>mmonia vapor creates an alkaline environment in the petals and change the color</a:t>
            </a:r>
          </a:p>
        </p:txBody>
      </p:sp>
      <p:pic>
        <p:nvPicPr>
          <p:cNvPr id="8194"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4069" t="894" r="23442" b="16903"/>
          <a:stretch/>
        </p:blipFill>
        <p:spPr bwMode="auto">
          <a:xfrm>
            <a:off x="4932040" y="1745606"/>
            <a:ext cx="3230550" cy="31872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39952" y="1760075"/>
            <a:ext cx="4568056" cy="34260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rotWithShape="1">
          <a:blip r:embed="rId9">
            <a:extLst>
              <a:ext uri="{28A0092B-C50C-407E-A947-70E740481C1C}">
                <a14:useLocalDpi xmlns:a14="http://schemas.microsoft.com/office/drawing/2010/main" val="0"/>
              </a:ext>
            </a:extLst>
          </a:blip>
          <a:srcRect l="2006" t="44336" r="56609" b="10188"/>
          <a:stretch/>
        </p:blipFill>
        <p:spPr bwMode="auto">
          <a:xfrm>
            <a:off x="755576" y="3076660"/>
            <a:ext cx="2562131" cy="21094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Стрелка вправо 6"/>
          <p:cNvSpPr/>
          <p:nvPr/>
        </p:nvSpPr>
        <p:spPr>
          <a:xfrm rot="20743153">
            <a:off x="3419572" y="3311862"/>
            <a:ext cx="1344145" cy="7279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a:p>
        </p:txBody>
      </p:sp>
      <p:pic>
        <p:nvPicPr>
          <p:cNvPr id="8198" name="Picture 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5541" y="3076661"/>
            <a:ext cx="2542165" cy="20949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Стрелка вправо 7"/>
          <p:cNvSpPr/>
          <p:nvPr/>
        </p:nvSpPr>
        <p:spPr>
          <a:xfrm>
            <a:off x="3491880" y="3861048"/>
            <a:ext cx="2088232" cy="7200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pic>
        <p:nvPicPr>
          <p:cNvPr id="8199" name="Picture 7"/>
          <p:cNvPicPr>
            <a:picLocks noChangeAspect="1" noChangeArrowheads="1"/>
          </p:cNvPicPr>
          <p:nvPr/>
        </p:nvPicPr>
        <p:blipFill rotWithShape="1">
          <a:blip r:embed="rId11">
            <a:extLst>
              <a:ext uri="{28A0092B-C50C-407E-A947-70E740481C1C}">
                <a14:useLocalDpi xmlns:a14="http://schemas.microsoft.com/office/drawing/2010/main" val="0"/>
              </a:ext>
            </a:extLst>
          </a:blip>
          <a:srcRect l="30642" t="23550" r="10196"/>
          <a:stretch/>
        </p:blipFill>
        <p:spPr bwMode="auto">
          <a:xfrm>
            <a:off x="775541" y="3076661"/>
            <a:ext cx="2542165" cy="2136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Стрелка вправо 8"/>
          <p:cNvSpPr/>
          <p:nvPr/>
        </p:nvSpPr>
        <p:spPr>
          <a:xfrm rot="21309467">
            <a:off x="3635896" y="3513458"/>
            <a:ext cx="2304256" cy="167717"/>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14435888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fade">
                                      <p:cBhvr>
                                        <p:cTn id="12" dur="500"/>
                                        <p:tgtEl>
                                          <p:spTgt spid="819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195"/>
                                        </p:tgtEl>
                                        <p:attrNameLst>
                                          <p:attrName>style.visibility</p:attrName>
                                        </p:attrNameLst>
                                      </p:cBhvr>
                                      <p:to>
                                        <p:strVal val="visible"/>
                                      </p:to>
                                    </p:set>
                                    <p:animEffect transition="in" filter="fade">
                                      <p:cBhvr>
                                        <p:cTn id="17" dur="500"/>
                                        <p:tgtEl>
                                          <p:spTgt spid="819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197"/>
                                        </p:tgtEl>
                                        <p:attrNameLst>
                                          <p:attrName>style.visibility</p:attrName>
                                        </p:attrNameLst>
                                      </p:cBhvr>
                                      <p:to>
                                        <p:strVal val="visible"/>
                                      </p:to>
                                    </p:set>
                                    <p:animEffect transition="in" filter="fade">
                                      <p:cBhvr>
                                        <p:cTn id="22" dur="500"/>
                                        <p:tgtEl>
                                          <p:spTgt spid="819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198"/>
                                        </p:tgtEl>
                                        <p:attrNameLst>
                                          <p:attrName>style.visibility</p:attrName>
                                        </p:attrNameLst>
                                      </p:cBhvr>
                                      <p:to>
                                        <p:strVal val="visible"/>
                                      </p:to>
                                    </p:set>
                                    <p:animEffect transition="in" filter="fade">
                                      <p:cBhvr>
                                        <p:cTn id="37" dur="500"/>
                                        <p:tgtEl>
                                          <p:spTgt spid="819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8"/>
                                        </p:tgtEl>
                                      </p:cBhvr>
                                    </p:animEffect>
                                    <p:set>
                                      <p:cBhvr>
                                        <p:cTn id="47" dur="1" fill="hold">
                                          <p:stCondLst>
                                            <p:cond delay="499"/>
                                          </p:stCondLst>
                                        </p:cTn>
                                        <p:tgtEl>
                                          <p:spTgt spid="8"/>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199"/>
                                        </p:tgtEl>
                                        <p:attrNameLst>
                                          <p:attrName>style.visibility</p:attrName>
                                        </p:attrNameLst>
                                      </p:cBhvr>
                                      <p:to>
                                        <p:strVal val="visible"/>
                                      </p:to>
                                    </p:set>
                                    <p:animEffect transition="in" filter="fade">
                                      <p:cBhvr>
                                        <p:cTn id="52" dur="500"/>
                                        <p:tgtEl>
                                          <p:spTgt spid="819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373</TotalTime>
  <Words>274</Words>
  <Application>Microsoft Office PowerPoint</Application>
  <PresentationFormat>Экран (4:3)</PresentationFormat>
  <Paragraphs>107</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Colorful bouquet</vt:lpstr>
      <vt:lpstr>Problem</vt:lpstr>
      <vt:lpstr>Purposes</vt:lpstr>
      <vt:lpstr>Experiment</vt:lpstr>
      <vt:lpstr>Explanation</vt:lpstr>
      <vt:lpstr>Structure of the flower</vt:lpstr>
      <vt:lpstr>Structure of the flower</vt:lpstr>
      <vt:lpstr>Structure of the flower</vt:lpstr>
      <vt:lpstr>Different way</vt:lpstr>
      <vt:lpstr>Different way</vt:lpstr>
      <vt:lpstr>Different way</vt:lpstr>
      <vt:lpstr>Conclusions</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Colorful bouquet</dc:title>
  <dc:creator>mvhouse</dc:creator>
  <cp:lastModifiedBy>mvhouse</cp:lastModifiedBy>
  <cp:revision>23</cp:revision>
  <dcterms:created xsi:type="dcterms:W3CDTF">2014-08-21T06:57:52Z</dcterms:created>
  <dcterms:modified xsi:type="dcterms:W3CDTF">2014-08-21T13:11:06Z</dcterms:modified>
</cp:coreProperties>
</file>