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11"/>
  </p:notesMasterIdLst>
  <p:sldIdLst>
    <p:sldId id="256" r:id="rId2"/>
    <p:sldId id="269" r:id="rId3"/>
    <p:sldId id="258" r:id="rId4"/>
    <p:sldId id="264" r:id="rId5"/>
    <p:sldId id="267" r:id="rId6"/>
    <p:sldId id="268" r:id="rId7"/>
    <p:sldId id="266" r:id="rId8"/>
    <p:sldId id="261" r:id="rId9"/>
    <p:sldId id="265" r:id="rId10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6" autoAdjust="0"/>
    <p:restoredTop sz="94681"/>
  </p:normalViewPr>
  <p:slideViewPr>
    <p:cSldViewPr snapToGrid="0">
      <p:cViewPr varScale="1">
        <p:scale>
          <a:sx n="142" d="100"/>
          <a:sy n="142" d="100"/>
        </p:scale>
        <p:origin x="1944" y="12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0187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7364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6253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13.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Baking</a:t>
            </a:r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8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bread</a:t>
            </a:r>
            <a:endParaRPr sz="4800" dirty="0">
              <a:solidFill>
                <a:schemeClr val="tx1"/>
              </a:solidFill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Marita </a:t>
            </a:r>
            <a:r>
              <a:rPr lang="en-GB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Machata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6" name="Picture 2" descr="Slikovni rezultat za iynt 2019 logo">
            <a:extLst>
              <a:ext uri="{FF2B5EF4-FFF2-40B4-BE49-F238E27FC236}">
                <a16:creationId xmlns:a16="http://schemas.microsoft.com/office/drawing/2014/main" id="{01D15629-CBE7-4080-8B4B-A64564610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810923"/>
            <a:ext cx="2071686" cy="10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2A4C-D71C-1B4D-84BD-E3353AEF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Clarifying</a:t>
            </a:r>
            <a:r>
              <a:rPr lang="sr-Latn-RS" dirty="0"/>
              <a:t> </a:t>
            </a:r>
            <a:r>
              <a:rPr lang="sr-Latn-RS" dirty="0" err="1"/>
              <a:t>questions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98769-7659-554F-BCD5-93D5B486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r-Latn-RS" dirty="0" err="1"/>
              <a:t>Which</a:t>
            </a:r>
            <a:r>
              <a:rPr lang="sr-Latn-RS" dirty="0"/>
              <a:t> </a:t>
            </a:r>
            <a:r>
              <a:rPr lang="sr-Latn-RS" dirty="0" err="1"/>
              <a:t>biological</a:t>
            </a:r>
            <a:r>
              <a:rPr lang="sr-Latn-RS" dirty="0"/>
              <a:t> </a:t>
            </a:r>
            <a:r>
              <a:rPr lang="sr-Latn-RS" dirty="0" err="1"/>
              <a:t>process</a:t>
            </a:r>
            <a:r>
              <a:rPr lang="sr-Latn-RS" dirty="0"/>
              <a:t> do </a:t>
            </a:r>
            <a:r>
              <a:rPr lang="sr-Latn-RS" dirty="0" err="1"/>
              <a:t>you</a:t>
            </a:r>
            <a:r>
              <a:rPr lang="sr-Latn-RS" dirty="0"/>
              <a:t> </a:t>
            </a:r>
            <a:r>
              <a:rPr lang="sr-Latn-RS" dirty="0" err="1"/>
              <a:t>think</a:t>
            </a:r>
            <a:r>
              <a:rPr lang="sr-Latn-RS" dirty="0"/>
              <a:t> is </a:t>
            </a:r>
            <a:r>
              <a:rPr lang="sr-Latn-RS" dirty="0" err="1"/>
              <a:t>behind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rising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dough</a:t>
            </a:r>
            <a:r>
              <a:rPr lang="sr-Latn-R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Latn-RS" dirty="0" err="1"/>
              <a:t>How</a:t>
            </a:r>
            <a:r>
              <a:rPr lang="sr-Latn-RS" dirty="0"/>
              <a:t> </a:t>
            </a:r>
            <a:r>
              <a:rPr lang="sr-Latn-RS" dirty="0" err="1"/>
              <a:t>did</a:t>
            </a:r>
            <a:r>
              <a:rPr lang="sr-Latn-RS" dirty="0"/>
              <a:t> </a:t>
            </a:r>
            <a:r>
              <a:rPr lang="sr-Latn-RS" dirty="0" err="1"/>
              <a:t>you</a:t>
            </a:r>
            <a:r>
              <a:rPr lang="sr-Latn-RS" dirty="0"/>
              <a:t> </a:t>
            </a:r>
            <a:r>
              <a:rPr lang="sr-Latn-RS" dirty="0" err="1"/>
              <a:t>measure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volume</a:t>
            </a:r>
            <a:r>
              <a:rPr lang="sr-Latn-R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  <a:p>
            <a:pPr>
              <a:buFont typeface="Arial" panose="020B0604020202020204" pitchFamily="34" charset="0"/>
              <a:buChar char="•"/>
            </a:pPr>
            <a:endParaRPr lang="sr-Latn-R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AF53E-9AE7-5741-849C-38D354FE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792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627607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4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4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4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3775" y="1285591"/>
            <a:ext cx="6390450" cy="3283283"/>
          </a:xfrm>
        </p:spPr>
        <p:txBody>
          <a:bodyPr>
            <a:normAutofit/>
          </a:bodyPr>
          <a:lstStyle/>
          <a:p>
            <a:pPr marL="85725" indent="0">
              <a:buNone/>
            </a:pPr>
            <a:endParaRPr lang="en-US" sz="1800" dirty="0"/>
          </a:p>
          <a:p>
            <a:pPr marL="85725" indent="0">
              <a:buNone/>
            </a:pPr>
            <a:endParaRPr lang="hr-HR" sz="1800" dirty="0"/>
          </a:p>
          <a:p>
            <a:pPr marL="85725" indent="0">
              <a:buNone/>
            </a:pPr>
            <a:r>
              <a:rPr lang="en-US" sz="1800" dirty="0"/>
              <a:t>Investigate how the </a:t>
            </a:r>
            <a:r>
              <a:rPr lang="en-US" sz="1800" b="1" dirty="0"/>
              <a:t>rising agent </a:t>
            </a:r>
            <a:r>
              <a:rPr lang="en-US" sz="1800" dirty="0"/>
              <a:t>affects the </a:t>
            </a:r>
            <a:r>
              <a:rPr lang="en-US" sz="1800" b="1" dirty="0"/>
              <a:t>properties of the bread</a:t>
            </a:r>
            <a:r>
              <a:rPr lang="en-US" sz="1800" dirty="0"/>
              <a:t>.</a:t>
            </a:r>
            <a:endParaRPr lang="hr-HR" sz="1800" dirty="0"/>
          </a:p>
          <a:p>
            <a:pPr marL="85725" indent="0">
              <a:buNone/>
            </a:pPr>
            <a:endParaRPr lang="hr-HR" sz="1800" dirty="0"/>
          </a:p>
          <a:p>
            <a:pPr marL="85725" indent="0">
              <a:buNone/>
            </a:pPr>
            <a:r>
              <a:rPr lang="hr-HR" sz="1800" dirty="0" err="1"/>
              <a:t>They</a:t>
            </a:r>
            <a:r>
              <a:rPr lang="hr-HR" sz="1800" dirty="0"/>
              <a:t> </a:t>
            </a:r>
            <a:r>
              <a:rPr lang="hr-HR" sz="1800" dirty="0" err="1"/>
              <a:t>have</a:t>
            </a:r>
            <a:r>
              <a:rPr lang="hr-HR" sz="1800" dirty="0"/>
              <a:t> </a:t>
            </a:r>
            <a:r>
              <a:rPr lang="hr-HR" sz="1800" dirty="0" err="1"/>
              <a:t>done</a:t>
            </a:r>
            <a:r>
              <a:rPr lang="hr-HR" sz="1800" dirty="0"/>
              <a:t> </a:t>
            </a:r>
            <a:r>
              <a:rPr lang="hr-HR" sz="1800" dirty="0" err="1"/>
              <a:t>that</a:t>
            </a:r>
            <a:r>
              <a:rPr lang="hr-HR" sz="1800" dirty="0"/>
              <a:t> </a:t>
            </a:r>
            <a:r>
              <a:rPr lang="hr-HR" sz="1800" dirty="0" err="1"/>
              <a:t>by</a:t>
            </a:r>
            <a:r>
              <a:rPr lang="hr-HR" sz="1800" dirty="0"/>
              <a:t> </a:t>
            </a:r>
            <a:r>
              <a:rPr lang="hr-HR" sz="1800" dirty="0" err="1"/>
              <a:t>baking</a:t>
            </a:r>
            <a:r>
              <a:rPr lang="hr-HR" sz="1800" dirty="0"/>
              <a:t> </a:t>
            </a:r>
            <a:r>
              <a:rPr lang="hr-HR" sz="1800" dirty="0" err="1"/>
              <a:t>sourdough</a:t>
            </a:r>
            <a:r>
              <a:rPr lang="hr-HR" sz="1800" dirty="0"/>
              <a:t> </a:t>
            </a:r>
            <a:r>
              <a:rPr lang="hr-HR" sz="1800" dirty="0" err="1"/>
              <a:t>bread</a:t>
            </a:r>
            <a:r>
              <a:rPr lang="hr-HR" sz="1800" dirty="0"/>
              <a:t> </a:t>
            </a:r>
            <a:r>
              <a:rPr lang="hr-HR" sz="1800" dirty="0" err="1"/>
              <a:t>and</a:t>
            </a:r>
            <a:r>
              <a:rPr lang="hr-HR" sz="1800" dirty="0"/>
              <a:t> </a:t>
            </a:r>
            <a:r>
              <a:rPr lang="hr-HR" sz="1800" dirty="0" err="1"/>
              <a:t>bread</a:t>
            </a:r>
            <a:r>
              <a:rPr lang="hr-HR" sz="1800" dirty="0"/>
              <a:t> </a:t>
            </a:r>
            <a:r>
              <a:rPr lang="hr-HR" sz="1800" dirty="0" err="1"/>
              <a:t>with</a:t>
            </a:r>
            <a:r>
              <a:rPr lang="hr-HR" sz="1800" dirty="0"/>
              <a:t> </a:t>
            </a:r>
            <a:r>
              <a:rPr lang="hr-HR" sz="1800" dirty="0" err="1"/>
              <a:t>yeast</a:t>
            </a:r>
            <a:r>
              <a:rPr lang="hr-HR" sz="1800" dirty="0"/>
              <a:t>. </a:t>
            </a:r>
            <a:endParaRPr lang="en-US" sz="1800" dirty="0"/>
          </a:p>
          <a:p>
            <a:pPr marL="85725" indent="0">
              <a:buNone/>
            </a:pPr>
            <a:endParaRPr lang="en-US" sz="1800" dirty="0"/>
          </a:p>
          <a:p>
            <a:pPr marL="85725" indent="0">
              <a:buNone/>
            </a:pPr>
            <a:endParaRPr lang="en-US" sz="1800" dirty="0"/>
          </a:p>
          <a:p>
            <a:endParaRPr lang="en-US" sz="1800" dirty="0"/>
          </a:p>
        </p:txBody>
      </p:sp>
      <p:pic>
        <p:nvPicPr>
          <p:cNvPr id="6" name="Picture 2" descr="Slikovni rezultat za iynt 2019 logo">
            <a:extLst>
              <a:ext uri="{FF2B5EF4-FFF2-40B4-BE49-F238E27FC236}">
                <a16:creationId xmlns:a16="http://schemas.microsoft.com/office/drawing/2014/main" id="{0C9610DD-7BE3-4036-838C-D38F2BAEB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057" y="0"/>
            <a:ext cx="1640943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theory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58754" y="1685129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" pitchFamily="34" charset="0"/>
                <a:cs typeface="Calibri" panose="020F0502020204030204" pitchFamily="34" charset="0"/>
              </a:rPr>
              <a:t>Pros</a:t>
            </a: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/>
            <a:endParaRPr lang="hr-HR" sz="14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Explaied</a:t>
            </a:r>
            <a:r>
              <a:rPr lang="hr-HR" sz="16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process</a:t>
            </a:r>
            <a:r>
              <a:rPr lang="hr-HR" sz="16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of</a:t>
            </a:r>
            <a:r>
              <a:rPr lang="hr-HR" sz="16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bread</a:t>
            </a:r>
            <a:r>
              <a:rPr lang="hr-HR" sz="16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making</a:t>
            </a:r>
            <a:endParaRPr lang="hr-HR" b="1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/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41181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endParaRPr lang="hr-H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roles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bread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components</a:t>
            </a:r>
            <a:endParaRPr lang="hr-H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</a:rPr>
              <a:t>ALCOHOL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B7DDDFD1-8892-489B-AAD2-149C1F02BBF1}"/>
              </a:ext>
            </a:extLst>
          </p:cNvPr>
          <p:cNvCxnSpPr/>
          <p:nvPr/>
        </p:nvCxnSpPr>
        <p:spPr>
          <a:xfrm>
            <a:off x="3321844" y="1743075"/>
            <a:ext cx="0" cy="31169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Slikovni rezultat za iynt 2019 logo">
            <a:extLst>
              <a:ext uri="{FF2B5EF4-FFF2-40B4-BE49-F238E27FC236}">
                <a16:creationId xmlns:a16="http://schemas.microsoft.com/office/drawing/2014/main" id="{DFD4EAA2-9064-4058-BF88-E69D998F2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057" y="0"/>
            <a:ext cx="1640943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experiment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58754" y="1685129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" pitchFamily="34" charset="0"/>
                <a:cs typeface="Calibri" panose="020F0502020204030204" pitchFamily="34" charset="0"/>
              </a:rPr>
              <a:t>Pros</a:t>
            </a: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Examine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d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a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few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paremeters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like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taste, time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others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.</a:t>
            </a:r>
          </a:p>
          <a:p>
            <a:pPr marL="0" indent="0"/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422912"/>
            <a:ext cx="241181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volume-it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flater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, but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really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smaller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hypotheses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explanation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of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ratios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Only</a:t>
            </a:r>
            <a:r>
              <a:rPr lang="hr-HR" sz="1600" b="1" dirty="0">
                <a:latin typeface="Calibri" pitchFamily="34" charset="0"/>
                <a:cs typeface="Calibri" panose="020F0502020204030204" pitchFamily="34" charset="0"/>
              </a:rPr>
              <a:t> one </a:t>
            </a:r>
            <a:r>
              <a:rPr lang="hr-HR" sz="1600" b="1" dirty="0" err="1">
                <a:latin typeface="Calibri" pitchFamily="34" charset="0"/>
                <a:cs typeface="Calibri" panose="020F0502020204030204" pitchFamily="34" charset="0"/>
              </a:rPr>
              <a:t>bread</a:t>
            </a: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No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calculation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of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error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bars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Not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enough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parameters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changed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B7DDDFD1-8892-489B-AAD2-149C1F02BBF1}"/>
              </a:ext>
            </a:extLst>
          </p:cNvPr>
          <p:cNvCxnSpPr/>
          <p:nvPr/>
        </p:nvCxnSpPr>
        <p:spPr>
          <a:xfrm>
            <a:off x="3321844" y="1743075"/>
            <a:ext cx="0" cy="31169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Slikovni rezultat za iynt 2019 logo">
            <a:extLst>
              <a:ext uri="{FF2B5EF4-FFF2-40B4-BE49-F238E27FC236}">
                <a16:creationId xmlns:a16="http://schemas.microsoft.com/office/drawing/2014/main" id="{DFD4EAA2-9064-4058-BF88-E69D998F2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057" y="0"/>
            <a:ext cx="1640943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966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Results</a:t>
            </a:r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and</a:t>
            </a:r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conclusions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58754" y="1685129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alibri" pitchFamily="34" charset="0"/>
                <a:cs typeface="Calibri" panose="020F0502020204030204" pitchFamily="34" charset="0"/>
              </a:rPr>
              <a:t>Pros</a:t>
            </a: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latin typeface="Calibri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Many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shown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itchFamily="34" charset="0"/>
                <a:cs typeface="Calibri" panose="020F0502020204030204" pitchFamily="34" charset="0"/>
              </a:rPr>
              <a:t>results</a:t>
            </a:r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buNone/>
            </a:pP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/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6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41181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hypotheses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proven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Novelty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B7DDDFD1-8892-489B-AAD2-149C1F02BBF1}"/>
              </a:ext>
            </a:extLst>
          </p:cNvPr>
          <p:cNvCxnSpPr/>
          <p:nvPr/>
        </p:nvCxnSpPr>
        <p:spPr>
          <a:xfrm>
            <a:off x="3321844" y="1743075"/>
            <a:ext cx="0" cy="31169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Slikovni rezultat za iynt 2019 logo">
            <a:extLst>
              <a:ext uri="{FF2B5EF4-FFF2-40B4-BE49-F238E27FC236}">
                <a16:creationId xmlns:a16="http://schemas.microsoft.com/office/drawing/2014/main" id="{DFD4EAA2-9064-4058-BF88-E69D998F2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057" y="0"/>
            <a:ext cx="1640943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569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6939" y="1451565"/>
            <a:ext cx="6390450" cy="915398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5400" dirty="0" err="1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5400" dirty="0">
              <a:solidFill>
                <a:schemeClr val="tx1"/>
              </a:solidFill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6" name="Picture 2" descr="Slikovni rezultat za iynt 2019 logo">
            <a:extLst>
              <a:ext uri="{FF2B5EF4-FFF2-40B4-BE49-F238E27FC236}">
                <a16:creationId xmlns:a16="http://schemas.microsoft.com/office/drawing/2014/main" id="{01D15629-CBE7-4080-8B4B-A64564610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810923"/>
            <a:ext cx="2071686" cy="10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501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25AF-4AF6-4B47-9E05-1906362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708867"/>
            <a:ext cx="6390450" cy="572700"/>
          </a:xfrm>
        </p:spPr>
        <p:txBody>
          <a:bodyPr>
            <a:noAutofit/>
          </a:bodyPr>
          <a:lstStyle/>
          <a:p>
            <a:r>
              <a:rPr lang="hr-HR" sz="4000" dirty="0"/>
              <a:t>Points for </a:t>
            </a:r>
            <a:r>
              <a:rPr lang="en-US" sz="40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61CA-9D23-474A-8E48-01099D12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152475"/>
            <a:ext cx="6204677" cy="341640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190A-0A22-40DA-B6D0-88BBB4EFE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5" name="Picture 2" descr="Slikovni rezultat za iynt 2019 logo">
            <a:extLst>
              <a:ext uri="{FF2B5EF4-FFF2-40B4-BE49-F238E27FC236}">
                <a16:creationId xmlns:a16="http://schemas.microsoft.com/office/drawing/2014/main" id="{B8DAB16B-4BFF-4B55-8BA9-D91442504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06" y="28756"/>
            <a:ext cx="1612293" cy="81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</a:t>
            </a: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6" name="Picture 2" descr="Slikovni rezultat za iynt 2019 logo">
            <a:extLst>
              <a:ext uri="{FF2B5EF4-FFF2-40B4-BE49-F238E27FC236}">
                <a16:creationId xmlns:a16="http://schemas.microsoft.com/office/drawing/2014/main" id="{42206892-E06D-46BF-9895-520108A8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810923"/>
            <a:ext cx="2071686" cy="10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503</TotalTime>
  <Words>164</Words>
  <Application>Microsoft Office PowerPoint</Application>
  <PresentationFormat>Prilagođeno</PresentationFormat>
  <Paragraphs>106</Paragraphs>
  <Slides>9</Slides>
  <Notes>7</Notes>
  <HiddenSlides>1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Integral</vt:lpstr>
      <vt:lpstr>13. Baking bread</vt:lpstr>
      <vt:lpstr>Clarifying questions</vt:lpstr>
      <vt:lpstr>Problem text</vt:lpstr>
      <vt:lpstr>theory</vt:lpstr>
      <vt:lpstr>experiment</vt:lpstr>
      <vt:lpstr>Results and conclusions</vt:lpstr>
      <vt:lpstr>discussion</vt:lpstr>
      <vt:lpstr>Points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Dora Špoler</cp:lastModifiedBy>
  <cp:revision>46</cp:revision>
  <dcterms:modified xsi:type="dcterms:W3CDTF">2019-08-21T16:43:33Z</dcterms:modified>
</cp:coreProperties>
</file>