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15FDD-1F6C-45F4-8FFE-F8C6A1032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468267B-9A85-4674-AC70-8CF98EBCC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6D0488-C11E-4545-B09D-0C7764A8A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DAD9-CBEC-4E75-8466-7750B859A41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B9B119-9928-46B0-8BBF-22518B53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F4E47A-84B0-4FB0-AEDC-BAFEA3B65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1B0-86B5-485A-8BFE-AB4D1367F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40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26939C-7F81-4F1A-8ACA-5BFC913CD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D24593-2EA8-4BDC-8BD8-FAD30C5B5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96FAEF-BF82-4AF3-A1EC-BA99AAFA9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DAD9-CBEC-4E75-8466-7750B859A41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8D69FA-BDBE-49A8-9295-19A5752C2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C391D6-B7DE-4DC9-AEDB-F3A0C7FD1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1B0-86B5-485A-8BFE-AB4D1367F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9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F42E91B-8518-4938-B357-6B406212DD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D135841-8509-4646-91AC-B0F787859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B18F0C-45D8-4A45-906A-90B59270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DAD9-CBEC-4E75-8466-7750B859A41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D975AF-771C-4CFB-859C-1B8C58D4A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9BC1BB-4305-4E23-8D91-94FE7D4F2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1B0-86B5-485A-8BFE-AB4D1367F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16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2EA089-2598-41E4-A7E3-3CA8A68D5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7E34CE-B9E8-4D38-9349-F3EA8CA73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A93E6D-B632-42C3-9673-01A679000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DAD9-CBEC-4E75-8466-7750B859A41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CAB836-DE91-4155-BF55-43C880037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A78008-2F19-41A3-9A08-350F3CDEE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1B0-86B5-485A-8BFE-AB4D1367F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51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5775F1-151C-450C-BE32-211DBB1C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5430E9-6500-45C0-AC4B-C1CDE186E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309925-1197-4095-BE63-AD853C28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DAD9-CBEC-4E75-8466-7750B859A41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AF79C7-2109-4FC0-8D2D-280340905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628471-EA8E-4210-9F02-4298DE2B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1B0-86B5-485A-8BFE-AB4D1367F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57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D9F1EC-16A7-4D68-B672-C2DFE994B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084EDA-8F0B-4237-93D5-7773851FA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731D4A-FFAF-4271-AC51-688930709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7F76BA-CFA1-49E9-8B43-D9FEAD826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DAD9-CBEC-4E75-8466-7750B859A41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43F96D-B8C1-4862-9249-3466F0321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D4EC6-3B00-485A-9845-A698A94C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1B0-86B5-485A-8BFE-AB4D1367F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83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9B2F9-9EB5-45FF-AC6E-947B4FDC7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6E5205-C79E-43AB-9CC0-2E8400860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38900E9-8FB7-42EA-BDC3-8760BB9C4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9F296DA-1043-4C7D-9E46-F83F533C4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DC2B74A-0448-4D87-9A89-8BCA87A3AE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A16BC0E-33E5-4ED8-A302-0DA85115F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DAD9-CBEC-4E75-8466-7750B859A41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FA000D5-F5EA-43A0-92A3-80BB4A345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3077BDE-D575-4302-ADBF-9FE165B21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1B0-86B5-485A-8BFE-AB4D1367F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35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0A4492-B657-460D-BDFE-6E2DC2108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410BE03-26D1-4D2B-A27E-A14F1EBDB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DAD9-CBEC-4E75-8466-7750B859A41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3392716-1A2B-47CA-95C7-B9B5D49DC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0FF0767-ACE7-4A19-AE45-82C1ABBF1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1B0-86B5-485A-8BFE-AB4D1367F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61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654B8BC-044B-454E-982F-5770FD06D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DAD9-CBEC-4E75-8466-7750B859A41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F6E6380-DC06-47EF-8AB8-C4105A87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05584BC-EC8E-41B0-85D6-D18F4372C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1B0-86B5-485A-8BFE-AB4D1367F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48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D6F1AC-3B38-4A95-8A5E-8C7CE57C9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6F5716-0A0A-4788-88F1-B4B52EF3D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729FAB-D424-4155-B08B-58181E4A6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58DFF6-D16C-40FE-B219-079C38EE7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DAD9-CBEC-4E75-8466-7750B859A41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60736A2-C6B3-46F0-9FCF-6EB2403DD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F0DE2C-C7FC-495B-96F9-50769789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1B0-86B5-485A-8BFE-AB4D1367F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17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8B69C4-966F-4900-9AC9-B90C55699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C071F95-5917-4AA5-BB08-E8C6C84EF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6B396A-D61C-4704-808A-CE01F89A1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797537-5AE7-4C7C-B686-D7B60AAD6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DAD9-CBEC-4E75-8466-7750B859A41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7F3D36-B812-4C72-A33F-3EF896AD9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6C84D7-17C5-44C7-9B1A-10A9C3AED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1B0-86B5-485A-8BFE-AB4D1367F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95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C270AC-1A29-4F1E-8D75-98F038D94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A1C84E-53CC-4533-87C5-AF1CA0905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F8FEAA-6710-4D55-8DD7-61EF4C6363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5DAD9-CBEC-4E75-8466-7750B859A41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CE6D6B-F794-414C-9AE4-C3927DA69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70A887-E68F-4D0D-8E86-CF1AFD86E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0F1B0-86B5-485A-8BFE-AB4D1367F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18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ÐÐ°ÑÑÐ¸Ð½ÐºÐ¸ Ð¿Ð¾ Ð·Ð°Ð¿ÑÐ¾ÑÑ 2D FO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A94063-9CCB-4CDA-A9C4-AEF1402E4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4632" y="0"/>
            <a:ext cx="8916140" cy="213359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Rockwell Condensed" panose="02060603050405020104" pitchFamily="18" charset="0"/>
              </a:rPr>
              <a:t>1. 2D FOAM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B9DD231-E8AE-4F43-9E40-9E3CB0E1A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702" y="5202238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Rockwell Condensed" panose="02060603050405020104" pitchFamily="18" charset="0"/>
              </a:rPr>
              <a:t>TEAM KAZAKHSTAN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2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B19757-BA84-4CEE-9F61-6350D0AF6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latin typeface="Rockwell Condensed" panose="02060603050405020104" pitchFamily="18" charset="0"/>
              </a:rPr>
              <a:t>THE TASK</a:t>
            </a:r>
            <a:endParaRPr lang="ru-RU" sz="66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49C4320-A3DF-49D0-84E9-F7F1085F1B2E}"/>
              </a:ext>
            </a:extLst>
          </p:cNvPr>
          <p:cNvSpPr/>
          <p:nvPr/>
        </p:nvSpPr>
        <p:spPr>
          <a:xfrm>
            <a:off x="1757779" y="1690688"/>
            <a:ext cx="863797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Rockwell" panose="02060603020205020403" pitchFamily="18" charset="0"/>
              </a:rPr>
              <a:t>Soap foam enclosed between two glass sheets appears as a network of polygons. Such foams evolve with time, as individual bubbles move and coalesce, and the liquid drains out. Investigate the structure and evolution of 2D foams.</a:t>
            </a:r>
            <a:endParaRPr lang="ru-RU" sz="23900" dirty="0"/>
          </a:p>
        </p:txBody>
      </p:sp>
    </p:spTree>
    <p:extLst>
      <p:ext uri="{BB962C8B-B14F-4D97-AF65-F5344CB8AC3E}">
        <p14:creationId xmlns:p14="http://schemas.microsoft.com/office/powerpoint/2010/main" val="1176746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92B5F-D448-47E6-A77A-C5267539A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 Condensed" panose="02060603050405020104" pitchFamily="18" charset="0"/>
              </a:rPr>
              <a:t>PLUSES &amp; MINUSES OF THE REPORTER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2F7A096-3B17-4F82-A1D5-A245087E31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+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5D34EA-29E9-47FF-B8A6-485A2B5E8C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Rockwell" panose="02060603020205020403" pitchFamily="18" charset="0"/>
              </a:rPr>
              <a:t>Speech</a:t>
            </a:r>
          </a:p>
          <a:p>
            <a:r>
              <a:rPr lang="en-US" dirty="0">
                <a:latin typeface="Rockwell" panose="02060603020205020403" pitchFamily="18" charset="0"/>
              </a:rPr>
              <a:t>Quality of theory</a:t>
            </a:r>
          </a:p>
          <a:p>
            <a:r>
              <a:rPr lang="en-US" dirty="0">
                <a:latin typeface="Rockwell" panose="02060603020205020403" pitchFamily="18" charset="0"/>
              </a:rPr>
              <a:t>Quality of experiment</a:t>
            </a:r>
          </a:p>
          <a:p>
            <a:r>
              <a:rPr lang="en-US" dirty="0">
                <a:latin typeface="Rockwell" panose="02060603020205020403" pitchFamily="18" charset="0"/>
              </a:rPr>
              <a:t>Comparison theory with experiment</a:t>
            </a:r>
          </a:p>
          <a:p>
            <a:endParaRPr lang="en-US" dirty="0">
              <a:latin typeface="Rockwell" panose="02060603020205020403" pitchFamily="18" charset="0"/>
            </a:endParaRP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E8B94AE-2C32-4ECE-A963-CDDF11BBC6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-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CBF81BA-BF0C-4D54-A78F-9F32531FE39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Time</a:t>
            </a:r>
          </a:p>
          <a:p>
            <a:r>
              <a:rPr lang="en-US" dirty="0"/>
              <a:t>Speech</a:t>
            </a:r>
          </a:p>
          <a:p>
            <a:r>
              <a:rPr lang="en-US" dirty="0">
                <a:latin typeface="Rockwell" panose="02060603020205020403" pitchFamily="18" charset="0"/>
              </a:rPr>
              <a:t>Quality of theory</a:t>
            </a:r>
          </a:p>
          <a:p>
            <a:r>
              <a:rPr lang="en-US" dirty="0">
                <a:latin typeface="Rockwell" panose="02060603020205020403" pitchFamily="18" charset="0"/>
              </a:rPr>
              <a:t>Quality of experiment</a:t>
            </a:r>
          </a:p>
          <a:p>
            <a:r>
              <a:rPr lang="en-US" dirty="0">
                <a:latin typeface="Rockwell" panose="02060603020205020403" pitchFamily="18" charset="0"/>
              </a:rPr>
              <a:t>Comparison theory with experiment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932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6987309" y="4354944"/>
            <a:ext cx="5052291" cy="229061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481AE-7641-4A07-A019-EDCBDF48C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 Condensed" panose="02060603050405020104" pitchFamily="18" charset="0"/>
              </a:rPr>
              <a:t>CONCLUSION (REPORTER)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0" y="2507673"/>
            <a:ext cx="1357745" cy="122843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Овал 3"/>
          <p:cNvSpPr/>
          <p:nvPr/>
        </p:nvSpPr>
        <p:spPr>
          <a:xfrm>
            <a:off x="2490065" y="2507673"/>
            <a:ext cx="1357745" cy="122843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4927023" y="2507673"/>
            <a:ext cx="1357745" cy="122843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7417088" y="2507673"/>
            <a:ext cx="1357745" cy="122843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9880600" y="2507673"/>
            <a:ext cx="1357745" cy="122843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Прямая со стрелкой 11"/>
          <p:cNvCxnSpPr>
            <a:stCxn id="3" idx="6"/>
            <a:endCxn id="4" idx="2"/>
          </p:cNvCxnSpPr>
          <p:nvPr/>
        </p:nvCxnSpPr>
        <p:spPr>
          <a:xfrm>
            <a:off x="1357745" y="3121891"/>
            <a:ext cx="113232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847810" y="3117273"/>
            <a:ext cx="113232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8774833" y="3117273"/>
            <a:ext cx="113232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284768" y="3172691"/>
            <a:ext cx="113232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7781" y="3740725"/>
            <a:ext cx="11490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EXPLANATION                      THEORY                                 EXPERIMENT                      COMPARISION                       ANSWERING</a:t>
            </a:r>
            <a:endParaRPr lang="en-US" dirty="0"/>
          </a:p>
        </p:txBody>
      </p:sp>
      <p:sp>
        <p:nvSpPr>
          <p:cNvPr id="19" name="Овал 18"/>
          <p:cNvSpPr/>
          <p:nvPr/>
        </p:nvSpPr>
        <p:spPr>
          <a:xfrm>
            <a:off x="-1" y="4553094"/>
            <a:ext cx="1357745" cy="122843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11264898" y="3172691"/>
            <a:ext cx="927102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-22658" y="5966195"/>
            <a:ext cx="1943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TECHNICAL LEVEL OF PRESENTATION         </a:t>
            </a:r>
            <a:endParaRPr lang="en-US" dirty="0"/>
          </a:p>
        </p:txBody>
      </p:sp>
      <p:sp>
        <p:nvSpPr>
          <p:cNvPr id="24" name="Овал 23"/>
          <p:cNvSpPr/>
          <p:nvPr/>
        </p:nvSpPr>
        <p:spPr>
          <a:xfrm>
            <a:off x="2490065" y="4560020"/>
            <a:ext cx="1357745" cy="122843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Прямая со стрелкой 24"/>
          <p:cNvCxnSpPr>
            <a:stCxn id="19" idx="6"/>
            <a:endCxn id="24" idx="2"/>
          </p:cNvCxnSpPr>
          <p:nvPr/>
        </p:nvCxnSpPr>
        <p:spPr>
          <a:xfrm>
            <a:off x="1357744" y="5167312"/>
            <a:ext cx="1132321" cy="692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7620287" y="4680649"/>
            <a:ext cx="359931" cy="35516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Овал 31"/>
          <p:cNvSpPr/>
          <p:nvPr/>
        </p:nvSpPr>
        <p:spPr>
          <a:xfrm>
            <a:off x="7620287" y="5255857"/>
            <a:ext cx="359931" cy="35516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Овал 32"/>
          <p:cNvSpPr/>
          <p:nvPr/>
        </p:nvSpPr>
        <p:spPr>
          <a:xfrm>
            <a:off x="7623026" y="5926662"/>
            <a:ext cx="359931" cy="355169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107218" y="4680649"/>
            <a:ext cx="3059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NEED SOME CORECTIONS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107218" y="5236829"/>
            <a:ext cx="128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107218" y="5930104"/>
            <a:ext cx="1239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EXCELLENT</a:t>
            </a:r>
            <a:endParaRPr lang="en-US" dirty="0"/>
          </a:p>
        </p:txBody>
      </p:sp>
      <p:sp>
        <p:nvSpPr>
          <p:cNvPr id="39" name="Овал 38"/>
          <p:cNvSpPr/>
          <p:nvPr/>
        </p:nvSpPr>
        <p:spPr>
          <a:xfrm>
            <a:off x="4887192" y="4560020"/>
            <a:ext cx="1357745" cy="122843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3847809" y="5170775"/>
            <a:ext cx="1132321" cy="692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663536" y="5966197"/>
            <a:ext cx="3931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DISCUSSION                           SPEAKING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76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C8C6C2-5CD1-44BF-B92E-D4F011B59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630" y="2576879"/>
            <a:ext cx="10515600" cy="1325563"/>
          </a:xfrm>
        </p:spPr>
        <p:txBody>
          <a:bodyPr/>
          <a:lstStyle/>
          <a:p>
            <a:r>
              <a:rPr lang="en-US">
                <a:latin typeface="Rockwell" panose="02060603020205020403" pitchFamily="18" charset="0"/>
              </a:rPr>
              <a:t>      THANK </a:t>
            </a:r>
            <a:r>
              <a:rPr lang="en-US" dirty="0">
                <a:latin typeface="Rockwell" panose="02060603020205020403" pitchFamily="18" charset="0"/>
              </a:rPr>
              <a:t>YOU FOR ATTENTION!!!</a:t>
            </a:r>
            <a:endParaRPr lang="ru-RU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4671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107</Words>
  <Application>Microsoft Office PowerPoint</Application>
  <PresentationFormat>Широкоэкранный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Lucida Console</vt:lpstr>
      <vt:lpstr>Rockwell</vt:lpstr>
      <vt:lpstr>Rockwell Condensed</vt:lpstr>
      <vt:lpstr>Тема Office</vt:lpstr>
      <vt:lpstr>1. 2D FOAM </vt:lpstr>
      <vt:lpstr>THE TASK</vt:lpstr>
      <vt:lpstr>PLUSES &amp; MINUSES OF THE REPORTER</vt:lpstr>
      <vt:lpstr>CONCLUSION (REPORTER)</vt:lpstr>
      <vt:lpstr>      THANK YOU FOR ATTENTION!!!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MOUNTAINS</dc:title>
  <dc:creator>Пользователь</dc:creator>
  <cp:lastModifiedBy>Nanobana Luna</cp:lastModifiedBy>
  <cp:revision>9</cp:revision>
  <dcterms:created xsi:type="dcterms:W3CDTF">2019-07-26T19:15:45Z</dcterms:created>
  <dcterms:modified xsi:type="dcterms:W3CDTF">2019-08-19T13:29:19Z</dcterms:modified>
</cp:coreProperties>
</file>