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7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3F92550-F27B-43BB-9150-B7FD0930BF84}">
  <a:tblStyle styleId="{53F92550-F27B-43BB-9150-B7FD0930BF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864" y="-78"/>
      </p:cViewPr>
      <p:guideLst>
        <p:guide orient="horz" pos="1620"/>
        <p:guide pos="27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4d310b2d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4d310b2d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4d311e1b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4d311e1b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4d310b2d8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4d310b2d8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4d310b2d8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4d310b2d8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dirty="0" smtClean="0"/>
              <a:t>0</a:t>
            </a:r>
            <a:r>
              <a:rPr lang="en-US" dirty="0" smtClean="0"/>
              <a:t>3</a:t>
            </a:r>
            <a:r>
              <a:rPr lang="el" dirty="0" smtClean="0"/>
              <a:t>. </a:t>
            </a:r>
            <a:r>
              <a:rPr lang="en-US" dirty="0" smtClean="0"/>
              <a:t>Salty Soils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8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dirty="0"/>
              <a:t>Reviewer </a:t>
            </a:r>
            <a:r>
              <a:rPr lang="el" dirty="0" smtClean="0"/>
              <a:t>– </a:t>
            </a:r>
            <a:r>
              <a:rPr lang="en-US" dirty="0" smtClean="0"/>
              <a:t>Agni </a:t>
            </a:r>
            <a:r>
              <a:rPr lang="en-US" dirty="0" err="1" smtClean="0"/>
              <a:t>Kokorotsikou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dirty="0"/>
              <a:t>Greece - team </a:t>
            </a:r>
            <a:r>
              <a:rPr lang="en-US" dirty="0" smtClean="0"/>
              <a:t>Greec</a:t>
            </a:r>
            <a:r>
              <a:rPr lang="en-US" dirty="0" smtClean="0"/>
              <a:t>e A.F.S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dirty="0"/>
              <a:t>Hellenic Physical Society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Minsk</a:t>
            </a:r>
            <a:r>
              <a:rPr lang="el" dirty="0" smtClean="0"/>
              <a:t>- IYNT 20</a:t>
            </a:r>
            <a:r>
              <a:rPr lang="en-US" dirty="0" smtClean="0"/>
              <a:t>19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Reporter - Pros &amp; Cons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t>2</a:t>
            </a:fld>
            <a:endParaRPr/>
          </a:p>
        </p:txBody>
      </p:sp>
      <p:graphicFrame>
        <p:nvGraphicFramePr>
          <p:cNvPr id="69" name="Google Shape;69;p15"/>
          <p:cNvGraphicFramePr/>
          <p:nvPr/>
        </p:nvGraphicFramePr>
        <p:xfrm>
          <a:off x="456950" y="1120485"/>
          <a:ext cx="8255200" cy="3542750"/>
        </p:xfrm>
        <a:graphic>
          <a:graphicData uri="http://schemas.openxmlformats.org/drawingml/2006/table">
            <a:tbl>
              <a:tblPr>
                <a:noFill/>
                <a:tableStyleId>{53F92550-F27B-43BB-9150-B7FD0930BF84}</a:tableStyleId>
              </a:tblPr>
              <a:tblGrid>
                <a:gridCol w="4127600"/>
                <a:gridCol w="4127600"/>
              </a:tblGrid>
              <a:tr h="3542750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Tried</a:t>
                      </a:r>
                      <a:r>
                        <a:rPr lang="en-US" baseline="0" dirty="0" smtClean="0"/>
                        <a:t> different kinds of plants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baseline="0" dirty="0" smtClean="0"/>
                        <a:t>No lack of theoretical part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Not visible presentation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Didn’t have enough repeats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Didn’t stated the parameters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No reference points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No pH measurement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Salt in water 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Opponent - Pros &amp; Cons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t>3</a:t>
            </a:fld>
            <a:endParaRPr/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456950" y="1120485"/>
          <a:ext cx="8255200" cy="3542750"/>
        </p:xfrm>
        <a:graphic>
          <a:graphicData uri="http://schemas.openxmlformats.org/drawingml/2006/table">
            <a:tbl>
              <a:tblPr>
                <a:noFill/>
                <a:tableStyleId>{53F92550-F27B-43BB-9150-B7FD0930BF84}</a:tableStyleId>
              </a:tblPr>
              <a:tblGrid>
                <a:gridCol w="4127600"/>
                <a:gridCol w="4127600"/>
              </a:tblGrid>
              <a:tr h="3542750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Recognized all the opponents faults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Had good ideas on the possible experiment improvement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Didn’t have a good discussion with the reporter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Could have focused on other things such as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dirty="0" smtClean="0"/>
                        <a:t>parameters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n-US" dirty="0" smtClean="0"/>
                        <a:t>Didn’t</a:t>
                      </a:r>
                      <a:r>
                        <a:rPr lang="en-US" baseline="0" dirty="0" smtClean="0"/>
                        <a:t> noticed the faults of the graphs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Conclusions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smtClean="0"/>
              <a:t>…..</a:t>
            </a:r>
            <a:endParaRPr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03</a:t>
            </a:r>
            <a:r>
              <a:rPr lang="el" dirty="0" smtClean="0"/>
              <a:t>. </a:t>
            </a:r>
            <a:r>
              <a:rPr lang="en-US" dirty="0" smtClean="0"/>
              <a:t>Salty Soils</a:t>
            </a:r>
            <a:endParaRPr dirty="0"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l" sz="2400"/>
              <a:t>Thank You!</a:t>
            </a:r>
            <a:endParaRPr sz="2400"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t>5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113</Words>
  <Application>Microsoft Office PowerPoint</Application>
  <PresentationFormat>Προβολή στην οθόνη (16:9)</PresentationFormat>
  <Paragraphs>29</Paragraphs>
  <Slides>5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Simple Light</vt:lpstr>
      <vt:lpstr>03. Salty Soils</vt:lpstr>
      <vt:lpstr>Reporter - Pros &amp; Cons</vt:lpstr>
      <vt:lpstr>Opponent - Pros &amp; Cons</vt:lpstr>
      <vt:lpstr>Conclusions</vt:lpstr>
      <vt:lpstr>03. Salty Soils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03. Salty Soils</dc:title>
  <dc:creator>Dimitris</dc:creator>
  <cp:lastModifiedBy>User</cp:lastModifiedBy>
  <cp:revision>2</cp:revision>
  <dcterms:modified xsi:type="dcterms:W3CDTF">2019-08-22T00:44:57Z</dcterms:modified>
</cp:coreProperties>
</file>