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5143500" type="screen16x9"/>
  <p:notesSz cx="6858000" cy="9144000"/>
  <p:embeddedFontLst>
    <p:embeddedFont>
      <p:font typeface="Raleway" panose="020B0604020202020204" charset="0"/>
      <p:regular r:id="rId9"/>
      <p:bold r:id="rId10"/>
      <p:italic r:id="rId11"/>
      <p:boldItalic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353F26-AF4C-41AD-B9E6-BBB56E421338}">
  <a:tblStyle styleId="{CC353F26-AF4C-41AD-B9E6-BBB56E421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97802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401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cc649956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cc649956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030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bb27a5fe6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bb27a5fe6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3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58bec15cf4535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e58bec15cf4535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55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e58bec15cf4535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e58bec15cf4535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44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58bec15cf4535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e58bec15cf4535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93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Salty Soils Opponent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Greece-Anatolia High School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Opponent’s Name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6078675" y="4231825"/>
            <a:ext cx="29442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Minsk Belarus IYNT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Clarifying questions 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182325" y="2078875"/>
            <a:ext cx="8846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What quantities of water and salt did you use?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How many times did you make your measurements?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How many leaves of each plant did you examine?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Did all leaves of each plant had the same colour?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Did you measure the humidity of the room 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Did you measure the UV light 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What was the temperature of the water 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98225" y="60352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Pros and cons</a:t>
            </a:r>
            <a:endParaRPr/>
          </a:p>
        </p:txBody>
      </p:sp>
      <p:graphicFrame>
        <p:nvGraphicFramePr>
          <p:cNvPr id="99" name="Google Shape;99;p15"/>
          <p:cNvGraphicFramePr/>
          <p:nvPr>
            <p:extLst>
              <p:ext uri="{D42A27DB-BD31-4B8C-83A1-F6EECF244321}">
                <p14:modId xmlns:p14="http://schemas.microsoft.com/office/powerpoint/2010/main" val="1842486368"/>
              </p:ext>
            </p:extLst>
          </p:nvPr>
        </p:nvGraphicFramePr>
        <p:xfrm>
          <a:off x="952500" y="1368350"/>
          <a:ext cx="7239000" cy="3140300"/>
        </p:xfrm>
        <a:graphic>
          <a:graphicData uri="http://schemas.openxmlformats.org/drawingml/2006/table">
            <a:tbl>
              <a:tblPr>
                <a:noFill/>
                <a:tableStyleId>{CC353F26-AF4C-41AD-B9E6-BBB56E421338}</a:tableStyleId>
              </a:tblPr>
              <a:tblGrid>
                <a:gridCol w="3619500"/>
                <a:gridCol w="3619500"/>
              </a:tblGrid>
              <a:tr h="42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 dirty="0"/>
                        <a:t>Pros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Cons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271400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l"/>
                        <a:t>Well studied how salinity might be occured</a:t>
                      </a:r>
                      <a:endParaRPr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l"/>
                        <a:t>Experimented focusing on the colour of the leaves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US" dirty="0" smtClean="0"/>
                        <a:t>Experimented with only one</a:t>
                      </a:r>
                      <a:r>
                        <a:rPr lang="en-US" baseline="0" dirty="0" smtClean="0"/>
                        <a:t> type of soil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US" baseline="0" dirty="0" smtClean="0"/>
                        <a:t>Experimented with only one type of </a:t>
                      </a:r>
                      <a:r>
                        <a:rPr lang="en-US" baseline="0" dirty="0" smtClean="0"/>
                        <a:t>plant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US" baseline="0" dirty="0" smtClean="0"/>
                        <a:t>Didn’t apply any theoretical model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Conclusions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  <a:spcAft>
                <a:spcPts val="1600"/>
              </a:spcAft>
            </a:pPr>
            <a:r>
              <a:rPr lang="en-US" dirty="0" smtClean="0">
                <a:solidFill>
                  <a:schemeClr val="bg2"/>
                </a:solidFill>
              </a:rPr>
              <a:t>He had a solid theory.</a:t>
            </a:r>
          </a:p>
          <a:p>
            <a:pPr marL="285750" indent="-285750">
              <a:lnSpc>
                <a:spcPct val="100000"/>
              </a:lnSpc>
              <a:spcAft>
                <a:spcPts val="1600"/>
              </a:spcAft>
            </a:pPr>
            <a:r>
              <a:rPr lang="en-US" dirty="0" smtClean="0">
                <a:solidFill>
                  <a:schemeClr val="bg2"/>
                </a:solidFill>
              </a:rPr>
              <a:t>He did not test many  parameters on the experiment.</a:t>
            </a:r>
          </a:p>
          <a:p>
            <a:pPr marL="285750" indent="-285750">
              <a:lnSpc>
                <a:spcPct val="100000"/>
              </a:lnSpc>
              <a:spcAft>
                <a:spcPts val="1600"/>
              </a:spcAft>
            </a:pPr>
            <a:r>
              <a:rPr lang="en-US" dirty="0" smtClean="0">
                <a:solidFill>
                  <a:schemeClr val="bg2"/>
                </a:solidFill>
              </a:rPr>
              <a:t> He didn’t explain his results.</a:t>
            </a:r>
            <a:endParaRPr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Thank you for your attention!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Discussion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2120329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Do you think that all plants absorb the same quantity of salt?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How do you think that salt is going to affect the height of the plant?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Do you think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What do you think is going to happen if you add a bigger quantity of salt  than the one you used in your experiment and only a little water to your plants?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Will the results be the same if you water your plants with a soil consisting of 10g of salt and 10 ml of water and a different soil consisting of 500g of salt and 500 ml of water?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Do you think photosynthesis is affected by the salinity of the water?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265</Words>
  <Application>Microsoft Office PowerPoint</Application>
  <PresentationFormat>On-screen Show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Raleway</vt:lpstr>
      <vt:lpstr>Lato</vt:lpstr>
      <vt:lpstr>Arial</vt:lpstr>
      <vt:lpstr>Streamline</vt:lpstr>
      <vt:lpstr>Salty Soils Opponent Greece-Anatolia High School Opponent’s Name</vt:lpstr>
      <vt:lpstr>Clarifying questions </vt:lpstr>
      <vt:lpstr>Pros and cons</vt:lpstr>
      <vt:lpstr>Conclusions</vt:lpstr>
      <vt:lpstr>Thank you for your attention!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Salty Soils Opponent Greece-Anatolia High School Opponent’s Name</dc:title>
  <cp:lastModifiedBy>dbabas</cp:lastModifiedBy>
  <cp:revision>3</cp:revision>
  <dcterms:modified xsi:type="dcterms:W3CDTF">2019-08-22T00:06:26Z</dcterms:modified>
</cp:coreProperties>
</file>