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B6B1076-C5E4-4A4C-A18C-DD83F43130E4}" type="datetimeFigureOut">
              <a:rPr lang="el-GR" smtClean="0"/>
              <a:t>22/8/2019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2ECDA38-8E8B-44CA-9975-452D279B323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3.Salty Soils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Reviewer Greece</a:t>
            </a:r>
          </a:p>
          <a:p>
            <a:r>
              <a:rPr lang="en-US" dirty="0" smtClean="0"/>
              <a:t>Reporter Bulgaria Penultimate</a:t>
            </a:r>
          </a:p>
          <a:p>
            <a:r>
              <a:rPr lang="en-US" dirty="0" smtClean="0"/>
              <a:t>Opponent China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Cons Reporter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64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l-G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Good analytical</a:t>
                      </a:r>
                      <a:r>
                        <a:rPr lang="en-US" baseline="0" dirty="0" smtClean="0"/>
                        <a:t> theory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Complicated</a:t>
                      </a:r>
                      <a:r>
                        <a:rPr lang="en-US" baseline="0" dirty="0" smtClean="0"/>
                        <a:t> results</a:t>
                      </a:r>
                      <a:endParaRPr lang="el-G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was answering to the opponents questions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Hypothesis</a:t>
                      </a:r>
                      <a:endParaRPr lang="el-G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She understood the task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r>
                        <a:rPr lang="en-US" baseline="0" dirty="0" smtClean="0"/>
                        <a:t> of the graphs</a:t>
                      </a:r>
                      <a:endParaRPr lang="el-G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Photos</a:t>
                      </a:r>
                      <a:r>
                        <a:rPr lang="en-US" baseline="0" dirty="0" smtClean="0"/>
                        <a:t> and graphs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Cons Opponent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057397"/>
          <a:ext cx="8229600" cy="4438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3459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l-GR" dirty="0"/>
                    </a:p>
                  </a:txBody>
                  <a:tcPr/>
                </a:tc>
              </a:tr>
              <a:tr h="503459">
                <a:tc>
                  <a:txBody>
                    <a:bodyPr/>
                    <a:lstStyle/>
                    <a:p>
                      <a:r>
                        <a:rPr lang="en-US" dirty="0" smtClean="0"/>
                        <a:t>Good understanding</a:t>
                      </a:r>
                      <a:r>
                        <a:rPr lang="en-US" baseline="0" dirty="0" smtClean="0"/>
                        <a:t> of the experiment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Questions with no basis</a:t>
                      </a:r>
                      <a:endParaRPr lang="el-GR" dirty="0"/>
                    </a:p>
                  </a:txBody>
                  <a:tcPr/>
                </a:tc>
              </a:tr>
              <a:tr h="819188">
                <a:tc>
                  <a:txBody>
                    <a:bodyPr/>
                    <a:lstStyle/>
                    <a:p>
                      <a:r>
                        <a:rPr lang="en-US" dirty="0" smtClean="0"/>
                        <a:t>Clarifying questions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didn’t speak clearly and she couldn’t understand</a:t>
                      </a:r>
                      <a:r>
                        <a:rPr lang="en-US" baseline="0" dirty="0" smtClean="0"/>
                        <a:t> what he was saying</a:t>
                      </a:r>
                      <a:endParaRPr lang="el-GR" dirty="0"/>
                    </a:p>
                  </a:txBody>
                  <a:tcPr/>
                </a:tc>
              </a:tr>
              <a:tr h="503459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Experimental</a:t>
                      </a:r>
                      <a:r>
                        <a:rPr lang="en-US" baseline="0" dirty="0" smtClean="0"/>
                        <a:t> procedure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503459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03459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0345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03459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</TotalTime>
  <Words>68</Words>
  <Application>Microsoft Office PowerPoint</Application>
  <PresentationFormat>Προβολή στην οθόνη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Αστικό</vt:lpstr>
      <vt:lpstr>3.Salty Soils</vt:lpstr>
      <vt:lpstr>Pros Cons Reporter</vt:lpstr>
      <vt:lpstr>Pros Cons Opponent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3.Salty Soils</dc:title>
  <dc:creator>home</dc:creator>
  <cp:lastModifiedBy>home</cp:lastModifiedBy>
  <cp:revision>1</cp:revision>
  <dcterms:created xsi:type="dcterms:W3CDTF">2019-08-22T05:30:31Z</dcterms:created>
  <dcterms:modified xsi:type="dcterms:W3CDTF">2019-08-22T05:39:43Z</dcterms:modified>
</cp:coreProperties>
</file>