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CDFBEC-7084-454D-B17F-769BCFF8C13F}">
  <a:tblStyle styleId="{67CDFBEC-7084-454D-B17F-769BCFF8C13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26" autoAdjust="0"/>
  </p:normalViewPr>
  <p:slideViewPr>
    <p:cSldViewPr snapToGrid="0">
      <p:cViewPr varScale="1">
        <p:scale>
          <a:sx n="63" d="100"/>
          <a:sy n="63" d="100"/>
        </p:scale>
        <p:origin x="15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numCol="1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2" name="Shape 82"/>
          <p:cNvCxnSpPr/>
          <p:nvPr/>
        </p:nvCxnSpPr>
        <p:spPr>
          <a:xfrm>
            <a:off x="428596" y="1428736"/>
            <a:ext cx="8286808" cy="1588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Content">
  <p:cSld name="Big Conte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28596" y="1428736"/>
            <a:ext cx="8286808" cy="1588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428596" y="1428736"/>
            <a:ext cx="8286808" cy="1588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5" name="Shape 55"/>
          <p:cNvCxnSpPr/>
          <p:nvPr/>
        </p:nvCxnSpPr>
        <p:spPr>
          <a:xfrm>
            <a:off x="428596" y="1428736"/>
            <a:ext cx="8286808" cy="1588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428596" y="1428736"/>
            <a:ext cx="8286808" cy="1588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lt1"/>
                </a:solidFill>
                <a:latin typeface="Calibri"/>
              </a:rPr>
              <a:t>3. Salty Soils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Opposition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357290" y="414338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endParaRPr/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>Rhiannon Mackie</a:t>
            </a: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t>New Zealand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2019</a:t>
            </a:r>
            <a:endParaRPr sz="3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Problem</a:t>
            </a:r>
            <a:endParaRPr sz="4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rect104"/>
          <p:cNvSpPr txBox="1"/>
          <p:nvPr/>
        </p:nvSpPr>
        <p:spPr>
          <a:xfrm>
            <a:off x="551410" y="2030120"/>
            <a:ext cx="8041179" cy="4139542"/>
          </a:xfrm>
          <a:prstGeom prst="rect">
            <a:avLst/>
          </a:prstGeom>
          <a:noFill/>
        </p:spPr>
        <p:txBody>
          <a:bodyPr wrap="square" numCol="1"/>
          <a:lstStyle/>
          <a:p>
            <a:pPr algn="ctr"/>
            <a:endParaRPr dirty="0"/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Saline soils </a:t>
            </a:r>
            <a:r>
              <a:rPr lang="en-US" sz="3200" dirty="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may affect </a:t>
            </a:r>
            <a:r>
              <a:rPr lang="en-US" sz="3200" dirty="0">
                <a:solidFill>
                  <a:srgbClr val="FFFF00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plant growth</a:t>
            </a:r>
            <a:r>
              <a:rPr lang="en-US" sz="3200" dirty="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. How do </a:t>
            </a:r>
            <a:r>
              <a:rPr lang="en-US" sz="3200" dirty="0">
                <a:solidFill>
                  <a:srgbClr val="FFFF00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salts</a:t>
            </a:r>
            <a:r>
              <a:rPr lang="en-US" sz="3200" dirty="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affect the </a:t>
            </a:r>
            <a:r>
              <a:rPr lang="en-US" sz="3200" dirty="0">
                <a:solidFill>
                  <a:srgbClr val="FFFF00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growth and development </a:t>
            </a:r>
            <a:r>
              <a:rPr lang="en-US" sz="3200" dirty="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of plants?</a:t>
            </a:r>
          </a:p>
          <a:p>
            <a:pPr algn="ctr"/>
            <a:endParaRPr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Addressing the problem</a:t>
            </a:r>
            <a:endParaRPr sz="4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1" name="Shape 111"/>
          <p:cNvGraphicFramePr/>
          <p:nvPr>
            <p:extLst>
              <p:ext uri="{D42A27DB-BD31-4B8C-83A1-F6EECF244321}">
                <p14:modId xmlns:p14="http://schemas.microsoft.com/office/powerpoint/2010/main" val="162459060"/>
              </p:ext>
            </p:extLst>
          </p:nvPr>
        </p:nvGraphicFramePr>
        <p:xfrm>
          <a:off x="467544" y="1844824"/>
          <a:ext cx="8229600" cy="4389160"/>
        </p:xfrm>
        <a:graphic>
          <a:graphicData uri="http://schemas.openxmlformats.org/drawingml/2006/table">
            <a:tbl>
              <a:tblPr bandRow="1">
                <a:noFill/>
                <a:tableStyleId>{67CDFBEC-7084-454D-B17F-769BCFF8C13F}</a:tableStyleId>
              </a:tblPr>
              <a:tblGrid>
                <a:gridCol w="590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3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Explanation of effects of saline soils</a:t>
                      </a:r>
                      <a:endParaRPr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2800" dirty="0">
                          <a:solidFill>
                            <a:schemeClr val="tx1"/>
                          </a:solidFill>
                        </a:rPr>
                        <a:t>Practical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work</a:t>
                      </a:r>
                      <a:endParaRPr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00"/>
                        </a:buClr>
                        <a:buSzPts val="6600"/>
                        <a:buFont typeface="Calibri"/>
                        <a:buNone/>
                      </a:pPr>
                      <a:endParaRPr sz="6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/>
                        <a:t>Looked at both growth and development</a:t>
                      </a:r>
                      <a:endParaRPr sz="2800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Multiple salts investigated</a:t>
                      </a: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Graphic 20" descr="Smiling Face with Solid Fill">
            <a:extLst>
              <a:ext uri="{FF2B5EF4-FFF2-40B4-BE49-F238E27FC236}">
                <a16:creationId xmlns:a16="http://schemas.microsoft.com/office/drawing/2014/main" id="{2BCE222B-4112-4151-BF94-DCD23D3CD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37655" y="1844824"/>
            <a:ext cx="914400" cy="914400"/>
          </a:xfrm>
          <a:prstGeom prst="rect">
            <a:avLst/>
          </a:prstGeom>
        </p:spPr>
      </p:pic>
      <p:pic>
        <p:nvPicPr>
          <p:cNvPr id="22" name="Graphic 21" descr="Confused Face with Solid Fill">
            <a:extLst>
              <a:ext uri="{FF2B5EF4-FFF2-40B4-BE49-F238E27FC236}">
                <a16:creationId xmlns:a16="http://schemas.microsoft.com/office/drawing/2014/main" id="{96457989-0B3F-4638-B823-238B3FCE39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05517" y="1844824"/>
            <a:ext cx="914400" cy="914400"/>
          </a:xfrm>
          <a:prstGeom prst="rect">
            <a:avLst/>
          </a:prstGeom>
        </p:spPr>
      </p:pic>
      <p:pic>
        <p:nvPicPr>
          <p:cNvPr id="23" name="Graphic 22" descr="Sad Face with Solid Fill">
            <a:extLst>
              <a:ext uri="{FF2B5EF4-FFF2-40B4-BE49-F238E27FC236}">
                <a16:creationId xmlns:a16="http://schemas.microsoft.com/office/drawing/2014/main" id="{95E60F35-4C99-420C-BA6E-43909A203C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58139" y="1844824"/>
            <a:ext cx="914400" cy="914400"/>
          </a:xfrm>
          <a:prstGeom prst="rect">
            <a:avLst/>
          </a:prstGeom>
        </p:spPr>
      </p:pic>
      <p:pic>
        <p:nvPicPr>
          <p:cNvPr id="24" name="Graphic 23" descr="Smiling Face with Solid Fill">
            <a:extLst>
              <a:ext uri="{FF2B5EF4-FFF2-40B4-BE49-F238E27FC236}">
                <a16:creationId xmlns:a16="http://schemas.microsoft.com/office/drawing/2014/main" id="{E9E1B770-0286-4706-8037-FB7737ABE2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35105" y="2997637"/>
            <a:ext cx="914400" cy="914400"/>
          </a:xfrm>
          <a:prstGeom prst="rect">
            <a:avLst/>
          </a:prstGeom>
        </p:spPr>
      </p:pic>
      <p:pic>
        <p:nvPicPr>
          <p:cNvPr id="25" name="Graphic 24" descr="Confused Face with Solid Fill">
            <a:extLst>
              <a:ext uri="{FF2B5EF4-FFF2-40B4-BE49-F238E27FC236}">
                <a16:creationId xmlns:a16="http://schemas.microsoft.com/office/drawing/2014/main" id="{3F3FCD8E-E24A-4805-B9A1-CFBF14380B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96622" y="2935505"/>
            <a:ext cx="914400" cy="914400"/>
          </a:xfrm>
          <a:prstGeom prst="rect">
            <a:avLst/>
          </a:prstGeom>
        </p:spPr>
      </p:pic>
      <p:pic>
        <p:nvPicPr>
          <p:cNvPr id="26" name="Graphic 25" descr="Sad Face with Solid Fill">
            <a:extLst>
              <a:ext uri="{FF2B5EF4-FFF2-40B4-BE49-F238E27FC236}">
                <a16:creationId xmlns:a16="http://schemas.microsoft.com/office/drawing/2014/main" id="{4FDC78B5-3582-4E4E-B771-E72A7A31E7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49244" y="2935505"/>
            <a:ext cx="914400" cy="914400"/>
          </a:xfrm>
          <a:prstGeom prst="rect">
            <a:avLst/>
          </a:prstGeom>
        </p:spPr>
      </p:pic>
      <p:pic>
        <p:nvPicPr>
          <p:cNvPr id="27" name="Graphic 26" descr="Smiling Face with Solid Fill">
            <a:extLst>
              <a:ext uri="{FF2B5EF4-FFF2-40B4-BE49-F238E27FC236}">
                <a16:creationId xmlns:a16="http://schemas.microsoft.com/office/drawing/2014/main" id="{CA033CF7-BE90-4CDC-B8FA-504F3960BF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52895" y="5258234"/>
            <a:ext cx="914400" cy="914400"/>
          </a:xfrm>
          <a:prstGeom prst="rect">
            <a:avLst/>
          </a:prstGeom>
        </p:spPr>
      </p:pic>
      <p:pic>
        <p:nvPicPr>
          <p:cNvPr id="28" name="Graphic 27" descr="Confused Face with Solid Fill">
            <a:extLst>
              <a:ext uri="{FF2B5EF4-FFF2-40B4-BE49-F238E27FC236}">
                <a16:creationId xmlns:a16="http://schemas.microsoft.com/office/drawing/2014/main" id="{F50917C0-79E1-4B84-92EE-AA7E8DBC79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05517" y="5258234"/>
            <a:ext cx="914400" cy="914400"/>
          </a:xfrm>
          <a:prstGeom prst="rect">
            <a:avLst/>
          </a:prstGeom>
        </p:spPr>
      </p:pic>
      <p:pic>
        <p:nvPicPr>
          <p:cNvPr id="29" name="Graphic 28" descr="Sad Face with Solid Fill">
            <a:extLst>
              <a:ext uri="{FF2B5EF4-FFF2-40B4-BE49-F238E27FC236}">
                <a16:creationId xmlns:a16="http://schemas.microsoft.com/office/drawing/2014/main" id="{E40F1372-60D9-44D2-9142-68A9F893A2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58139" y="5258234"/>
            <a:ext cx="914400" cy="914400"/>
          </a:xfrm>
          <a:prstGeom prst="rect">
            <a:avLst/>
          </a:prstGeom>
        </p:spPr>
      </p:pic>
      <p:pic>
        <p:nvPicPr>
          <p:cNvPr id="38" name="Graphic 37" descr="Smiling Face with Solid Fill">
            <a:extLst>
              <a:ext uri="{FF2B5EF4-FFF2-40B4-BE49-F238E27FC236}">
                <a16:creationId xmlns:a16="http://schemas.microsoft.com/office/drawing/2014/main" id="{551FB612-D25A-43D4-964F-49BAA33F46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000" y="4101927"/>
            <a:ext cx="914400" cy="914400"/>
          </a:xfrm>
          <a:prstGeom prst="rect">
            <a:avLst/>
          </a:prstGeom>
        </p:spPr>
      </p:pic>
      <p:pic>
        <p:nvPicPr>
          <p:cNvPr id="39" name="Graphic 38" descr="Confused Face with Solid Fill">
            <a:extLst>
              <a:ext uri="{FF2B5EF4-FFF2-40B4-BE49-F238E27FC236}">
                <a16:creationId xmlns:a16="http://schemas.microsoft.com/office/drawing/2014/main" id="{14387E68-D824-41E0-915C-5441107005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96622" y="4101927"/>
            <a:ext cx="914400" cy="914400"/>
          </a:xfrm>
          <a:prstGeom prst="rect">
            <a:avLst/>
          </a:prstGeom>
        </p:spPr>
      </p:pic>
      <p:pic>
        <p:nvPicPr>
          <p:cNvPr id="40" name="Graphic 39" descr="Sad Face with Solid Fill">
            <a:extLst>
              <a:ext uri="{FF2B5EF4-FFF2-40B4-BE49-F238E27FC236}">
                <a16:creationId xmlns:a16="http://schemas.microsoft.com/office/drawing/2014/main" id="{8C85B69E-B2A3-4B40-801B-DCF292EEF0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649244" y="4101927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Weaknesses</a:t>
            </a:r>
            <a:endParaRPr sz="4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Theory</a:t>
            </a: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Practical</a:t>
            </a: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rect134"/>
          <p:cNvSpPr txBox="1"/>
          <p:nvPr/>
        </p:nvSpPr>
        <p:spPr>
          <a:xfrm>
            <a:off x="4814165" y="2521742"/>
            <a:ext cx="3703494" cy="3711361"/>
          </a:xfrm>
          <a:prstGeom prst="rect">
            <a:avLst/>
          </a:prstGeom>
          <a:noFill/>
        </p:spPr>
        <p:txBody>
          <a:bodyPr wrap="square" numCol="1"/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6" name="rect135"/>
          <p:cNvSpPr txBox="1"/>
          <p:nvPr/>
        </p:nvSpPr>
        <p:spPr>
          <a:xfrm>
            <a:off x="625547" y="2521742"/>
            <a:ext cx="3703494" cy="3711361"/>
          </a:xfrm>
          <a:prstGeom prst="rect">
            <a:avLst/>
          </a:prstGeom>
          <a:noFill/>
        </p:spPr>
        <p:txBody>
          <a:bodyPr wrap="square" numCol="1"/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Strengths</a:t>
            </a:r>
            <a:endParaRPr sz="4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Theory</a:t>
            </a: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Practical</a:t>
            </a: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rect123"/>
          <p:cNvSpPr txBox="1"/>
          <p:nvPr/>
        </p:nvSpPr>
        <p:spPr>
          <a:xfrm>
            <a:off x="621705" y="2292349"/>
            <a:ext cx="3711178" cy="4075957"/>
          </a:xfrm>
          <a:prstGeom prst="rect">
            <a:avLst/>
          </a:prstGeom>
          <a:noFill/>
        </p:spPr>
        <p:txBody>
          <a:bodyPr wrap="square" numCol="1"/>
          <a:lstStyle/>
          <a:p>
            <a:endParaRPr dirty="0">
              <a:solidFill>
                <a:srgbClr val="FFFFFF"/>
              </a:solidFill>
            </a:endParaRPr>
          </a:p>
        </p:txBody>
      </p:sp>
      <p:sp>
        <p:nvSpPr>
          <p:cNvPr id="125" name="rect124"/>
          <p:cNvSpPr txBox="1"/>
          <p:nvPr/>
        </p:nvSpPr>
        <p:spPr>
          <a:xfrm>
            <a:off x="4811117" y="2292349"/>
            <a:ext cx="3711178" cy="4075957"/>
          </a:xfrm>
          <a:prstGeom prst="rect">
            <a:avLst/>
          </a:prstGeom>
          <a:noFill/>
        </p:spPr>
        <p:txBody>
          <a:bodyPr wrap="square" numCol="1"/>
          <a:lstStyle/>
          <a:p>
            <a:endParaRPr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Points for discussion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1003300" indent="-457200">
              <a:spcBef>
                <a:spcPts val="0"/>
              </a:spcBef>
            </a:pPr>
            <a:endParaRPr dirty="0"/>
          </a:p>
          <a:p>
            <a:pPr marL="1003300" indent="-457200">
              <a:spcBef>
                <a:spcPts val="0"/>
              </a:spcBef>
            </a:pPr>
            <a:endParaRPr dirty="0"/>
          </a:p>
          <a:p>
            <a:pPr marL="1003300" indent="-457200">
              <a:spcBef>
                <a:spcPts val="0"/>
              </a:spcBef>
            </a:pPr>
            <a:endParaRPr dirty="0"/>
          </a:p>
          <a:p>
            <a:pPr marL="1003300" indent="-457200">
              <a:spcBef>
                <a:spcPts val="0"/>
              </a:spcBef>
            </a:pPr>
            <a:endParaRPr dirty="0"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104">
            <a:extLst>
              <a:ext uri="{FF2B5EF4-FFF2-40B4-BE49-F238E27FC236}">
                <a16:creationId xmlns:a16="http://schemas.microsoft.com/office/drawing/2014/main" id="{EE569624-4D23-4DC4-BF9D-D43F0D9225D9}"/>
              </a:ext>
            </a:extLst>
          </p:cNvPr>
          <p:cNvSpPr txBox="1"/>
          <p:nvPr/>
        </p:nvSpPr>
        <p:spPr>
          <a:xfrm>
            <a:off x="551410" y="2030120"/>
            <a:ext cx="8041179" cy="4139542"/>
          </a:xfrm>
          <a:prstGeom prst="rect">
            <a:avLst/>
          </a:prstGeom>
          <a:noFill/>
        </p:spPr>
        <p:txBody>
          <a:bodyPr wrap="square" numCol="1"/>
          <a:lstStyle/>
          <a:p>
            <a:pPr algn="ctr"/>
            <a:endParaRPr dirty="0"/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Points go here :)</a:t>
            </a:r>
            <a:endParaRPr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YP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70</Words>
  <Application>Microsoft Office PowerPoint</Application>
  <PresentationFormat>On-screen Show (4:3)</PresentationFormat>
  <Paragraphs>31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Old Standard TT</vt:lpstr>
      <vt:lpstr>IYPT</vt:lpstr>
      <vt:lpstr>3. Salty Soils  Opposition</vt:lpstr>
      <vt:lpstr>The Problem</vt:lpstr>
      <vt:lpstr>Addressing the problem</vt:lpstr>
      <vt:lpstr>Weaknesses</vt:lpstr>
      <vt:lpstr>Strengths</vt:lpstr>
      <vt:lpstr>Points for discussion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“number”. “Problem” opposition</dc:title>
  <dc:creator>CMM</dc:creator>
  <cp:lastModifiedBy>Rhiannon M</cp:lastModifiedBy>
  <cp:revision>19</cp:revision>
  <dcterms:modified xsi:type="dcterms:W3CDTF">2019-08-18T05:37:09Z</dcterms:modified>
</cp:coreProperties>
</file>