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428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246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290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638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410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565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214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3914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179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359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196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5DD5-0BCA-4968-A0C4-A16192CD7F91}" type="datetimeFigureOut">
              <a:rPr lang="en-SG" smtClean="0"/>
              <a:t>22/8/2019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85F7-FAC6-482B-8590-540094DFD6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678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smtClean="0"/>
              <a:t>05. After The Tempest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8219" y="3711246"/>
            <a:ext cx="6475562" cy="1982187"/>
          </a:xfrm>
        </p:spPr>
        <p:txBody>
          <a:bodyPr>
            <a:normAutofit/>
          </a:bodyPr>
          <a:lstStyle/>
          <a:p>
            <a:r>
              <a:rPr lang="en-SG" dirty="0" smtClean="0"/>
              <a:t>Opponent</a:t>
            </a:r>
          </a:p>
          <a:p>
            <a:r>
              <a:rPr lang="en-SG" dirty="0" smtClean="0"/>
              <a:t>Boris </a:t>
            </a:r>
            <a:r>
              <a:rPr lang="en-SG" dirty="0" err="1" smtClean="0"/>
              <a:t>Katafygiotis</a:t>
            </a:r>
            <a:endParaRPr lang="en-SG" dirty="0" smtClean="0"/>
          </a:p>
          <a:p>
            <a:r>
              <a:rPr lang="en-SG" dirty="0" smtClean="0"/>
              <a:t>Minsk,Belarus-2019</a:t>
            </a:r>
          </a:p>
          <a:p>
            <a:r>
              <a:rPr lang="en-SG" dirty="0" smtClean="0"/>
              <a:t>I.Y.N.T</a:t>
            </a:r>
            <a:endParaRPr lang="en-SG" dirty="0"/>
          </a:p>
        </p:txBody>
      </p:sp>
      <p:pic>
        <p:nvPicPr>
          <p:cNvPr id="1034" name="Picture 10" descr="Image result for pinewood the american international school of thessalonik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0" y="271431"/>
            <a:ext cx="1489075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h6.googleusercontent.com/CSQJJJHHMMzxYI6NYk34JGZ8mibCrZPyvLHMhBT8zr7SSnVBAKczXzdGBnP2FS5IoHoavGlXHXZOELFT4ZyAwAY1kSEaY5AB_9M16SQ1UponE8NqGBVxYzSAQr-w7iadU3ECljyeZMx5MEYE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333" y="271431"/>
            <a:ext cx="38100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57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Clarifying Questions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Did you only use your hands to stir?</a:t>
            </a:r>
          </a:p>
          <a:p>
            <a:r>
              <a:rPr lang="en-SG" dirty="0" smtClean="0"/>
              <a:t>What rocks did you use exactly?</a:t>
            </a:r>
          </a:p>
          <a:p>
            <a:r>
              <a:rPr lang="en-SG" dirty="0" smtClean="0"/>
              <a:t>Can you refer back to your findings?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60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928" y="1198773"/>
            <a:ext cx="5671868" cy="4351338"/>
          </a:xfrm>
        </p:spPr>
        <p:txBody>
          <a:bodyPr/>
          <a:lstStyle/>
          <a:p>
            <a:pPr marL="0" indent="0">
              <a:buNone/>
            </a:pPr>
            <a:r>
              <a:rPr lang="en-SG" dirty="0" smtClean="0"/>
              <a:t>Positives      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SG" dirty="0" smtClean="0"/>
              <a:t>Conducted multiple experiments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en-SG" dirty="0" smtClean="0"/>
              <a:t>Clear layout of presentation 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6797615" y="1198773"/>
            <a:ext cx="48250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/>
              <a:t>Negatives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smtClean="0"/>
              <a:t>Reporter had an unclear 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smtClean="0"/>
              <a:t>Lacking a lot of areas in theory 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smtClean="0"/>
              <a:t>Experiment was irrelevant to the topic 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smtClean="0"/>
              <a:t>Confusing/ unexplained pictures of theory </a:t>
            </a:r>
          </a:p>
          <a:p>
            <a:pPr marL="514350" indent="-514350">
              <a:buFont typeface="+mj-lt"/>
              <a:buAutoNum type="arabicPeriod"/>
            </a:pPr>
            <a:endParaRPr lang="en-SG" sz="2800" dirty="0" smtClean="0"/>
          </a:p>
          <a:p>
            <a:pPr marL="514350" indent="-514350">
              <a:buFont typeface="+mj-lt"/>
              <a:buAutoNum type="arabicPeriod"/>
            </a:pP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35221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Discussion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Other indirect parameter could have been tested such as heat</a:t>
            </a:r>
          </a:p>
          <a:p>
            <a:r>
              <a:rPr lang="en-SG" dirty="0" smtClean="0"/>
              <a:t>Using only hands to stir would not give a constant/reliable result due to human error</a:t>
            </a:r>
          </a:p>
          <a:p>
            <a:r>
              <a:rPr lang="en-SG" dirty="0" smtClean="0"/>
              <a:t>Using the materials used would make the water a solution, which then has different properties which don’t relate to the topic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6241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Conclusion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The reporter had multiple variables in which he changed in his experiment, while conducting a clear presentation </a:t>
            </a:r>
          </a:p>
          <a:p>
            <a:r>
              <a:rPr lang="en-SG" dirty="0" smtClean="0"/>
              <a:t>However the reporter lacked to meet the topic problem by changing the water to a solution of different solutes</a:t>
            </a:r>
          </a:p>
          <a:p>
            <a:r>
              <a:rPr lang="en-SG" dirty="0" smtClean="0"/>
              <a:t>Lacking to meet the problem then led to an unclear conclusion 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357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587925"/>
            <a:ext cx="10502660" cy="1351382"/>
          </a:xfrm>
        </p:spPr>
        <p:txBody>
          <a:bodyPr/>
          <a:lstStyle/>
          <a:p>
            <a:r>
              <a:rPr lang="en-SG" dirty="0" smtClean="0"/>
              <a:t>Thank You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663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05. After The Tempest</vt:lpstr>
      <vt:lpstr>Clarifying Questions </vt:lpstr>
      <vt:lpstr>PowerPoint Presentation</vt:lpstr>
      <vt:lpstr>Discussion</vt:lpstr>
      <vt:lpstr>Conclusion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05. After The Tempest</dc:title>
  <dc:creator>Lambros</dc:creator>
  <cp:lastModifiedBy>Lambros</cp:lastModifiedBy>
  <cp:revision>3</cp:revision>
  <dcterms:created xsi:type="dcterms:W3CDTF">2019-08-22T05:47:20Z</dcterms:created>
  <dcterms:modified xsi:type="dcterms:W3CDTF">2019-08-22T06:13:22Z</dcterms:modified>
</cp:coreProperties>
</file>