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9"/>
  </p:notesMasterIdLst>
  <p:sldIdLst>
    <p:sldId id="256" r:id="rId2"/>
    <p:sldId id="262" r:id="rId3"/>
    <p:sldId id="258" r:id="rId4"/>
    <p:sldId id="259" r:id="rId5"/>
    <p:sldId id="264" r:id="rId6"/>
    <p:sldId id="260" r:id="rId7"/>
    <p:sldId id="261" r:id="rId8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108" d="100"/>
          <a:sy n="108" d="100"/>
        </p:scale>
        <p:origin x="1502" y="7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3403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hr-HR" sz="4800" dirty="0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9. </a:t>
            </a:r>
            <a:r>
              <a:rPr lang="hr-HR" sz="4800" dirty="0" err="1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Fading</a:t>
            </a:r>
            <a:r>
              <a:rPr lang="hr-HR" sz="4800" dirty="0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800" dirty="0" err="1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in</a:t>
            </a:r>
            <a:r>
              <a:rPr lang="hr-HR" sz="4800" dirty="0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800" dirty="0" err="1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Sunlight</a:t>
            </a:r>
            <a:endParaRPr sz="4800" dirty="0">
              <a:solidFill>
                <a:schemeClr val="tx1"/>
              </a:solidFill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Reviewer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Andrej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Todić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F8ACC0-A7A7-1747-A78C-1BE066DEE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152" y="3743857"/>
            <a:ext cx="2000624" cy="10103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6BBA9-83B3-554D-8B3A-6900D7EF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0" y="642249"/>
            <a:ext cx="6390450" cy="572700"/>
          </a:xfrm>
        </p:spPr>
        <p:txBody>
          <a:bodyPr>
            <a:noAutofit/>
          </a:bodyPr>
          <a:lstStyle/>
          <a:p>
            <a:r>
              <a:rPr lang="sr-Latn-RS" sz="3700" dirty="0"/>
              <a:t>Problem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84901-F2A5-DE43-B0EC-3C1ABDE83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775" y="1410587"/>
            <a:ext cx="6390450" cy="31582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RS" sz="1800" dirty="0" err="1"/>
              <a:t>Printed</a:t>
            </a:r>
            <a:r>
              <a:rPr lang="sr-Latn-RS" sz="1800" dirty="0"/>
              <a:t> </a:t>
            </a:r>
            <a:r>
              <a:rPr lang="sr-Latn-RS" sz="1800" dirty="0" err="1"/>
              <a:t>pages</a:t>
            </a:r>
            <a:r>
              <a:rPr lang="sr-Latn-RS" sz="1800" dirty="0"/>
              <a:t> </a:t>
            </a:r>
            <a:r>
              <a:rPr lang="sr-Latn-RS" sz="1800" dirty="0" err="1"/>
              <a:t>fade</a:t>
            </a:r>
            <a:r>
              <a:rPr lang="sr-Latn-RS" sz="1800" dirty="0"/>
              <a:t> in </a:t>
            </a:r>
            <a:r>
              <a:rPr lang="sr-Latn-RS" sz="1800" dirty="0" err="1"/>
              <a:t>direct</a:t>
            </a:r>
            <a:r>
              <a:rPr lang="sr-Latn-RS" sz="1800" dirty="0"/>
              <a:t> </a:t>
            </a:r>
            <a:r>
              <a:rPr lang="sr-Latn-RS" sz="1800" b="1" dirty="0" err="1"/>
              <a:t>sunlight</a:t>
            </a:r>
            <a:r>
              <a:rPr lang="sr-Latn-RS" sz="1800" dirty="0"/>
              <a:t>, </a:t>
            </a:r>
            <a:r>
              <a:rPr lang="sr-Latn-RS" sz="1800" dirty="0" err="1"/>
              <a:t>especially</a:t>
            </a:r>
            <a:r>
              <a:rPr lang="sr-Latn-RS" sz="1800" dirty="0"/>
              <a:t> </a:t>
            </a:r>
            <a:r>
              <a:rPr lang="sr-Latn-RS" sz="1800" dirty="0" err="1"/>
              <a:t>if</a:t>
            </a:r>
            <a:r>
              <a:rPr lang="sr-Latn-RS" sz="1800" dirty="0"/>
              <a:t> </a:t>
            </a:r>
            <a:r>
              <a:rPr lang="sr-Latn-RS" sz="1800" dirty="0" err="1"/>
              <a:t>certain</a:t>
            </a:r>
            <a:r>
              <a:rPr lang="sr-Latn-RS" sz="1800" dirty="0"/>
              <a:t> </a:t>
            </a:r>
            <a:r>
              <a:rPr lang="sr-Latn-RS" sz="1800" b="1" dirty="0" err="1"/>
              <a:t>types</a:t>
            </a:r>
            <a:r>
              <a:rPr lang="sr-Latn-RS" sz="1800" b="1" dirty="0"/>
              <a:t> </a:t>
            </a:r>
            <a:r>
              <a:rPr lang="sr-Latn-RS" sz="1800" b="1" dirty="0" err="1"/>
              <a:t>of</a:t>
            </a:r>
            <a:r>
              <a:rPr lang="sr-Latn-RS" sz="1800" b="1" dirty="0"/>
              <a:t> </a:t>
            </a:r>
            <a:r>
              <a:rPr lang="sr-Latn-RS" sz="1800" b="1" dirty="0" err="1"/>
              <a:t>ink</a:t>
            </a:r>
            <a:r>
              <a:rPr lang="sr-Latn-RS" sz="1800" b="1" dirty="0"/>
              <a:t> </a:t>
            </a:r>
            <a:r>
              <a:rPr lang="sr-Latn-RS" sz="1800" dirty="0" err="1"/>
              <a:t>and</a:t>
            </a:r>
            <a:r>
              <a:rPr lang="sr-Latn-RS" sz="1800" dirty="0"/>
              <a:t> </a:t>
            </a:r>
            <a:r>
              <a:rPr lang="sr-Latn-RS" sz="1800" b="1" dirty="0" err="1"/>
              <a:t>paper</a:t>
            </a:r>
            <a:r>
              <a:rPr lang="sr-Latn-RS" sz="1800" dirty="0"/>
              <a:t> are </a:t>
            </a:r>
            <a:r>
              <a:rPr lang="sr-Latn-RS" sz="1800" dirty="0" err="1"/>
              <a:t>used</a:t>
            </a:r>
            <a:r>
              <a:rPr lang="sr-Latn-RS" sz="1800" dirty="0"/>
              <a:t>. </a:t>
            </a:r>
            <a:r>
              <a:rPr lang="sr-Latn-RS" sz="1800" dirty="0" err="1"/>
              <a:t>Propose</a:t>
            </a:r>
            <a:r>
              <a:rPr lang="sr-Latn-RS" sz="1800" dirty="0"/>
              <a:t> </a:t>
            </a:r>
            <a:r>
              <a:rPr lang="sr-Latn-RS" sz="1800" b="1" dirty="0" err="1"/>
              <a:t>quantitative</a:t>
            </a:r>
            <a:r>
              <a:rPr lang="sr-Latn-RS" sz="1800" b="1" dirty="0"/>
              <a:t> </a:t>
            </a:r>
            <a:r>
              <a:rPr lang="sr-Latn-RS" sz="1800" b="1" dirty="0" err="1"/>
              <a:t>parameters</a:t>
            </a:r>
            <a:r>
              <a:rPr lang="sr-Latn-RS" sz="1800" dirty="0"/>
              <a:t> to </a:t>
            </a:r>
            <a:r>
              <a:rPr lang="sr-Latn-RS" sz="1800" dirty="0" err="1"/>
              <a:t>study</a:t>
            </a:r>
            <a:r>
              <a:rPr lang="sr-Latn-RS" sz="1800" dirty="0"/>
              <a:t> </a:t>
            </a:r>
            <a:r>
              <a:rPr lang="sr-Latn-RS" sz="1800" dirty="0" err="1"/>
              <a:t>the</a:t>
            </a:r>
            <a:r>
              <a:rPr lang="sr-Latn-RS" sz="1800" dirty="0"/>
              <a:t> </a:t>
            </a:r>
            <a:r>
              <a:rPr lang="sr-Latn-RS" sz="1800" dirty="0" err="1"/>
              <a:t>prolonged</a:t>
            </a:r>
            <a:r>
              <a:rPr lang="sr-Latn-RS" sz="1800" dirty="0"/>
              <a:t> </a:t>
            </a:r>
            <a:r>
              <a:rPr lang="sr-Latn-RS" sz="1800" dirty="0" err="1"/>
              <a:t>exposure</a:t>
            </a:r>
            <a:r>
              <a:rPr lang="sr-Latn-RS" sz="1800" dirty="0"/>
              <a:t> </a:t>
            </a:r>
            <a:r>
              <a:rPr lang="sr-Latn-RS" sz="1800" dirty="0" err="1"/>
              <a:t>of</a:t>
            </a:r>
            <a:r>
              <a:rPr lang="sr-Latn-RS" sz="1800" dirty="0"/>
              <a:t> </a:t>
            </a:r>
            <a:r>
              <a:rPr lang="sr-Latn-RS" sz="1800" dirty="0" err="1"/>
              <a:t>ink</a:t>
            </a:r>
            <a:r>
              <a:rPr lang="sr-Latn-RS" sz="1800" dirty="0"/>
              <a:t> </a:t>
            </a:r>
            <a:r>
              <a:rPr lang="sr-Latn-RS" sz="1800" dirty="0" err="1"/>
              <a:t>and</a:t>
            </a:r>
            <a:r>
              <a:rPr lang="sr-Latn-RS" sz="1800" dirty="0"/>
              <a:t> </a:t>
            </a:r>
            <a:r>
              <a:rPr lang="sr-Latn-RS" sz="1800" dirty="0" err="1"/>
              <a:t>paper</a:t>
            </a:r>
            <a:r>
              <a:rPr lang="sr-Latn-RS" sz="1800" dirty="0"/>
              <a:t> to </a:t>
            </a:r>
            <a:r>
              <a:rPr lang="sr-Latn-RS" sz="1800" dirty="0" err="1"/>
              <a:t>sunlight</a:t>
            </a:r>
            <a:endParaRPr lang="sr-Latn-RS" sz="1800" dirty="0"/>
          </a:p>
          <a:p>
            <a:pPr>
              <a:buFont typeface="Arial" panose="020B0604020202020204" pitchFamily="34" charset="0"/>
              <a:buChar char="•"/>
            </a:pPr>
            <a:endParaRPr lang="sr-Latn-R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7EEB6-CE36-CB43-8FF0-8FAEA57184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7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Report</a:t>
            </a:r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outline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685CE99-CD5F-D144-B80D-970B61723042}"/>
              </a:ext>
            </a:extLst>
          </p:cNvPr>
          <p:cNvGrpSpPr/>
          <p:nvPr/>
        </p:nvGrpSpPr>
        <p:grpSpPr>
          <a:xfrm>
            <a:off x="142504" y="2154461"/>
            <a:ext cx="6613954" cy="684390"/>
            <a:chOff x="338430" y="3487040"/>
            <a:chExt cx="5394627" cy="497763"/>
          </a:xfrm>
        </p:grpSpPr>
        <p:sp>
          <p:nvSpPr>
            <p:cNvPr id="6" name="Oval 5"/>
            <p:cNvSpPr/>
            <p:nvPr/>
          </p:nvSpPr>
          <p:spPr>
            <a:xfrm>
              <a:off x="338430" y="3500408"/>
              <a:ext cx="476737" cy="47673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Arrow Connector 15"/>
            <p:cNvCxnSpPr>
              <a:cxnSpLocks/>
              <a:stCxn id="6" idx="6"/>
            </p:cNvCxnSpPr>
            <p:nvPr/>
          </p:nvCxnSpPr>
          <p:spPr>
            <a:xfrm>
              <a:off x="815167" y="3738777"/>
              <a:ext cx="511173" cy="0"/>
            </a:xfrm>
            <a:prstGeom prst="straightConnector1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1327592" y="3497532"/>
              <a:ext cx="476737" cy="4767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Arrow Connector 42"/>
            <p:cNvCxnSpPr>
              <a:cxnSpLocks/>
              <a:stCxn id="42" idx="6"/>
            </p:cNvCxnSpPr>
            <p:nvPr/>
          </p:nvCxnSpPr>
          <p:spPr>
            <a:xfrm>
              <a:off x="1804329" y="3735901"/>
              <a:ext cx="511173" cy="0"/>
            </a:xfrm>
            <a:prstGeom prst="straightConnector1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308129" y="3506534"/>
              <a:ext cx="476737" cy="4767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>
              <a:stCxn id="45" idx="6"/>
            </p:cNvCxnSpPr>
            <p:nvPr/>
          </p:nvCxnSpPr>
          <p:spPr>
            <a:xfrm>
              <a:off x="2784866" y="3744903"/>
              <a:ext cx="511173" cy="0"/>
            </a:xfrm>
            <a:prstGeom prst="straightConnector1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97290" y="3498280"/>
              <a:ext cx="476737" cy="47673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>
              <a:stCxn id="48" idx="6"/>
            </p:cNvCxnSpPr>
            <p:nvPr/>
          </p:nvCxnSpPr>
          <p:spPr>
            <a:xfrm>
              <a:off x="3774027" y="3736649"/>
              <a:ext cx="511173" cy="0"/>
            </a:xfrm>
            <a:prstGeom prst="straightConnector1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>
              <a:off x="4750530" y="3746435"/>
              <a:ext cx="511173" cy="0"/>
            </a:xfrm>
            <a:prstGeom prst="straightConnector1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360D28A-7F43-A749-9FF1-19251545D638}"/>
                </a:ext>
              </a:extLst>
            </p:cNvPr>
            <p:cNvGrpSpPr/>
            <p:nvPr/>
          </p:nvGrpSpPr>
          <p:grpSpPr>
            <a:xfrm>
              <a:off x="4273793" y="3487040"/>
              <a:ext cx="1459264" cy="497763"/>
              <a:chOff x="4273793" y="3487040"/>
              <a:chExt cx="1459264" cy="497763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273793" y="3508066"/>
                <a:ext cx="476737" cy="47673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10800000">
                <a:off x="5256320" y="3487040"/>
                <a:ext cx="476737" cy="47673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35192" y="1690482"/>
            <a:ext cx="9060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300" dirty="0" err="1"/>
              <a:t>Analysis</a:t>
            </a:r>
            <a:r>
              <a:rPr lang="hr-HR" sz="1300" dirty="0"/>
              <a:t> </a:t>
            </a:r>
            <a:r>
              <a:rPr lang="hr-HR" sz="1300" dirty="0" err="1"/>
              <a:t>of</a:t>
            </a:r>
            <a:br>
              <a:rPr lang="hr-HR" sz="1300" dirty="0"/>
            </a:br>
            <a:r>
              <a:rPr lang="hr-HR" sz="1300" dirty="0"/>
              <a:t>problem</a:t>
            </a:r>
            <a:endParaRPr lang="en-US" sz="1300" dirty="0"/>
          </a:p>
        </p:txBody>
      </p:sp>
      <p:sp>
        <p:nvSpPr>
          <p:cNvPr id="61" name="TextBox 60"/>
          <p:cNvSpPr txBox="1"/>
          <p:nvPr/>
        </p:nvSpPr>
        <p:spPr>
          <a:xfrm>
            <a:off x="1248778" y="1675094"/>
            <a:ext cx="1000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Theoretical</a:t>
            </a:r>
            <a:br>
              <a:rPr lang="hr-HR" sz="1400" dirty="0"/>
            </a:br>
            <a:r>
              <a:rPr lang="hr-HR" sz="1400" dirty="0" err="1"/>
              <a:t>introduction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635549" y="1767428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Experiment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2392696" y="1797702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Hypotheses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6024251" y="1767446"/>
            <a:ext cx="917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Conclusion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875066" y="1706259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Analysis</a:t>
            </a:r>
            <a:br>
              <a:rPr lang="hr-HR" sz="1400" dirty="0"/>
            </a:br>
            <a:r>
              <a:rPr lang="hr-HR" sz="1400" dirty="0" err="1"/>
              <a:t>of</a:t>
            </a:r>
            <a:r>
              <a:rPr lang="hr-HR" sz="1400" dirty="0"/>
              <a:t> data</a:t>
            </a:r>
            <a:endParaRPr lang="en-US" sz="1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2CB8675-9814-6948-8125-F0EB2C77D3EC}"/>
              </a:ext>
            </a:extLst>
          </p:cNvPr>
          <p:cNvGrpSpPr/>
          <p:nvPr/>
        </p:nvGrpSpPr>
        <p:grpSpPr>
          <a:xfrm>
            <a:off x="796351" y="4380617"/>
            <a:ext cx="4838859" cy="376541"/>
            <a:chOff x="421084" y="4378923"/>
            <a:chExt cx="4838859" cy="376541"/>
          </a:xfrm>
        </p:grpSpPr>
        <p:sp>
          <p:nvSpPr>
            <p:cNvPr id="73" name="Oval 72"/>
            <p:cNvSpPr/>
            <p:nvPr/>
          </p:nvSpPr>
          <p:spPr>
            <a:xfrm rot="10800000">
              <a:off x="421084" y="4382881"/>
              <a:ext cx="362688" cy="362688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10800000">
              <a:off x="3874824" y="4392776"/>
              <a:ext cx="362688" cy="3626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10800000">
              <a:off x="2210300" y="4378923"/>
              <a:ext cx="362688" cy="36268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76795" y="4463143"/>
              <a:ext cx="839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200" dirty="0" err="1"/>
                <a:t>Very</a:t>
              </a:r>
              <a:r>
                <a:rPr lang="hr-HR" sz="1200" dirty="0"/>
                <a:t> </a:t>
              </a:r>
              <a:r>
                <a:rPr lang="hr-HR" sz="1200" dirty="0" err="1"/>
                <a:t>good</a:t>
              </a:r>
              <a:endParaRPr lang="en-US" sz="12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620489" y="4425538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200" dirty="0"/>
                <a:t>OK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318660" y="4425538"/>
              <a:ext cx="9412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200" dirty="0" err="1"/>
                <a:t>Not</a:t>
              </a:r>
              <a:r>
                <a:rPr lang="hr-HR" sz="1200" dirty="0"/>
                <a:t> </a:t>
              </a:r>
              <a:r>
                <a:rPr lang="hr-HR" sz="1200" dirty="0" err="1"/>
                <a:t>so</a:t>
              </a:r>
              <a:r>
                <a:rPr lang="hr-HR" sz="1200" dirty="0"/>
                <a:t> </a:t>
              </a:r>
              <a:r>
                <a:rPr lang="hr-HR" sz="1200" dirty="0" err="1"/>
                <a:t>good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76072" y="689924"/>
            <a:ext cx="5467541" cy="1124712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Reporter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8A552D-D4BA-EF41-887E-784FE7B45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8142" y="1707776"/>
            <a:ext cx="3215541" cy="3017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2000" b="1" dirty="0" err="1"/>
              <a:t>Cons</a:t>
            </a:r>
            <a:endParaRPr lang="sr-Latn-R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Didn’t</a:t>
            </a:r>
            <a:r>
              <a:rPr lang="sr-Latn-RS" sz="1600" dirty="0"/>
              <a:t> </a:t>
            </a:r>
            <a:r>
              <a:rPr lang="sr-Latn-RS" sz="1600" dirty="0" err="1"/>
              <a:t>explain</a:t>
            </a:r>
            <a:r>
              <a:rPr lang="sr-Latn-RS" sz="1600" dirty="0"/>
              <a:t> </a:t>
            </a:r>
            <a:r>
              <a:rPr lang="sr-Latn-RS" sz="1600" dirty="0" err="1"/>
              <a:t>hypotheses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Skipped</a:t>
            </a:r>
            <a:r>
              <a:rPr lang="sr-Latn-RS" sz="1600" dirty="0"/>
              <a:t> </a:t>
            </a:r>
            <a:r>
              <a:rPr lang="sr-Latn-RS" sz="1600" dirty="0" err="1"/>
              <a:t>over</a:t>
            </a:r>
            <a:r>
              <a:rPr lang="sr-Latn-RS" sz="1600" dirty="0"/>
              <a:t> </a:t>
            </a:r>
            <a:r>
              <a:rPr lang="sr-Latn-RS" sz="1600" dirty="0" err="1"/>
              <a:t>important</a:t>
            </a:r>
            <a:r>
              <a:rPr lang="sr-Latn-RS" sz="1600" dirty="0"/>
              <a:t> </a:t>
            </a:r>
            <a:r>
              <a:rPr lang="sr-Latn-RS" sz="1600" dirty="0" err="1"/>
              <a:t>parts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/>
              <a:t>No </a:t>
            </a:r>
            <a:r>
              <a:rPr lang="sr-Latn-RS" sz="1600" dirty="0" err="1"/>
              <a:t>explanation</a:t>
            </a:r>
            <a:r>
              <a:rPr lang="sr-Latn-RS" sz="1600" dirty="0"/>
              <a:t> </a:t>
            </a:r>
            <a:r>
              <a:rPr lang="sr-Latn-RS" sz="1600" dirty="0" err="1"/>
              <a:t>what</a:t>
            </a:r>
            <a:r>
              <a:rPr lang="sr-Latn-RS" sz="1600" dirty="0"/>
              <a:t> </a:t>
            </a:r>
            <a:r>
              <a:rPr lang="sr-Latn-RS" sz="1600" dirty="0" err="1"/>
              <a:t>does</a:t>
            </a:r>
            <a:r>
              <a:rPr lang="sr-Latn-RS" sz="1600" dirty="0"/>
              <a:t>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dirty="0" err="1"/>
              <a:t>experiment</a:t>
            </a:r>
            <a:r>
              <a:rPr lang="sr-Latn-RS" sz="1600" dirty="0"/>
              <a:t> </a:t>
            </a:r>
            <a:r>
              <a:rPr lang="sr-Latn-RS" sz="1600" dirty="0" err="1"/>
              <a:t>prove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Mixed</a:t>
            </a:r>
            <a:r>
              <a:rPr lang="sr-Latn-RS" sz="1600" dirty="0"/>
              <a:t> </a:t>
            </a:r>
            <a:r>
              <a:rPr lang="sr-Latn-RS" sz="1600" dirty="0" err="1"/>
              <a:t>up</a:t>
            </a:r>
            <a:r>
              <a:rPr lang="sr-Latn-RS" sz="1600" dirty="0"/>
              <a:t> </a:t>
            </a:r>
            <a:r>
              <a:rPr lang="sr-Latn-RS" sz="1600" dirty="0" err="1"/>
              <a:t>theory</a:t>
            </a:r>
            <a:r>
              <a:rPr lang="sr-Latn-RS" sz="1600" dirty="0"/>
              <a:t> </a:t>
            </a:r>
            <a:r>
              <a:rPr lang="sr-Latn-RS" sz="1600" dirty="0" err="1"/>
              <a:t>and</a:t>
            </a:r>
            <a:r>
              <a:rPr lang="sr-Latn-RS" sz="1600" dirty="0"/>
              <a:t> </a:t>
            </a:r>
            <a:r>
              <a:rPr lang="sr-Latn-RS" sz="1600" dirty="0" err="1"/>
              <a:t>experiment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Covered</a:t>
            </a:r>
            <a:r>
              <a:rPr lang="sr-Latn-RS" sz="1600" dirty="0"/>
              <a:t> </a:t>
            </a:r>
            <a:r>
              <a:rPr lang="sr-Latn-RS" sz="1600" dirty="0" err="1"/>
              <a:t>only</a:t>
            </a:r>
            <a:r>
              <a:rPr lang="sr-Latn-RS" sz="1600" dirty="0"/>
              <a:t> </a:t>
            </a:r>
            <a:r>
              <a:rPr lang="sr-Latn-RS" sz="1600" dirty="0" err="1"/>
              <a:t>with</a:t>
            </a:r>
            <a:r>
              <a:rPr lang="sr-Latn-RS" sz="1600" dirty="0"/>
              <a:t> </a:t>
            </a:r>
            <a:r>
              <a:rPr lang="sr-Latn-RS" sz="1600" dirty="0" err="1"/>
              <a:t>black</a:t>
            </a:r>
            <a:r>
              <a:rPr lang="sr-Latn-RS" sz="1600" dirty="0"/>
              <a:t> </a:t>
            </a:r>
            <a:r>
              <a:rPr lang="sr-Latn-RS" sz="1600" dirty="0" err="1"/>
              <a:t>paper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Said</a:t>
            </a:r>
            <a:r>
              <a:rPr lang="sr-Latn-RS" sz="2000" dirty="0"/>
              <a:t> </a:t>
            </a:r>
            <a:r>
              <a:rPr lang="sr-Latn-RS" sz="2000" dirty="0" err="1"/>
              <a:t>that</a:t>
            </a:r>
            <a:r>
              <a:rPr lang="sr-Latn-RS" sz="2000" dirty="0"/>
              <a:t> </a:t>
            </a:r>
            <a:r>
              <a:rPr lang="sr-Latn-RS" sz="2000" dirty="0" err="1"/>
              <a:t>paper</a:t>
            </a:r>
            <a:r>
              <a:rPr lang="sr-Latn-RS" sz="2000" dirty="0"/>
              <a:t> </a:t>
            </a:r>
            <a:r>
              <a:rPr lang="sr-Latn-RS" sz="2000" dirty="0" err="1"/>
              <a:t>was</a:t>
            </a:r>
            <a:r>
              <a:rPr lang="sr-Latn-RS" sz="2000" dirty="0"/>
              <a:t> </a:t>
            </a:r>
            <a:r>
              <a:rPr lang="sr-Latn-RS" sz="2000" dirty="0" err="1"/>
              <a:t>the</a:t>
            </a:r>
            <a:r>
              <a:rPr lang="sr-Latn-RS" sz="2000" dirty="0"/>
              <a:t> same temperature as </a:t>
            </a:r>
            <a:r>
              <a:rPr lang="sr-Latn-RS" sz="2000" dirty="0" err="1"/>
              <a:t>air</a:t>
            </a:r>
            <a:endParaRPr lang="sr-Latn-RS" sz="2000" dirty="0"/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F410F2-EEE7-AF45-ABC3-2867D3D6F7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000" b="1" dirty="0" err="1"/>
              <a:t>Pros</a:t>
            </a:r>
            <a:endParaRPr lang="sr-Latn-R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Calculated</a:t>
            </a:r>
            <a:r>
              <a:rPr lang="sr-Latn-RS" sz="2000" dirty="0"/>
              <a:t> </a:t>
            </a:r>
            <a:r>
              <a:rPr lang="sr-Latn-RS" sz="2000" dirty="0" err="1"/>
              <a:t>outside</a:t>
            </a:r>
            <a:r>
              <a:rPr lang="sr-Latn-RS" sz="2000" dirty="0"/>
              <a:t> </a:t>
            </a:r>
            <a:r>
              <a:rPr lang="sr-Latn-RS" sz="2000" dirty="0" err="1"/>
              <a:t>conditions</a:t>
            </a: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Inks</a:t>
            </a:r>
            <a:r>
              <a:rPr lang="sr-Latn-RS" sz="2000" dirty="0"/>
              <a:t> </a:t>
            </a:r>
            <a:r>
              <a:rPr lang="sr-Latn-RS" sz="2000" dirty="0" err="1"/>
              <a:t>and</a:t>
            </a:r>
            <a:r>
              <a:rPr lang="sr-Latn-RS" sz="2000" dirty="0"/>
              <a:t> </a:t>
            </a:r>
            <a:r>
              <a:rPr lang="sr-Latn-RS" sz="2000" dirty="0" err="1"/>
              <a:t>chemicals</a:t>
            </a:r>
            <a:r>
              <a:rPr lang="sr-Latn-RS" sz="2000" dirty="0"/>
              <a:t> (</a:t>
            </a:r>
            <a:r>
              <a:rPr lang="sr-Latn-RS" sz="2000" dirty="0" err="1"/>
              <a:t>eosin</a:t>
            </a:r>
            <a:r>
              <a:rPr lang="sr-Latn-R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Used</a:t>
            </a:r>
            <a:r>
              <a:rPr lang="sr-Latn-RS" sz="2000" dirty="0"/>
              <a:t> </a:t>
            </a:r>
            <a:r>
              <a:rPr lang="sr-Latn-RS" sz="2000" dirty="0" err="1"/>
              <a:t>programs</a:t>
            </a: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Showed</a:t>
            </a:r>
            <a:r>
              <a:rPr lang="sr-Latn-RS" sz="2000" dirty="0"/>
              <a:t> </a:t>
            </a:r>
            <a:r>
              <a:rPr lang="sr-Latn-RS" sz="2000" dirty="0" err="1"/>
              <a:t>wavelengths</a:t>
            </a:r>
            <a:r>
              <a:rPr lang="sr-Latn-RS" sz="2000" dirty="0"/>
              <a:t> in </a:t>
            </a:r>
            <a:r>
              <a:rPr lang="sr-Latn-RS" sz="2000" dirty="0" err="1"/>
              <a:t>results</a:t>
            </a: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endParaRPr lang="sr-Latn-R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sr-Latn-RS" sz="2000" b="1" dirty="0"/>
          </a:p>
          <a:p>
            <a:pPr lvl="3">
              <a:buFont typeface="Arial" panose="020B0604020202020204" pitchFamily="34" charset="0"/>
              <a:buChar char="•"/>
            </a:pPr>
            <a:endParaRPr lang="sr-Latn-RS" sz="20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EA007E-1C60-7C4E-8819-17BDDDCC40E1}"/>
              </a:ext>
            </a:extLst>
          </p:cNvPr>
          <p:cNvCxnSpPr>
            <a:cxnSpLocks/>
          </p:cNvCxnSpPr>
          <p:nvPr/>
        </p:nvCxnSpPr>
        <p:spPr>
          <a:xfrm flipV="1">
            <a:off x="3309842" y="1714500"/>
            <a:ext cx="0" cy="3138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76072" y="689924"/>
            <a:ext cx="5467541" cy="1124712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Opponent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8A552D-D4BA-EF41-887E-784FE7B45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8143" y="1707776"/>
            <a:ext cx="2674620" cy="3017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b="1" dirty="0" err="1"/>
              <a:t>Cons</a:t>
            </a:r>
            <a:endParaRPr lang="sr-Latn-R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Didn’t</a:t>
            </a:r>
            <a:r>
              <a:rPr lang="sr-Latn-RS" sz="2000" dirty="0"/>
              <a:t> </a:t>
            </a:r>
            <a:r>
              <a:rPr lang="sr-Latn-RS" sz="2000" dirty="0" err="1"/>
              <a:t>ask</a:t>
            </a:r>
            <a:r>
              <a:rPr lang="sr-Latn-RS" sz="2000" dirty="0"/>
              <a:t> </a:t>
            </a:r>
            <a:r>
              <a:rPr lang="sr-Latn-RS" sz="2000" dirty="0" err="1"/>
              <a:t>about</a:t>
            </a:r>
            <a:r>
              <a:rPr lang="sr-Latn-RS" sz="2000" dirty="0"/>
              <a:t>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covering</a:t>
            </a:r>
            <a:r>
              <a:rPr lang="sr-Latn-RS" sz="2000" dirty="0"/>
              <a:t> </a:t>
            </a:r>
            <a:r>
              <a:rPr lang="sr-Latn-RS" sz="2000" dirty="0" err="1"/>
              <a:t>paper</a:t>
            </a: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Focused</a:t>
            </a:r>
            <a:r>
              <a:rPr lang="sr-Latn-RS" sz="2000" dirty="0"/>
              <a:t> </a:t>
            </a:r>
            <a:r>
              <a:rPr lang="sr-Latn-RS" sz="2000" dirty="0" err="1"/>
              <a:t>mostly</a:t>
            </a:r>
            <a:r>
              <a:rPr lang="sr-Latn-RS" sz="2000" dirty="0"/>
              <a:t> on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chemical</a:t>
            </a:r>
            <a:r>
              <a:rPr lang="sr-Latn-RS" sz="2000" dirty="0"/>
              <a:t> </a:t>
            </a:r>
            <a:r>
              <a:rPr lang="sr-Latn-RS" sz="2000" dirty="0" err="1"/>
              <a:t>properties</a:t>
            </a: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/>
              <a:t> </a:t>
            </a: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F410F2-EEE7-AF45-ABC3-2867D3D6F7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sz="2000" b="1" dirty="0" err="1"/>
              <a:t>Pros</a:t>
            </a:r>
            <a:endParaRPr lang="sr-Latn-R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Asked</a:t>
            </a:r>
            <a:r>
              <a:rPr lang="sr-Latn-RS" sz="2000" dirty="0"/>
              <a:t> </a:t>
            </a:r>
            <a:r>
              <a:rPr lang="sr-Latn-RS" sz="2000" dirty="0" err="1"/>
              <a:t>about</a:t>
            </a:r>
            <a:r>
              <a:rPr lang="sr-Latn-RS" sz="2000" dirty="0"/>
              <a:t> </a:t>
            </a:r>
            <a:r>
              <a:rPr lang="sr-Latn-RS" sz="2000" dirty="0" err="1"/>
              <a:t>chemical</a:t>
            </a:r>
            <a:r>
              <a:rPr lang="sr-Latn-RS" sz="2000" dirty="0"/>
              <a:t> </a:t>
            </a:r>
            <a:r>
              <a:rPr lang="sr-Latn-RS" sz="2000" dirty="0" err="1"/>
              <a:t>composition</a:t>
            </a:r>
            <a:r>
              <a:rPr lang="sr-Latn-RS" sz="2000" dirty="0"/>
              <a:t> </a:t>
            </a:r>
            <a:r>
              <a:rPr lang="sr-Latn-RS" sz="2000" dirty="0" err="1"/>
              <a:t>of</a:t>
            </a:r>
            <a:r>
              <a:rPr lang="sr-Latn-RS" sz="2000" dirty="0"/>
              <a:t> </a:t>
            </a:r>
            <a:r>
              <a:rPr lang="sr-Latn-RS" sz="2000" dirty="0" err="1"/>
              <a:t>ink</a:t>
            </a: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Noticed</a:t>
            </a:r>
            <a:r>
              <a:rPr lang="sr-Latn-RS" sz="2000" dirty="0"/>
              <a:t> </a:t>
            </a:r>
            <a:r>
              <a:rPr lang="sr-Latn-RS" sz="2000" dirty="0" err="1"/>
              <a:t>that</a:t>
            </a:r>
            <a:r>
              <a:rPr lang="sr-Latn-RS" sz="2000" dirty="0"/>
              <a:t> reporter </a:t>
            </a:r>
            <a:r>
              <a:rPr lang="sr-Latn-RS" sz="2000" dirty="0" err="1"/>
              <a:t>tested</a:t>
            </a:r>
            <a:r>
              <a:rPr lang="sr-Latn-RS" sz="2000" dirty="0"/>
              <a:t> </a:t>
            </a:r>
            <a:r>
              <a:rPr lang="sr-Latn-RS" sz="2000" dirty="0" err="1"/>
              <a:t>only</a:t>
            </a:r>
            <a:r>
              <a:rPr lang="sr-Latn-RS" sz="2000" dirty="0"/>
              <a:t> one </a:t>
            </a:r>
            <a:r>
              <a:rPr lang="sr-Latn-RS" sz="2000" dirty="0" err="1"/>
              <a:t>thing</a:t>
            </a: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Criticised</a:t>
            </a:r>
            <a:r>
              <a:rPr lang="sr-Latn-RS" sz="2000" dirty="0"/>
              <a:t>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experimental</a:t>
            </a:r>
            <a:r>
              <a:rPr lang="sr-Latn-RS" sz="2000" dirty="0"/>
              <a:t> </a:t>
            </a:r>
            <a:r>
              <a:rPr lang="sr-Latn-RS" sz="2000" dirty="0" err="1"/>
              <a:t>setup</a:t>
            </a:r>
            <a:endParaRPr lang="sr-Latn-RS" sz="20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EA007E-1C60-7C4E-8819-17BDDDCC40E1}"/>
              </a:ext>
            </a:extLst>
          </p:cNvPr>
          <p:cNvCxnSpPr>
            <a:cxnSpLocks/>
          </p:cNvCxnSpPr>
          <p:nvPr/>
        </p:nvCxnSpPr>
        <p:spPr>
          <a:xfrm flipV="1">
            <a:off x="3309842" y="1714500"/>
            <a:ext cx="0" cy="3138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82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Discussion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C5C4F21D-76A6-44E2-8973-8BA24B75E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Mechanisms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methods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Glass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paper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light</a:t>
            </a:r>
            <a:r>
              <a:rPr lang="hr-HR" dirty="0"/>
              <a:t> </a:t>
            </a:r>
            <a:r>
              <a:rPr lang="hr-HR" dirty="0" err="1"/>
              <a:t>source</a:t>
            </a: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Reporter: </a:t>
            </a:r>
            <a:r>
              <a:rPr lang="hr-HR" dirty="0" err="1"/>
              <a:t>glass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absorb</a:t>
            </a:r>
            <a:r>
              <a:rPr lang="hr-HR" dirty="0"/>
              <a:t> </a:t>
            </a:r>
            <a:r>
              <a:rPr lang="hr-HR" dirty="0" err="1"/>
              <a:t>sunlight</a:t>
            </a: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err="1"/>
              <a:t>Opponent</a:t>
            </a:r>
            <a:r>
              <a:rPr lang="hr-HR" dirty="0"/>
              <a:t>: </a:t>
            </a:r>
            <a:r>
              <a:rPr lang="hr-HR" dirty="0" err="1"/>
              <a:t>glass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reflect</a:t>
            </a:r>
            <a:r>
              <a:rPr lang="hr-HR" dirty="0"/>
              <a:t> </a:t>
            </a:r>
            <a:r>
              <a:rPr lang="hr-HR" dirty="0" err="1"/>
              <a:t>it</a:t>
            </a: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Effects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carbon</a:t>
            </a:r>
            <a:r>
              <a:rPr lang="hr-HR" dirty="0"/>
              <a:t> </a:t>
            </a:r>
            <a:r>
              <a:rPr lang="hr-HR" dirty="0" err="1"/>
              <a:t>dioxide</a:t>
            </a:r>
            <a:r>
              <a:rPr lang="hr-HR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err="1"/>
              <a:t>unclarified</a:t>
            </a:r>
            <a:endParaRPr lang="hr-HR" dirty="0"/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6</a:t>
            </a:fld>
            <a:endParaRPr lang="en-GB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Reviewer: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Andrej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Todić</a:t>
            </a:r>
            <a:r>
              <a:rPr lang="hr-HR" sz="3200" dirty="0">
                <a:solidFill>
                  <a:srgbClr val="FF0000"/>
                </a:solidFill>
                <a:latin typeface="Tw Cen MT Condensed" panose="020B0606020104020203" pitchFamily="34" charset="-18"/>
              </a:rPr>
              <a:t> </a:t>
            </a:r>
            <a:endParaRPr lang="en-US" sz="3200" dirty="0">
              <a:solidFill>
                <a:srgbClr val="FF0000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 dirty="0"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latin typeface="Tw Cen MT Condensed" panose="020B0606020104020203" pitchFamily="34" charset="-18"/>
              </a:rPr>
              <a:t>Croatia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44A6B9-FFD2-C847-817F-DEF25E952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152" y="3743857"/>
            <a:ext cx="2000624" cy="101031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1035</TotalTime>
  <Words>184</Words>
  <Application>Microsoft Office PowerPoint</Application>
  <PresentationFormat>Prilagođeno</PresentationFormat>
  <Paragraphs>54</Paragraphs>
  <Slides>7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</vt:lpstr>
      <vt:lpstr>9. Fading in Sunlight</vt:lpstr>
      <vt:lpstr>Problem</vt:lpstr>
      <vt:lpstr>Report outline</vt:lpstr>
      <vt:lpstr>Reporter</vt:lpstr>
      <vt:lpstr>Opponent</vt:lpstr>
      <vt:lpstr>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 </cp:lastModifiedBy>
  <cp:revision>38</cp:revision>
  <dcterms:modified xsi:type="dcterms:W3CDTF">2019-08-20T08:41:33Z</dcterms:modified>
</cp:coreProperties>
</file>