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829" r:id="rId1"/>
  </p:sldMasterIdLst>
  <p:notesMasterIdLst>
    <p:notesMasterId r:id="rId10"/>
  </p:notesMasterIdLst>
  <p:sldIdLst>
    <p:sldId id="256" r:id="rId2"/>
    <p:sldId id="257" r:id="rId3"/>
    <p:sldId id="262" r:id="rId4"/>
    <p:sldId id="258" r:id="rId5"/>
    <p:sldId id="259" r:id="rId6"/>
    <p:sldId id="264" r:id="rId7"/>
    <p:sldId id="260" r:id="rId8"/>
    <p:sldId id="261" r:id="rId9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B6C0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napToGrid="0">
      <p:cViewPr varScale="1">
        <p:scale>
          <a:sx n="108" d="100"/>
          <a:sy n="108" d="100"/>
        </p:scale>
        <p:origin x="1502" y="72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231141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3403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5" y="3720103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3463" y="3720103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6858000" cy="3429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42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89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571500"/>
            <a:ext cx="1478756" cy="4057650"/>
          </a:xfrm>
        </p:spPr>
        <p:txBody>
          <a:bodyPr vert="eaVert" lIns="45720" tIns="91440" rIns="45720" bIns="91440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4" y="571500"/>
            <a:ext cx="4264819" cy="405765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5657850" y="130172"/>
            <a:ext cx="0" cy="51435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62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33775" y="445025"/>
            <a:ext cx="639045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33775" y="1152475"/>
            <a:ext cx="639045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342900" lvl="0" indent="-25717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685800" lvl="1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2pPr>
            <a:lvl3pPr marL="1028700" lvl="2" indent="-238125"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lvl="3" indent="-238125"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4pPr>
            <a:lvl5pPr marL="1714500" lvl="4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5pPr>
            <a:lvl6pPr marL="2057400" lvl="5" indent="-238125"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6pPr>
            <a:lvl7pPr marL="2400300" lvl="6" indent="-238125"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7pPr>
            <a:lvl8pPr marL="2743200" lvl="7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8pPr>
            <a:lvl9pPr marL="3086100" lvl="8" indent="-238125">
              <a:spcBef>
                <a:spcPts val="1200"/>
              </a:spcBef>
              <a:spcAft>
                <a:spcPts val="12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56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92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720103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b="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3463" y="3720103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6858000" cy="3429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8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72" y="1714500"/>
            <a:ext cx="2674620" cy="30175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993" y="1714500"/>
            <a:ext cx="2674620" cy="30175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84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2" y="1634727"/>
            <a:ext cx="267462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50" b="0" cap="none" baseline="0">
                <a:solidFill>
                  <a:schemeClr val="accent2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072" y="2225841"/>
            <a:ext cx="2674620" cy="25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8993" y="1634727"/>
            <a:ext cx="267462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65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68993" y="2225841"/>
            <a:ext cx="2674620" cy="25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12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39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09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72" y="353632"/>
            <a:ext cx="2468880" cy="130302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27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687" y="617220"/>
            <a:ext cx="3194114" cy="3888486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072" y="1693129"/>
            <a:ext cx="2468880" cy="2821721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43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720104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6856286" cy="3429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hr-HR" dirty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43463" y="3720104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86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3" y="1714500"/>
            <a:ext cx="5467541" cy="30175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28625" y="61974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68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</p:sldLayoutIdLst>
  <p:hf hdr="0" ftr="0" dt="0"/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30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217702" y="1147598"/>
            <a:ext cx="6390450" cy="1539450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algn="ctr"/>
            <a:r>
              <a:rPr lang="hr-HR" sz="4800" dirty="0">
                <a:solidFill>
                  <a:schemeClr val="tx1"/>
                </a:solidFill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14. </a:t>
            </a:r>
            <a:r>
              <a:rPr lang="hr-HR" sz="4800" dirty="0" err="1">
                <a:solidFill>
                  <a:schemeClr val="tx1"/>
                </a:solidFill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Eye</a:t>
            </a:r>
            <a:r>
              <a:rPr lang="hr-HR" sz="4800" dirty="0">
                <a:solidFill>
                  <a:schemeClr val="tx1"/>
                </a:solidFill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 </a:t>
            </a:r>
            <a:r>
              <a:rPr lang="hr-HR" sz="4800" dirty="0" err="1">
                <a:solidFill>
                  <a:schemeClr val="tx1"/>
                </a:solidFill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movement</a:t>
            </a:r>
            <a:endParaRPr sz="4800" dirty="0">
              <a:solidFill>
                <a:schemeClr val="tx1"/>
              </a:solidFill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217702" y="4082154"/>
            <a:ext cx="6390450" cy="594450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/>
            <a:r>
              <a:rPr lang="hr-HR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Reviewer</a:t>
            </a:r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:</a:t>
            </a:r>
            <a:r>
              <a:rPr lang="hr-HR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 Rea </a:t>
            </a:r>
            <a:r>
              <a:rPr lang="hr-HR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Pešušić</a:t>
            </a:r>
            <a:endParaRPr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subTitle" idx="4294967295"/>
          </p:nvPr>
        </p:nvSpPr>
        <p:spPr>
          <a:xfrm>
            <a:off x="147776" y="3653702"/>
            <a:ext cx="6389687" cy="595313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/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Team</a:t>
            </a:r>
            <a:r>
              <a:rPr lang="en-GB" sz="28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 </a:t>
            </a:r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Croatia</a:t>
            </a:r>
            <a:endParaRPr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8F8ACC0-A7A7-1747-A78C-1BE066DEE7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7152" y="3743857"/>
            <a:ext cx="2000624" cy="10103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67550" y="766500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-US" sz="4000" dirty="0">
                <a:latin typeface="Droid Sans"/>
                <a:ea typeface="Droid Sans"/>
                <a:cs typeface="Droid Sans"/>
                <a:sym typeface="Droid Sans"/>
              </a:rPr>
              <a:t>Clarifying questions</a:t>
            </a:r>
            <a:endParaRPr sz="4000" dirty="0">
              <a:latin typeface="Droid Sans"/>
              <a:ea typeface="Droid Sans"/>
              <a:cs typeface="Droid Sans"/>
              <a:sym typeface="Droid Sans"/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47241" y="1405198"/>
            <a:ext cx="6286725" cy="713250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 to explain the presentation and the opponent better.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BAB3F09C-C261-4290-A61C-1E4D97AEBB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2</a:t>
            </a:fld>
            <a:endParaRPr lang="en-GB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6BBA9-83B3-554D-8B3A-6900D7EFF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50" y="642249"/>
            <a:ext cx="6390450" cy="572700"/>
          </a:xfrm>
        </p:spPr>
        <p:txBody>
          <a:bodyPr>
            <a:noAutofit/>
          </a:bodyPr>
          <a:lstStyle/>
          <a:p>
            <a:r>
              <a:rPr lang="sr-Latn-RS" sz="3700" dirty="0"/>
              <a:t>Problem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384901-F2A5-DE43-B0EC-3C1ABDE83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3775" y="1410587"/>
            <a:ext cx="6390450" cy="315828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r-Latn-RS" sz="1800" dirty="0" err="1"/>
              <a:t>People’s</a:t>
            </a:r>
            <a:r>
              <a:rPr lang="sr-Latn-RS" sz="1800" dirty="0"/>
              <a:t> </a:t>
            </a:r>
            <a:r>
              <a:rPr lang="sr-Latn-RS" sz="1800" dirty="0" err="1"/>
              <a:t>eyes</a:t>
            </a:r>
            <a:r>
              <a:rPr lang="sr-Latn-RS" sz="1800" dirty="0"/>
              <a:t> </a:t>
            </a:r>
            <a:r>
              <a:rPr lang="sr-Latn-RS" sz="1800" dirty="0" err="1"/>
              <a:t>move</a:t>
            </a:r>
            <a:r>
              <a:rPr lang="sr-Latn-RS" sz="1800" dirty="0"/>
              <a:t> </a:t>
            </a:r>
            <a:r>
              <a:rPr lang="sr-Latn-RS" sz="1800" b="1" dirty="0" err="1"/>
              <a:t>voluntary</a:t>
            </a:r>
            <a:r>
              <a:rPr lang="sr-Latn-RS" sz="1800" b="1" dirty="0"/>
              <a:t> </a:t>
            </a:r>
            <a:r>
              <a:rPr lang="sr-Latn-RS" sz="1800" b="1" dirty="0" err="1"/>
              <a:t>and</a:t>
            </a:r>
            <a:r>
              <a:rPr lang="sr-Latn-RS" sz="1800" b="1" dirty="0"/>
              <a:t> </a:t>
            </a:r>
            <a:r>
              <a:rPr lang="sr-Latn-RS" sz="1800" b="1" dirty="0" err="1"/>
              <a:t>involuntary</a:t>
            </a:r>
            <a:r>
              <a:rPr lang="sr-Latn-RS" sz="1800" dirty="0"/>
              <a:t>. </a:t>
            </a:r>
            <a:r>
              <a:rPr lang="sr-Latn-RS" sz="1800" dirty="0" err="1"/>
              <a:t>Investigate</a:t>
            </a:r>
            <a:r>
              <a:rPr lang="sr-Latn-RS" sz="1800" dirty="0"/>
              <a:t> </a:t>
            </a:r>
            <a:r>
              <a:rPr lang="sr-Latn-RS" sz="1800" dirty="0" err="1"/>
              <a:t>the</a:t>
            </a:r>
            <a:r>
              <a:rPr lang="sr-Latn-RS" sz="1800" dirty="0"/>
              <a:t> </a:t>
            </a:r>
            <a:r>
              <a:rPr lang="sr-Latn-RS" sz="1800" b="1" dirty="0" err="1"/>
              <a:t>eye</a:t>
            </a:r>
            <a:r>
              <a:rPr lang="sr-Latn-RS" sz="1800" b="1" dirty="0"/>
              <a:t> </a:t>
            </a:r>
            <a:r>
              <a:rPr lang="sr-Latn-RS" sz="1800" b="1" dirty="0" err="1"/>
              <a:t>movements</a:t>
            </a:r>
            <a:r>
              <a:rPr lang="sr-Latn-RS" sz="1800" b="1" dirty="0"/>
              <a:t> </a:t>
            </a:r>
            <a:r>
              <a:rPr lang="sr-Latn-RS" sz="1800" dirty="0" err="1"/>
              <a:t>of</a:t>
            </a:r>
            <a:r>
              <a:rPr lang="sr-Latn-RS" sz="1800" dirty="0"/>
              <a:t> </a:t>
            </a:r>
            <a:r>
              <a:rPr lang="sr-Latn-RS" sz="1800" dirty="0" err="1"/>
              <a:t>people</a:t>
            </a:r>
            <a:r>
              <a:rPr lang="sr-Latn-RS" sz="1800" dirty="0"/>
              <a:t> </a:t>
            </a:r>
            <a:r>
              <a:rPr lang="sr-Latn-RS" sz="1800" dirty="0" err="1"/>
              <a:t>of</a:t>
            </a:r>
            <a:r>
              <a:rPr lang="sr-Latn-RS" sz="1800" dirty="0"/>
              <a:t> </a:t>
            </a:r>
            <a:r>
              <a:rPr lang="sr-Latn-RS" sz="1800" dirty="0" err="1"/>
              <a:t>different</a:t>
            </a:r>
            <a:r>
              <a:rPr lang="sr-Latn-RS" sz="1800" dirty="0"/>
              <a:t> </a:t>
            </a:r>
            <a:r>
              <a:rPr lang="sr-Latn-RS" sz="1800" b="1" dirty="0" err="1"/>
              <a:t>ages</a:t>
            </a:r>
            <a:r>
              <a:rPr lang="sr-Latn-RS" sz="1800" dirty="0"/>
              <a:t> </a:t>
            </a:r>
            <a:r>
              <a:rPr lang="sr-Latn-RS" sz="1800" dirty="0" err="1"/>
              <a:t>when</a:t>
            </a:r>
            <a:r>
              <a:rPr lang="sr-Latn-RS" sz="1800" dirty="0"/>
              <a:t> </a:t>
            </a:r>
            <a:r>
              <a:rPr lang="sr-Latn-RS" sz="1800" b="1" dirty="0" err="1"/>
              <a:t>telling</a:t>
            </a:r>
            <a:r>
              <a:rPr lang="sr-Latn-RS" sz="1800" b="1" dirty="0"/>
              <a:t> a </a:t>
            </a:r>
            <a:r>
              <a:rPr lang="sr-Latn-RS" sz="1800" b="1" dirty="0" err="1"/>
              <a:t>lie</a:t>
            </a:r>
            <a:r>
              <a:rPr lang="sr-Latn-RS" sz="18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sr-Latn-R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sr-Latn-RS" sz="1800" dirty="0"/>
              <a:t>Problem </a:t>
            </a:r>
            <a:r>
              <a:rPr lang="sr-Latn-RS" sz="1800" dirty="0" err="1"/>
              <a:t>solved</a:t>
            </a:r>
            <a:r>
              <a:rPr lang="sr-Latn-RS" sz="18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57EEB6-CE36-CB43-8FF0-8FAEA57184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277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 err="1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Report</a:t>
            </a:r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 </a:t>
            </a:r>
            <a:r>
              <a:rPr lang="hr-HR" sz="4000" dirty="0" err="1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outline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4</a:t>
            </a:fld>
            <a:endParaRPr lang="en-GB" sz="14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685CE99-CD5F-D144-B80D-970B61723042}"/>
              </a:ext>
            </a:extLst>
          </p:cNvPr>
          <p:cNvGrpSpPr/>
          <p:nvPr/>
        </p:nvGrpSpPr>
        <p:grpSpPr>
          <a:xfrm>
            <a:off x="142504" y="2154461"/>
            <a:ext cx="6613954" cy="684390"/>
            <a:chOff x="338430" y="3487040"/>
            <a:chExt cx="5394627" cy="497763"/>
          </a:xfrm>
        </p:grpSpPr>
        <p:sp>
          <p:nvSpPr>
            <p:cNvPr id="6" name="Oval 5"/>
            <p:cNvSpPr/>
            <p:nvPr/>
          </p:nvSpPr>
          <p:spPr>
            <a:xfrm>
              <a:off x="338430" y="3500408"/>
              <a:ext cx="476737" cy="47673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Arrow Connector 15"/>
            <p:cNvCxnSpPr>
              <a:cxnSpLocks/>
              <a:stCxn id="6" idx="6"/>
            </p:cNvCxnSpPr>
            <p:nvPr/>
          </p:nvCxnSpPr>
          <p:spPr>
            <a:xfrm>
              <a:off x="815167" y="3738777"/>
              <a:ext cx="511173" cy="0"/>
            </a:xfrm>
            <a:prstGeom prst="straightConnector1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1327592" y="3497532"/>
              <a:ext cx="476737" cy="47673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43" name="Straight Arrow Connector 42"/>
            <p:cNvCxnSpPr>
              <a:cxnSpLocks/>
              <a:stCxn id="42" idx="6"/>
            </p:cNvCxnSpPr>
            <p:nvPr/>
          </p:nvCxnSpPr>
          <p:spPr>
            <a:xfrm>
              <a:off x="1804329" y="3735901"/>
              <a:ext cx="511173" cy="0"/>
            </a:xfrm>
            <a:prstGeom prst="straightConnector1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/>
            <p:nvPr/>
          </p:nvSpPr>
          <p:spPr>
            <a:xfrm>
              <a:off x="2308129" y="3506534"/>
              <a:ext cx="476737" cy="476737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6" name="Straight Arrow Connector 45"/>
            <p:cNvCxnSpPr>
              <a:stCxn id="45" idx="6"/>
            </p:cNvCxnSpPr>
            <p:nvPr/>
          </p:nvCxnSpPr>
          <p:spPr>
            <a:xfrm>
              <a:off x="2784866" y="3744903"/>
              <a:ext cx="511173" cy="0"/>
            </a:xfrm>
            <a:prstGeom prst="straightConnector1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3297290" y="3498280"/>
              <a:ext cx="476737" cy="4767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Arrow Connector 48"/>
            <p:cNvCxnSpPr>
              <a:stCxn id="48" idx="6"/>
            </p:cNvCxnSpPr>
            <p:nvPr/>
          </p:nvCxnSpPr>
          <p:spPr>
            <a:xfrm>
              <a:off x="3774027" y="3736649"/>
              <a:ext cx="511173" cy="0"/>
            </a:xfrm>
            <a:prstGeom prst="straightConnector1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51" idx="6"/>
            </p:cNvCxnSpPr>
            <p:nvPr/>
          </p:nvCxnSpPr>
          <p:spPr>
            <a:xfrm>
              <a:off x="4750530" y="3746435"/>
              <a:ext cx="511173" cy="0"/>
            </a:xfrm>
            <a:prstGeom prst="straightConnector1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360D28A-7F43-A749-9FF1-19251545D638}"/>
                </a:ext>
              </a:extLst>
            </p:cNvPr>
            <p:cNvGrpSpPr/>
            <p:nvPr/>
          </p:nvGrpSpPr>
          <p:grpSpPr>
            <a:xfrm>
              <a:off x="4273793" y="3487040"/>
              <a:ext cx="1459264" cy="497763"/>
              <a:chOff x="4273793" y="3487040"/>
              <a:chExt cx="1459264" cy="497763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4273793" y="3508066"/>
                <a:ext cx="476737" cy="47673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 rot="10800000">
                <a:off x="5256320" y="3487040"/>
                <a:ext cx="476737" cy="47673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9" name="TextBox 58"/>
          <p:cNvSpPr txBox="1"/>
          <p:nvPr/>
        </p:nvSpPr>
        <p:spPr>
          <a:xfrm>
            <a:off x="35192" y="1690482"/>
            <a:ext cx="90601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300" dirty="0" err="1"/>
              <a:t>Analysis</a:t>
            </a:r>
            <a:r>
              <a:rPr lang="hr-HR" sz="1300" dirty="0"/>
              <a:t> </a:t>
            </a:r>
            <a:r>
              <a:rPr lang="hr-HR" sz="1300" dirty="0" err="1"/>
              <a:t>of</a:t>
            </a:r>
            <a:br>
              <a:rPr lang="hr-HR" sz="1300" dirty="0"/>
            </a:br>
            <a:r>
              <a:rPr lang="hr-HR" sz="1300" dirty="0"/>
              <a:t>problem</a:t>
            </a:r>
            <a:endParaRPr lang="en-US" sz="1300" dirty="0"/>
          </a:p>
        </p:txBody>
      </p:sp>
      <p:sp>
        <p:nvSpPr>
          <p:cNvPr id="61" name="TextBox 60"/>
          <p:cNvSpPr txBox="1"/>
          <p:nvPr/>
        </p:nvSpPr>
        <p:spPr>
          <a:xfrm>
            <a:off x="1248778" y="1675094"/>
            <a:ext cx="1000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err="1"/>
              <a:t>Theoretical</a:t>
            </a:r>
            <a:br>
              <a:rPr lang="hr-HR" sz="1400" dirty="0"/>
            </a:br>
            <a:r>
              <a:rPr lang="hr-HR" sz="1400" dirty="0" err="1"/>
              <a:t>introduction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3635549" y="1767428"/>
            <a:ext cx="978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err="1"/>
              <a:t>Experiment</a:t>
            </a:r>
            <a:endParaRPr lang="en-US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2392696" y="1797702"/>
            <a:ext cx="9973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err="1"/>
              <a:t>Hypotheses</a:t>
            </a:r>
            <a:endParaRPr lang="en-US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6024251" y="1767446"/>
            <a:ext cx="9172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err="1"/>
              <a:t>Conclusion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4875066" y="1706259"/>
            <a:ext cx="760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err="1"/>
              <a:t>Analysis</a:t>
            </a:r>
            <a:br>
              <a:rPr lang="hr-HR" sz="1400" dirty="0"/>
            </a:br>
            <a:r>
              <a:rPr lang="hr-HR" sz="1400" dirty="0" err="1"/>
              <a:t>of</a:t>
            </a:r>
            <a:r>
              <a:rPr lang="hr-HR" sz="1400" dirty="0"/>
              <a:t> data</a:t>
            </a:r>
            <a:endParaRPr lang="en-US" sz="14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2CB8675-9814-6948-8125-F0EB2C77D3EC}"/>
              </a:ext>
            </a:extLst>
          </p:cNvPr>
          <p:cNvGrpSpPr/>
          <p:nvPr/>
        </p:nvGrpSpPr>
        <p:grpSpPr>
          <a:xfrm>
            <a:off x="796351" y="4380617"/>
            <a:ext cx="4838859" cy="376541"/>
            <a:chOff x="421084" y="4378923"/>
            <a:chExt cx="4838859" cy="376541"/>
          </a:xfrm>
        </p:grpSpPr>
        <p:sp>
          <p:nvSpPr>
            <p:cNvPr id="73" name="Oval 72"/>
            <p:cNvSpPr/>
            <p:nvPr/>
          </p:nvSpPr>
          <p:spPr>
            <a:xfrm rot="10800000">
              <a:off x="421084" y="4382881"/>
              <a:ext cx="362688" cy="362688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 rot="10800000">
              <a:off x="3874824" y="4392776"/>
              <a:ext cx="362688" cy="36268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 rot="10800000">
              <a:off x="2210300" y="4378923"/>
              <a:ext cx="362688" cy="36268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76795" y="4463143"/>
              <a:ext cx="8390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200" dirty="0" err="1"/>
                <a:t>Very</a:t>
              </a:r>
              <a:r>
                <a:rPr lang="hr-HR" sz="1200" dirty="0"/>
                <a:t> </a:t>
              </a:r>
              <a:r>
                <a:rPr lang="hr-HR" sz="1200" dirty="0" err="1"/>
                <a:t>good</a:t>
              </a:r>
              <a:endParaRPr lang="en-US" sz="12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620489" y="4425538"/>
              <a:ext cx="3882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200" dirty="0"/>
                <a:t>OK</a:t>
              </a:r>
              <a:endParaRPr lang="en-US" sz="12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318660" y="4425538"/>
              <a:ext cx="9412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200" dirty="0" err="1"/>
                <a:t>Not</a:t>
              </a:r>
              <a:r>
                <a:rPr lang="hr-HR" sz="1200" dirty="0"/>
                <a:t> </a:t>
              </a:r>
              <a:r>
                <a:rPr lang="hr-HR" sz="1200" dirty="0" err="1"/>
                <a:t>so</a:t>
              </a:r>
              <a:r>
                <a:rPr lang="hr-HR" sz="1200" dirty="0"/>
                <a:t> </a:t>
              </a:r>
              <a:r>
                <a:rPr lang="hr-HR" sz="1200" dirty="0" err="1"/>
                <a:t>good</a:t>
              </a:r>
              <a:endParaRPr lang="en-US" sz="1200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576072" y="689924"/>
            <a:ext cx="5467541" cy="1124712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Reporter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8A552D-D4BA-EF41-887E-784FE7B45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29000" y="1470612"/>
            <a:ext cx="3215541" cy="30175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RS" sz="2000" b="1" dirty="0" err="1"/>
              <a:t>Cons</a:t>
            </a:r>
            <a:endParaRPr lang="sr-Latn-RS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sr-Latn-RS" sz="1600" dirty="0" err="1"/>
              <a:t>Too</a:t>
            </a:r>
            <a:r>
              <a:rPr lang="sr-Latn-RS" sz="1600" dirty="0"/>
              <a:t> </a:t>
            </a:r>
            <a:r>
              <a:rPr lang="sr-Latn-RS" sz="1600" dirty="0" err="1"/>
              <a:t>few</a:t>
            </a:r>
            <a:r>
              <a:rPr lang="sr-Latn-RS" sz="1600" dirty="0"/>
              <a:t> </a:t>
            </a:r>
            <a:r>
              <a:rPr lang="sr-Latn-RS" sz="1600" dirty="0" err="1"/>
              <a:t>participants</a:t>
            </a:r>
            <a:r>
              <a:rPr lang="sr-Latn-RS" sz="1600" dirty="0"/>
              <a:t> (10)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sz="1600" dirty="0"/>
              <a:t>No </a:t>
            </a:r>
            <a:r>
              <a:rPr lang="sr-Latn-RS" sz="1600" dirty="0" err="1"/>
              <a:t>experiment</a:t>
            </a:r>
            <a:r>
              <a:rPr lang="sr-Latn-RS" sz="1600" dirty="0"/>
              <a:t> procedure </a:t>
            </a:r>
            <a:r>
              <a:rPr lang="sr-Latn-RS" sz="1600" dirty="0" err="1"/>
              <a:t>described</a:t>
            </a:r>
            <a:endParaRPr lang="sr-Latn-R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sr-Latn-RS" sz="1600" dirty="0" err="1"/>
              <a:t>Results</a:t>
            </a:r>
            <a:r>
              <a:rPr lang="sr-Latn-RS" sz="1600" dirty="0"/>
              <a:t> are </a:t>
            </a:r>
            <a:r>
              <a:rPr lang="sr-Latn-RS" sz="1600" dirty="0" err="1"/>
              <a:t>difficult</a:t>
            </a:r>
            <a:r>
              <a:rPr lang="sr-Latn-RS" sz="1600" dirty="0"/>
              <a:t> to </a:t>
            </a:r>
            <a:r>
              <a:rPr lang="sr-Latn-RS" sz="1600" dirty="0" err="1"/>
              <a:t>follow</a:t>
            </a:r>
            <a:r>
              <a:rPr lang="sr-Latn-RS" sz="1600" dirty="0"/>
              <a:t>, </a:t>
            </a:r>
            <a:r>
              <a:rPr lang="sr-Latn-RS" sz="1600" dirty="0" err="1"/>
              <a:t>did</a:t>
            </a:r>
            <a:r>
              <a:rPr lang="sr-Latn-RS" sz="1600" dirty="0"/>
              <a:t> </a:t>
            </a:r>
            <a:r>
              <a:rPr lang="sr-Latn-RS" sz="1600" dirty="0" err="1"/>
              <a:t>not</a:t>
            </a:r>
            <a:r>
              <a:rPr lang="sr-Latn-RS" sz="1600" dirty="0"/>
              <a:t> </a:t>
            </a:r>
            <a:r>
              <a:rPr lang="sr-Latn-RS" sz="1600" dirty="0" err="1"/>
              <a:t>say</a:t>
            </a:r>
            <a:r>
              <a:rPr lang="sr-Latn-RS" sz="1600" dirty="0"/>
              <a:t> </a:t>
            </a:r>
            <a:r>
              <a:rPr lang="sr-Latn-RS" sz="1600" dirty="0" err="1"/>
              <a:t>which</a:t>
            </a:r>
            <a:r>
              <a:rPr lang="sr-Latn-RS" sz="1600" dirty="0"/>
              <a:t> </a:t>
            </a:r>
            <a:r>
              <a:rPr lang="sr-Latn-RS" sz="1600" dirty="0" err="1"/>
              <a:t>results</a:t>
            </a:r>
            <a:r>
              <a:rPr lang="sr-Latn-RS" sz="1600" dirty="0"/>
              <a:t> are </a:t>
            </a:r>
            <a:r>
              <a:rPr lang="sr-Latn-RS" sz="1600" dirty="0" err="1"/>
              <a:t>for</a:t>
            </a:r>
            <a:r>
              <a:rPr lang="sr-Latn-RS" sz="1600" dirty="0"/>
              <a:t> </a:t>
            </a:r>
            <a:r>
              <a:rPr lang="sr-Latn-RS" sz="1600" dirty="0" err="1"/>
              <a:t>what</a:t>
            </a:r>
            <a:endParaRPr lang="sr-Latn-R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sr-Latn-RS" sz="1600" dirty="0" err="1"/>
              <a:t>Duration</a:t>
            </a:r>
            <a:r>
              <a:rPr lang="sr-Latn-RS" sz="1600" dirty="0"/>
              <a:t> </a:t>
            </a:r>
            <a:r>
              <a:rPr lang="sr-Latn-RS" sz="1600" dirty="0" err="1"/>
              <a:t>of</a:t>
            </a:r>
            <a:r>
              <a:rPr lang="sr-Latn-RS" sz="1600" dirty="0"/>
              <a:t> </a:t>
            </a:r>
            <a:r>
              <a:rPr lang="sr-Latn-RS" sz="1600" dirty="0" err="1"/>
              <a:t>movement</a:t>
            </a:r>
            <a:r>
              <a:rPr lang="sr-Latn-RS" sz="1600" dirty="0"/>
              <a:t> </a:t>
            </a:r>
            <a:r>
              <a:rPr lang="sr-Latn-RS" sz="1600" dirty="0" err="1"/>
              <a:t>measuring</a:t>
            </a:r>
            <a:r>
              <a:rPr lang="sr-Latn-RS" sz="1600" dirty="0"/>
              <a:t> </a:t>
            </a:r>
            <a:r>
              <a:rPr lang="sr-Latn-RS" sz="1600" dirty="0" err="1"/>
              <a:t>techique</a:t>
            </a:r>
            <a:r>
              <a:rPr lang="sr-Latn-RS" sz="1600" dirty="0"/>
              <a:t> </a:t>
            </a:r>
            <a:r>
              <a:rPr lang="sr-Latn-RS" sz="1600" dirty="0" err="1"/>
              <a:t>not</a:t>
            </a:r>
            <a:r>
              <a:rPr lang="sr-Latn-RS" sz="1600" dirty="0"/>
              <a:t> </a:t>
            </a:r>
            <a:r>
              <a:rPr lang="sr-Latn-RS" sz="1600" dirty="0" err="1"/>
              <a:t>described</a:t>
            </a:r>
            <a:r>
              <a:rPr lang="sr-Latn-R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sz="1600" dirty="0" err="1"/>
              <a:t>Did</a:t>
            </a:r>
            <a:r>
              <a:rPr lang="sr-Latn-RS" sz="1600" dirty="0"/>
              <a:t> </a:t>
            </a:r>
            <a:r>
              <a:rPr lang="sr-Latn-RS" sz="1600" dirty="0" err="1"/>
              <a:t>not</a:t>
            </a:r>
            <a:r>
              <a:rPr lang="sr-Latn-RS" sz="1600" dirty="0"/>
              <a:t> </a:t>
            </a:r>
            <a:r>
              <a:rPr lang="sr-Latn-RS" sz="1600" dirty="0" err="1"/>
              <a:t>mention</a:t>
            </a:r>
            <a:r>
              <a:rPr lang="sr-Latn-RS" sz="1600" dirty="0"/>
              <a:t> some </a:t>
            </a:r>
            <a:r>
              <a:rPr lang="sr-Latn-RS" sz="1600" dirty="0" err="1"/>
              <a:t>of</a:t>
            </a:r>
            <a:r>
              <a:rPr lang="sr-Latn-RS" sz="1600" dirty="0"/>
              <a:t> </a:t>
            </a:r>
            <a:r>
              <a:rPr lang="sr-Latn-RS" sz="1600" dirty="0" err="1"/>
              <a:t>the</a:t>
            </a:r>
            <a:r>
              <a:rPr lang="sr-Latn-RS" sz="1600" dirty="0"/>
              <a:t> </a:t>
            </a:r>
            <a:r>
              <a:rPr lang="sr-Latn-RS" sz="1600" dirty="0" err="1"/>
              <a:t>participants</a:t>
            </a:r>
            <a:r>
              <a:rPr lang="sr-Latn-RS" sz="1600" dirty="0"/>
              <a:t> </a:t>
            </a:r>
            <a:r>
              <a:rPr lang="sr-Latn-RS" sz="1600" dirty="0" err="1"/>
              <a:t>being</a:t>
            </a:r>
            <a:r>
              <a:rPr lang="sr-Latn-RS" sz="1600" dirty="0"/>
              <a:t> </a:t>
            </a:r>
            <a:r>
              <a:rPr lang="sr-Latn-RS" sz="1600" dirty="0" err="1"/>
              <a:t>forbidden</a:t>
            </a:r>
            <a:r>
              <a:rPr lang="sr-Latn-RS" sz="1600" dirty="0"/>
              <a:t> from </a:t>
            </a:r>
            <a:r>
              <a:rPr lang="sr-Latn-RS" sz="1600" dirty="0" err="1"/>
              <a:t>lying</a:t>
            </a:r>
            <a:r>
              <a:rPr lang="sr-Latn-RS" sz="1600" dirty="0"/>
              <a:t> at </a:t>
            </a:r>
            <a:r>
              <a:rPr lang="sr-Latn-RS" sz="1600" dirty="0" err="1"/>
              <a:t>the</a:t>
            </a:r>
            <a:r>
              <a:rPr lang="sr-Latn-RS" sz="1600" dirty="0"/>
              <a:t> </a:t>
            </a:r>
            <a:r>
              <a:rPr lang="sr-Latn-RS" sz="1600" dirty="0" err="1"/>
              <a:t>beginning</a:t>
            </a:r>
            <a:endParaRPr lang="sr-Latn-R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sr-Latn-RS" sz="1600" u="sng" dirty="0" err="1"/>
              <a:t>Told</a:t>
            </a:r>
            <a:r>
              <a:rPr lang="sr-Latn-RS" sz="1600" u="sng" dirty="0"/>
              <a:t> </a:t>
            </a:r>
            <a:r>
              <a:rPr lang="sr-Latn-RS" sz="1600" u="sng" dirty="0" err="1"/>
              <a:t>them</a:t>
            </a:r>
            <a:r>
              <a:rPr lang="sr-Latn-RS" sz="1600" u="sng" dirty="0"/>
              <a:t> to </a:t>
            </a:r>
            <a:r>
              <a:rPr lang="sr-Latn-RS" sz="1600" u="sng" dirty="0" err="1"/>
              <a:t>lie</a:t>
            </a:r>
            <a:endParaRPr lang="sr-Latn-RS" sz="1600" u="sng" dirty="0"/>
          </a:p>
          <a:p>
            <a:pPr>
              <a:buFont typeface="Arial" panose="020B0604020202020204" pitchFamily="34" charset="0"/>
              <a:buChar char="•"/>
            </a:pPr>
            <a:endParaRPr lang="sr-Latn-RS" sz="2000" b="1" dirty="0"/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5</a:t>
            </a:fld>
            <a:endParaRPr lang="en-GB" sz="1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F410F2-EEE7-AF45-ABC3-2867D3D6F7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sz="2000" b="1" dirty="0" err="1"/>
              <a:t>Pros</a:t>
            </a:r>
            <a:endParaRPr lang="sr-Latn-RS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sr-Latn-RS" sz="1800" dirty="0" err="1"/>
              <a:t>Explained</a:t>
            </a:r>
            <a:r>
              <a:rPr lang="sr-Latn-RS" sz="1800" dirty="0"/>
              <a:t> </a:t>
            </a:r>
            <a:r>
              <a:rPr lang="sr-Latn-RS" sz="1800" dirty="0" err="1"/>
              <a:t>their</a:t>
            </a:r>
            <a:r>
              <a:rPr lang="sr-Latn-RS" sz="1800" dirty="0"/>
              <a:t> </a:t>
            </a:r>
            <a:r>
              <a:rPr lang="sr-Latn-RS" sz="1800" dirty="0" err="1"/>
              <a:t>approach</a:t>
            </a:r>
            <a:endParaRPr lang="sr-Latn-R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sr-Latn-RS" sz="1800" dirty="0"/>
              <a:t>List </a:t>
            </a:r>
            <a:r>
              <a:rPr lang="sr-Latn-RS" sz="1800" dirty="0" err="1"/>
              <a:t>of</a:t>
            </a:r>
            <a:r>
              <a:rPr lang="sr-Latn-RS" sz="1800" dirty="0"/>
              <a:t> </a:t>
            </a:r>
            <a:r>
              <a:rPr lang="sr-Latn-RS" sz="1800" dirty="0" err="1"/>
              <a:t>affecting</a:t>
            </a:r>
            <a:r>
              <a:rPr lang="sr-Latn-RS" sz="1800" dirty="0"/>
              <a:t> </a:t>
            </a:r>
            <a:r>
              <a:rPr lang="sr-Latn-RS" sz="1800" dirty="0" err="1"/>
              <a:t>factors</a:t>
            </a:r>
            <a:endParaRPr lang="sr-Latn-R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sr-Latn-RS" sz="1800" dirty="0"/>
              <a:t>Multiple age </a:t>
            </a:r>
            <a:r>
              <a:rPr lang="sr-Latn-RS" sz="1800" dirty="0" err="1"/>
              <a:t>groups</a:t>
            </a:r>
            <a:endParaRPr lang="sr-Latn-RS" sz="1800" dirty="0"/>
          </a:p>
          <a:p>
            <a:pPr>
              <a:buFont typeface="Arial" panose="020B0604020202020204" pitchFamily="34" charset="0"/>
              <a:buChar char="•"/>
            </a:pPr>
            <a:endParaRPr lang="sr-Latn-RS" sz="2000" b="1" dirty="0"/>
          </a:p>
          <a:p>
            <a:pPr lvl="2">
              <a:buFont typeface="Arial" panose="020B0604020202020204" pitchFamily="34" charset="0"/>
              <a:buChar char="•"/>
            </a:pPr>
            <a:endParaRPr lang="sr-Latn-RS" sz="2000" b="1" dirty="0"/>
          </a:p>
          <a:p>
            <a:pPr lvl="3">
              <a:buFont typeface="Arial" panose="020B0604020202020204" pitchFamily="34" charset="0"/>
              <a:buChar char="•"/>
            </a:pPr>
            <a:endParaRPr lang="sr-Latn-RS" sz="2000" b="1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3EA007E-1C60-7C4E-8819-17BDDDCC40E1}"/>
              </a:ext>
            </a:extLst>
          </p:cNvPr>
          <p:cNvCxnSpPr>
            <a:cxnSpLocks/>
          </p:cNvCxnSpPr>
          <p:nvPr/>
        </p:nvCxnSpPr>
        <p:spPr>
          <a:xfrm flipV="1">
            <a:off x="3309842" y="1714500"/>
            <a:ext cx="0" cy="31385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576072" y="689924"/>
            <a:ext cx="5467541" cy="1124712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 err="1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Opponent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8A552D-D4BA-EF41-887E-784FE7B45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28143" y="1707776"/>
            <a:ext cx="2674620" cy="3017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000" b="1" dirty="0" err="1"/>
              <a:t>Cons</a:t>
            </a:r>
            <a:endParaRPr lang="sr-Latn-RS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sr-Latn-RS" sz="1600" dirty="0"/>
              <a:t>…but </a:t>
            </a:r>
            <a:r>
              <a:rPr lang="sr-Latn-RS" sz="1600" dirty="0" err="1"/>
              <a:t>failed</a:t>
            </a:r>
            <a:r>
              <a:rPr lang="sr-Latn-RS" sz="1600" dirty="0"/>
              <a:t> to </a:t>
            </a:r>
            <a:r>
              <a:rPr lang="sr-Latn-RS" sz="1600" dirty="0" err="1"/>
              <a:t>mention</a:t>
            </a:r>
            <a:r>
              <a:rPr lang="sr-Latn-RS" sz="1600" dirty="0"/>
              <a:t> </a:t>
            </a:r>
            <a:r>
              <a:rPr lang="sr-Latn-RS" sz="1600" dirty="0" err="1"/>
              <a:t>missing</a:t>
            </a:r>
            <a:r>
              <a:rPr lang="sr-Latn-RS" sz="1600" dirty="0"/>
              <a:t> </a:t>
            </a:r>
            <a:r>
              <a:rPr lang="sr-Latn-RS" sz="1600" dirty="0" err="1"/>
              <a:t>experiment</a:t>
            </a:r>
            <a:r>
              <a:rPr lang="sr-Latn-RS" sz="1600" dirty="0"/>
              <a:t> procedure, </a:t>
            </a:r>
            <a:r>
              <a:rPr lang="sr-Latn-RS" sz="1600" dirty="0" err="1"/>
              <a:t>poor</a:t>
            </a:r>
            <a:r>
              <a:rPr lang="sr-Latn-RS" sz="1600" dirty="0"/>
              <a:t> </a:t>
            </a:r>
            <a:r>
              <a:rPr lang="sr-Latn-RS" sz="1600" dirty="0" err="1"/>
              <a:t>explanaiton</a:t>
            </a:r>
            <a:r>
              <a:rPr lang="sr-Latn-RS" sz="1600" dirty="0"/>
              <a:t> </a:t>
            </a:r>
            <a:r>
              <a:rPr lang="sr-Latn-RS" sz="1600" dirty="0" err="1"/>
              <a:t>of</a:t>
            </a:r>
            <a:r>
              <a:rPr lang="sr-Latn-RS" sz="1600" dirty="0"/>
              <a:t> </a:t>
            </a:r>
            <a:r>
              <a:rPr lang="sr-Latn-RS" sz="1600" dirty="0" err="1"/>
              <a:t>the</a:t>
            </a:r>
            <a:r>
              <a:rPr lang="sr-Latn-RS" sz="1600" dirty="0"/>
              <a:t> </a:t>
            </a:r>
            <a:r>
              <a:rPr lang="sr-Latn-RS" sz="1600" dirty="0" err="1"/>
              <a:t>results</a:t>
            </a:r>
            <a:r>
              <a:rPr lang="sr-Latn-RS" sz="1600" dirty="0"/>
              <a:t> </a:t>
            </a:r>
            <a:r>
              <a:rPr lang="sr-Latn-RS" sz="1600" dirty="0" err="1"/>
              <a:t>and</a:t>
            </a:r>
            <a:r>
              <a:rPr lang="sr-Latn-RS" sz="1600" dirty="0"/>
              <a:t> </a:t>
            </a:r>
            <a:r>
              <a:rPr lang="sr-Latn-RS" sz="1600" dirty="0" err="1"/>
              <a:t>low</a:t>
            </a:r>
            <a:r>
              <a:rPr lang="sr-Latn-RS" sz="1600" dirty="0"/>
              <a:t> </a:t>
            </a:r>
            <a:r>
              <a:rPr lang="sr-Latn-RS" sz="1600" dirty="0" err="1"/>
              <a:t>number</a:t>
            </a:r>
            <a:r>
              <a:rPr lang="sr-Latn-RS" sz="1600" dirty="0"/>
              <a:t> </a:t>
            </a:r>
            <a:r>
              <a:rPr lang="sr-Latn-RS" sz="1600" dirty="0" err="1"/>
              <a:t>of</a:t>
            </a:r>
            <a:r>
              <a:rPr lang="sr-Latn-RS" sz="1600" dirty="0"/>
              <a:t> </a:t>
            </a:r>
            <a:r>
              <a:rPr lang="sr-Latn-RS" sz="1600" dirty="0" err="1"/>
              <a:t>participants</a:t>
            </a:r>
            <a:endParaRPr lang="sr-Latn-R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sr-Latn-RS" sz="1600" dirty="0" err="1"/>
              <a:t>Asked</a:t>
            </a:r>
            <a:r>
              <a:rPr lang="sr-Latn-RS" sz="1600" dirty="0"/>
              <a:t> </a:t>
            </a:r>
            <a:r>
              <a:rPr lang="sr-Latn-RS" sz="1600" dirty="0" err="1"/>
              <a:t>about</a:t>
            </a:r>
            <a:r>
              <a:rPr lang="sr-Latn-RS" sz="1600" dirty="0"/>
              <a:t> </a:t>
            </a:r>
            <a:r>
              <a:rPr lang="sr-Latn-RS" sz="1600" dirty="0" err="1"/>
              <a:t>numbers</a:t>
            </a:r>
            <a:r>
              <a:rPr lang="sr-Latn-RS" sz="1600" dirty="0"/>
              <a:t> </a:t>
            </a:r>
            <a:r>
              <a:rPr lang="sr-Latn-RS" sz="1600" dirty="0" err="1"/>
              <a:t>of</a:t>
            </a:r>
            <a:r>
              <a:rPr lang="sr-Latn-RS" sz="1600" dirty="0"/>
              <a:t> </a:t>
            </a:r>
            <a:r>
              <a:rPr lang="sr-Latn-RS" sz="1600" dirty="0" err="1"/>
              <a:t>participants</a:t>
            </a:r>
            <a:r>
              <a:rPr lang="sr-Latn-RS" sz="1600" dirty="0"/>
              <a:t> – </a:t>
            </a:r>
            <a:r>
              <a:rPr lang="sr-Latn-RS" sz="1600" dirty="0" err="1"/>
              <a:t>clearly</a:t>
            </a:r>
            <a:r>
              <a:rPr lang="sr-Latn-RS" sz="1600" dirty="0"/>
              <a:t> </a:t>
            </a:r>
            <a:r>
              <a:rPr lang="sr-Latn-RS" sz="1600" dirty="0" err="1"/>
              <a:t>mentioned</a:t>
            </a:r>
            <a:r>
              <a:rPr lang="sr-Latn-RS" sz="1600" dirty="0"/>
              <a:t> in </a:t>
            </a:r>
            <a:r>
              <a:rPr lang="sr-Latn-RS" sz="1600" dirty="0" err="1"/>
              <a:t>the</a:t>
            </a:r>
            <a:r>
              <a:rPr lang="sr-Latn-RS" sz="1600" dirty="0"/>
              <a:t> </a:t>
            </a:r>
            <a:r>
              <a:rPr lang="sr-Latn-RS" sz="1600" dirty="0" err="1"/>
              <a:t>presentation</a:t>
            </a:r>
            <a:r>
              <a:rPr lang="sr-Latn-RS" sz="1600" dirty="0"/>
              <a:t> </a:t>
            </a:r>
            <a:r>
              <a:rPr lang="sr-Latn-RS" sz="1600" dirty="0" err="1"/>
              <a:t>and</a:t>
            </a:r>
            <a:r>
              <a:rPr lang="sr-Latn-RS" sz="1600" dirty="0"/>
              <a:t> on </a:t>
            </a:r>
            <a:r>
              <a:rPr lang="sr-Latn-RS" sz="1600" dirty="0" err="1"/>
              <a:t>the</a:t>
            </a:r>
            <a:r>
              <a:rPr lang="sr-Latn-RS" sz="1600" dirty="0"/>
              <a:t> </a:t>
            </a:r>
            <a:r>
              <a:rPr lang="sr-Latn-RS" sz="1600" dirty="0" err="1"/>
              <a:t>slide</a:t>
            </a:r>
            <a:r>
              <a:rPr lang="sr-Latn-RS" sz="1600" dirty="0"/>
              <a:t>.</a:t>
            </a: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6</a:t>
            </a:fld>
            <a:endParaRPr lang="en-GB" sz="1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F410F2-EEE7-AF45-ABC3-2867D3D6F7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Latn-RS" sz="2000" b="1" dirty="0" err="1"/>
              <a:t>Pros</a:t>
            </a:r>
            <a:endParaRPr lang="sr-Latn-RS" sz="2000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sr-Latn-RS" sz="1600" dirty="0" err="1"/>
              <a:t>Talked</a:t>
            </a:r>
            <a:r>
              <a:rPr lang="sr-Latn-RS" sz="1600" dirty="0"/>
              <a:t> </a:t>
            </a:r>
            <a:r>
              <a:rPr lang="sr-Latn-RS" sz="1600" dirty="0" err="1"/>
              <a:t>about</a:t>
            </a:r>
            <a:r>
              <a:rPr lang="sr-Latn-RS" sz="1600" dirty="0"/>
              <a:t> </a:t>
            </a:r>
            <a:r>
              <a:rPr lang="sr-Latn-RS" sz="1600" dirty="0" err="1"/>
              <a:t>the</a:t>
            </a:r>
            <a:r>
              <a:rPr lang="sr-Latn-RS" sz="1600" dirty="0"/>
              <a:t> </a:t>
            </a:r>
            <a:r>
              <a:rPr lang="sr-Latn-RS" sz="1600" dirty="0" err="1"/>
              <a:t>theory</a:t>
            </a:r>
            <a:r>
              <a:rPr lang="sr-Latn-RS" sz="1600" dirty="0"/>
              <a:t> </a:t>
            </a:r>
            <a:r>
              <a:rPr lang="sr-Latn-RS" sz="1600" dirty="0" err="1"/>
              <a:t>and</a:t>
            </a:r>
            <a:r>
              <a:rPr lang="sr-Latn-RS" sz="1600" dirty="0"/>
              <a:t> </a:t>
            </a:r>
            <a:r>
              <a:rPr lang="sr-Latn-RS" sz="1600" dirty="0" err="1"/>
              <a:t>the</a:t>
            </a:r>
            <a:r>
              <a:rPr lang="sr-Latn-RS" sz="1600" dirty="0"/>
              <a:t> </a:t>
            </a:r>
            <a:r>
              <a:rPr lang="sr-Latn-RS" sz="1600" u="sng" dirty="0" err="1"/>
              <a:t>presentation</a:t>
            </a:r>
            <a:r>
              <a:rPr lang="sr-Latn-RS" sz="1600" dirty="0"/>
              <a:t> </a:t>
            </a:r>
            <a:r>
              <a:rPr lang="sr-Latn-RS" sz="1600" dirty="0" err="1"/>
              <a:t>of</a:t>
            </a:r>
            <a:r>
              <a:rPr lang="sr-Latn-RS" sz="1600" dirty="0"/>
              <a:t> </a:t>
            </a:r>
            <a:r>
              <a:rPr lang="sr-Latn-RS" sz="1600" dirty="0" err="1"/>
              <a:t>the</a:t>
            </a:r>
            <a:r>
              <a:rPr lang="sr-Latn-RS" sz="1600" dirty="0"/>
              <a:t> </a:t>
            </a:r>
            <a:r>
              <a:rPr lang="sr-Latn-RS" sz="1600" dirty="0" err="1"/>
              <a:t>graphs</a:t>
            </a:r>
            <a:r>
              <a:rPr lang="sr-Latn-RS" sz="1600" dirty="0"/>
              <a:t>…</a:t>
            </a:r>
          </a:p>
          <a:p>
            <a:pPr lvl="3">
              <a:buFont typeface="Arial" panose="020B0604020202020204" pitchFamily="34" charset="0"/>
              <a:buChar char="•"/>
            </a:pPr>
            <a:endParaRPr lang="sr-Latn-RS" sz="20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3EA007E-1C60-7C4E-8819-17BDDDCC40E1}"/>
              </a:ext>
            </a:extLst>
          </p:cNvPr>
          <p:cNvCxnSpPr>
            <a:cxnSpLocks/>
          </p:cNvCxnSpPr>
          <p:nvPr/>
        </p:nvCxnSpPr>
        <p:spPr>
          <a:xfrm flipV="1">
            <a:off x="3309842" y="1714500"/>
            <a:ext cx="0" cy="31385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820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Discussion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7</a:t>
            </a:fld>
            <a:endParaRPr lang="en-GB" sz="1400" dirty="0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0608F58A-3A2F-4A3B-B0CC-02351F9291AB}"/>
              </a:ext>
            </a:extLst>
          </p:cNvPr>
          <p:cNvSpPr txBox="1">
            <a:spLocks/>
          </p:cNvSpPr>
          <p:nvPr/>
        </p:nvSpPr>
        <p:spPr>
          <a:xfrm>
            <a:off x="576071" y="1714500"/>
            <a:ext cx="5661695" cy="30175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342900" lvl="0" indent="-257175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Tw Cen MT" panose="020B0602020104020603" pitchFamily="34" charset="0"/>
              <a:buChar char="●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lvl="1" indent="-238125" algn="l" defTabSz="6858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Wingdings 3" pitchFamily="18" charset="2"/>
              <a:buChar char="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lvl="2" indent="-238125" algn="l" defTabSz="6858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Wingdings 3" pitchFamily="18" charset="2"/>
              <a:buChar char="■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-238125" algn="l" defTabSz="6858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Wingdings 3" pitchFamily="18" charset="2"/>
              <a:buChar char="●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14500" lvl="4" indent="-238125" algn="l" defTabSz="6858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Wingdings 3" pitchFamily="18" charset="2"/>
              <a:buChar char="○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lvl="5" indent="-238125" algn="l" defTabSz="6858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Wingdings 3" pitchFamily="18" charset="2"/>
              <a:buChar char="■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00300" lvl="6" indent="-238125" algn="l" defTabSz="6858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Wingdings 3" pitchFamily="18" charset="2"/>
              <a:buChar char="●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lvl="7" indent="-238125" algn="l" defTabSz="6858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Wingdings 3" pitchFamily="18" charset="2"/>
              <a:buChar char="○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86100" lvl="8" indent="-238125" algn="l" defTabSz="6858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SzPts val="1400"/>
              <a:buFont typeface="Wingdings 3" pitchFamily="18" charset="2"/>
              <a:buChar char="■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r-Latn-RS" sz="2000" dirty="0" err="1"/>
              <a:t>Discussed</a:t>
            </a:r>
            <a:r>
              <a:rPr lang="sr-Latn-RS" sz="2000" dirty="0"/>
              <a:t> </a:t>
            </a:r>
            <a:r>
              <a:rPr lang="sr-Latn-RS" sz="2000" dirty="0" err="1"/>
              <a:t>mental</a:t>
            </a:r>
            <a:r>
              <a:rPr lang="sr-Latn-RS" sz="2000" dirty="0"/>
              <a:t> </a:t>
            </a:r>
            <a:r>
              <a:rPr lang="sr-Latn-RS" sz="2000" dirty="0" err="1"/>
              <a:t>disoredes</a:t>
            </a:r>
            <a:endParaRPr lang="sr-Latn-R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r-Latn-RS" sz="1700" dirty="0" err="1"/>
              <a:t>Presenter</a:t>
            </a:r>
            <a:r>
              <a:rPr lang="sr-Latn-RS" sz="1700" dirty="0"/>
              <a:t> </a:t>
            </a:r>
            <a:r>
              <a:rPr lang="sr-Latn-RS" sz="1700" dirty="0" err="1"/>
              <a:t>said</a:t>
            </a:r>
            <a:r>
              <a:rPr lang="sr-Latn-RS" sz="1700" dirty="0"/>
              <a:t> </a:t>
            </a:r>
            <a:r>
              <a:rPr lang="sr-Latn-RS" sz="1700" dirty="0" err="1"/>
              <a:t>that</a:t>
            </a:r>
            <a:r>
              <a:rPr lang="sr-Latn-RS" sz="1700" dirty="0"/>
              <a:t> </a:t>
            </a:r>
            <a:r>
              <a:rPr lang="sr-Latn-RS" sz="1700" dirty="0" err="1"/>
              <a:t>they</a:t>
            </a:r>
            <a:r>
              <a:rPr lang="sr-Latn-RS" sz="1700" dirty="0"/>
              <a:t> do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sz="2000" dirty="0"/>
              <a:t>Adrenaline </a:t>
            </a:r>
            <a:r>
              <a:rPr lang="sr-Latn-RS" sz="2000" dirty="0" err="1"/>
              <a:t>effect</a:t>
            </a:r>
            <a:r>
              <a:rPr lang="sr-Latn-RS" sz="20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r-Latn-RS" sz="1700" dirty="0" err="1"/>
              <a:t>Presenter</a:t>
            </a:r>
            <a:r>
              <a:rPr lang="sr-Latn-RS" sz="1700" dirty="0"/>
              <a:t> </a:t>
            </a:r>
            <a:r>
              <a:rPr lang="sr-Latn-RS" sz="1700" dirty="0" err="1"/>
              <a:t>said</a:t>
            </a:r>
            <a:r>
              <a:rPr lang="sr-Latn-RS" sz="1700" dirty="0"/>
              <a:t> </a:t>
            </a:r>
            <a:r>
              <a:rPr lang="sr-Latn-RS" sz="1700" dirty="0" err="1"/>
              <a:t>that</a:t>
            </a:r>
            <a:r>
              <a:rPr lang="sr-Latn-RS" sz="1700" dirty="0"/>
              <a:t> </a:t>
            </a:r>
            <a:r>
              <a:rPr lang="sr-Latn-RS" sz="1700" dirty="0" err="1"/>
              <a:t>there</a:t>
            </a:r>
            <a:r>
              <a:rPr lang="sr-Latn-RS" sz="1700" dirty="0"/>
              <a:t> </a:t>
            </a:r>
            <a:r>
              <a:rPr lang="sr-Latn-RS" sz="1700" dirty="0" err="1"/>
              <a:t>was</a:t>
            </a:r>
            <a:r>
              <a:rPr lang="sr-Latn-RS" sz="1700" dirty="0"/>
              <a:t> no adrenaline influence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sz="2000" dirty="0" err="1"/>
              <a:t>Discussed</a:t>
            </a:r>
            <a:r>
              <a:rPr lang="sr-Latn-RS" sz="2000" dirty="0"/>
              <a:t> </a:t>
            </a:r>
            <a:r>
              <a:rPr lang="sr-Latn-RS" sz="2000" dirty="0" err="1"/>
              <a:t>distractions</a:t>
            </a:r>
            <a:r>
              <a:rPr lang="sr-Latn-RS" sz="2000" dirty="0"/>
              <a:t> </a:t>
            </a:r>
            <a:r>
              <a:rPr lang="sr-Latn-RS" sz="2000" dirty="0" err="1"/>
              <a:t>and</a:t>
            </a:r>
            <a:r>
              <a:rPr lang="sr-Latn-RS" sz="2000" dirty="0"/>
              <a:t> </a:t>
            </a:r>
            <a:r>
              <a:rPr lang="sr-Latn-RS" sz="2000" dirty="0" err="1"/>
              <a:t>how</a:t>
            </a:r>
            <a:r>
              <a:rPr lang="sr-Latn-RS" sz="2000" dirty="0"/>
              <a:t> </a:t>
            </a:r>
            <a:r>
              <a:rPr lang="sr-Latn-RS" sz="2000" dirty="0" err="1"/>
              <a:t>they</a:t>
            </a:r>
            <a:r>
              <a:rPr lang="sr-Latn-RS" sz="2000" dirty="0"/>
              <a:t> </a:t>
            </a:r>
            <a:r>
              <a:rPr lang="sr-Latn-RS" sz="2000" dirty="0" err="1"/>
              <a:t>can</a:t>
            </a:r>
            <a:r>
              <a:rPr lang="sr-Latn-RS" sz="2000" dirty="0"/>
              <a:t> be </a:t>
            </a:r>
            <a:r>
              <a:rPr lang="sr-Latn-RS" sz="2000" dirty="0" err="1"/>
              <a:t>removed</a:t>
            </a:r>
            <a:endParaRPr lang="sr-Latn-RS" sz="2000" dirty="0"/>
          </a:p>
          <a:p>
            <a:pPr>
              <a:buFont typeface="Arial" panose="020B0604020202020204" pitchFamily="34" charset="0"/>
              <a:buChar char="•"/>
            </a:pPr>
            <a:endParaRPr lang="sr-Latn-R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sr-Latn-RS" sz="2000" dirty="0" err="1"/>
              <a:t>Clarifying</a:t>
            </a:r>
            <a:r>
              <a:rPr lang="sr-Latn-RS" sz="2000" dirty="0"/>
              <a:t> </a:t>
            </a:r>
            <a:r>
              <a:rPr lang="sr-Latn-RS" sz="2000" dirty="0" err="1"/>
              <a:t>questions</a:t>
            </a:r>
            <a:endParaRPr lang="sr-Latn-R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ctrTitle"/>
          </p:nvPr>
        </p:nvSpPr>
        <p:spPr>
          <a:xfrm>
            <a:off x="754213" y="1194726"/>
            <a:ext cx="5286168" cy="1076957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algn="ctr"/>
            <a:r>
              <a:rPr lang="en-GB" sz="6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Thank you</a:t>
            </a:r>
            <a:r>
              <a:rPr lang="hr-HR" sz="6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!</a:t>
            </a:r>
            <a:endParaRPr sz="6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7" name="Shape 55">
            <a:extLst>
              <a:ext uri="{FF2B5EF4-FFF2-40B4-BE49-F238E27FC236}">
                <a16:creationId xmlns:a16="http://schemas.microsoft.com/office/drawing/2014/main" id="{444FA644-3D11-4979-883B-F93704B70A26}"/>
              </a:ext>
            </a:extLst>
          </p:cNvPr>
          <p:cNvSpPr txBox="1">
            <a:spLocks/>
          </p:cNvSpPr>
          <p:nvPr/>
        </p:nvSpPr>
        <p:spPr>
          <a:xfrm>
            <a:off x="217702" y="4082154"/>
            <a:ext cx="6390450" cy="594450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2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Reviewer:</a:t>
            </a:r>
            <a:r>
              <a:rPr lang="hr-HR" sz="3200">
                <a:solidFill>
                  <a:srgbClr val="FF0000"/>
                </a:solidFill>
                <a:latin typeface="Tw Cen MT Condensed" panose="020B0606020104020203" pitchFamily="34" charset="-18"/>
              </a:rPr>
              <a:t> </a:t>
            </a:r>
            <a:endParaRPr lang="en-US" sz="3200" dirty="0">
              <a:solidFill>
                <a:srgbClr val="FF0000"/>
              </a:solidFill>
              <a:latin typeface="Tw Cen MT Condensed" panose="020B0606020104020203" pitchFamily="34" charset="-18"/>
            </a:endParaRPr>
          </a:p>
        </p:txBody>
      </p:sp>
      <p:sp>
        <p:nvSpPr>
          <p:cNvPr id="8" name="Shape 56">
            <a:extLst>
              <a:ext uri="{FF2B5EF4-FFF2-40B4-BE49-F238E27FC236}">
                <a16:creationId xmlns:a16="http://schemas.microsoft.com/office/drawing/2014/main" id="{0DFBD5AE-A1CB-417B-A135-DADCCB8CDC7B}"/>
              </a:ext>
            </a:extLst>
          </p:cNvPr>
          <p:cNvSpPr txBox="1">
            <a:spLocks/>
          </p:cNvSpPr>
          <p:nvPr/>
        </p:nvSpPr>
        <p:spPr>
          <a:xfrm>
            <a:off x="147776" y="3653702"/>
            <a:ext cx="6389687" cy="595313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888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604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577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293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580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5528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2114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2184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GB" sz="3200" dirty="0">
                <a:latin typeface="Tw Cen MT Condensed" panose="020B0606020104020203" pitchFamily="34" charset="-18"/>
              </a:rPr>
              <a:t>Team</a:t>
            </a:r>
            <a:r>
              <a:rPr lang="en-GB" sz="2800" dirty="0">
                <a:latin typeface="Tw Cen MT Condensed" panose="020B0606020104020203" pitchFamily="34" charset="-18"/>
              </a:rPr>
              <a:t> </a:t>
            </a:r>
            <a:r>
              <a:rPr lang="en-GB" sz="3200" dirty="0">
                <a:latin typeface="Tw Cen MT Condensed" panose="020B0606020104020203" pitchFamily="34" charset="-18"/>
              </a:rPr>
              <a:t>Croatia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44A6B9-FFD2-C847-817F-DEF25E952D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7152" y="3743857"/>
            <a:ext cx="2000624" cy="101031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1015</TotalTime>
  <Words>215</Words>
  <Application>Microsoft Office PowerPoint</Application>
  <PresentationFormat>Prilagođeno</PresentationFormat>
  <Paragraphs>55</Paragraphs>
  <Slides>8</Slides>
  <Notes>7</Notes>
  <HiddenSlides>1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5" baseType="lpstr">
      <vt:lpstr>Arial</vt:lpstr>
      <vt:lpstr>Calibri</vt:lpstr>
      <vt:lpstr>Droid Sans</vt:lpstr>
      <vt:lpstr>Tw Cen MT</vt:lpstr>
      <vt:lpstr>Tw Cen MT Condensed</vt:lpstr>
      <vt:lpstr>Wingdings 3</vt:lpstr>
      <vt:lpstr>Integral</vt:lpstr>
      <vt:lpstr>14. Eye movement</vt:lpstr>
      <vt:lpstr>Clarifying questions</vt:lpstr>
      <vt:lpstr>Problem</vt:lpstr>
      <vt:lpstr>Report outline</vt:lpstr>
      <vt:lpstr>Reporter</vt:lpstr>
      <vt:lpstr>Opponent</vt:lpstr>
      <vt:lpstr>Discussion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Name of the Problem</dc:title>
  <dc:creator>Korisnik</dc:creator>
  <cp:lastModifiedBy> </cp:lastModifiedBy>
  <cp:revision>37</cp:revision>
  <dcterms:modified xsi:type="dcterms:W3CDTF">2019-08-20T20:06:31Z</dcterms:modified>
</cp:coreProperties>
</file>