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8-10T11:57:39.408" idx="1">
    <p:pos x="6000" y="0"/>
    <p:text>This is the format I would like to have  for all first pages of the 17 problems.
"Reportr's name" should be replaced by the name of the presenter
-Ένωση Ελλήνων Φυσικών Θεσσαλονίκης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dacefe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dacefe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5fdacefea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ec08937f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ec08937f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ec08937f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ec0893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ec0893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ec08937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13525" y="2241097"/>
            <a:ext cx="3123600" cy="2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13525" y="4568933"/>
            <a:ext cx="2621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3530350" y="2241100"/>
            <a:ext cx="5294100" cy="3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8JnwVPN5_YY6-sZPuGKvOdGxrQPnBJfu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44400" y="2145323"/>
            <a:ext cx="84552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</a:rPr>
              <a:t>17. Atmospheric Electricity </a:t>
            </a:r>
            <a:endParaRPr sz="4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REPORT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Greece-Pinewood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100"/>
              <a:buFont typeface="Nunito"/>
              <a:buNone/>
            </a:pPr>
            <a:r>
              <a:rPr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Boris Katafygiotis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313525" y="5076933"/>
            <a:ext cx="85305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chemeClr val="dk1"/>
                </a:solidFill>
              </a:rPr>
              <a:t>Hellenic Physical Society</a:t>
            </a:r>
            <a:endParaRPr sz="2400" b="1" i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 i="1">
                <a:solidFill>
                  <a:schemeClr val="dk1"/>
                </a:solidFill>
              </a:rPr>
              <a:t>I.Y.N.T. - Minsk 2019</a:t>
            </a:r>
            <a:endParaRPr sz="2400" b="1" i="1">
              <a:solidFill>
                <a:schemeClr val="dk1"/>
              </a:solidFill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11698" t="26632" r="11690" b="24608"/>
          <a:stretch/>
        </p:blipFill>
        <p:spPr>
          <a:xfrm>
            <a:off x="46893" y="2211368"/>
            <a:ext cx="1641825" cy="13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l="23267" t="-15139" r="24703" b="30278"/>
          <a:stretch/>
        </p:blipFill>
        <p:spPr>
          <a:xfrm>
            <a:off x="7696200" y="1828800"/>
            <a:ext cx="1333499" cy="195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 result for atmospheric electricit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457200" y="533400"/>
            <a:ext cx="8229600" cy="58477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304800" y="1600200"/>
            <a:ext cx="8610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J.A Chalmers. Richard Feynman's Lecture on Physics, volume 2, section 9, Pergamon Press, London (1957).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Fish, Raymond &amp; A Geddes, Leslie. Conduction of Electrical Current to and Through the Human Body: A Review. Eplasty. 9. e44. (2009).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http://www.atmo.arizona.edu/students/courselinks/spring13/atmo589/ATMO489_online/lecture_1/lect1_global_elec_circuit.html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4053800" y="247047"/>
            <a:ext cx="3123600" cy="22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Topic 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313525" y="4568933"/>
            <a:ext cx="26211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689525" y="2241100"/>
            <a:ext cx="8134800" cy="3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 method of detecting atmospheric electricity was investigated.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76199" y="1143000"/>
            <a:ext cx="8839200" cy="3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1800">
                <a:solidFill>
                  <a:schemeClr val="dk1"/>
                </a:solidFill>
              </a:rPr>
              <a:t>In fair weather there is a voltage between the ground and ~50 km up of around 400kV</a:t>
            </a:r>
            <a:r>
              <a:rPr lang="en-US" sz="1800" baseline="30000">
                <a:solidFill>
                  <a:schemeClr val="dk1"/>
                </a:solidFill>
              </a:rPr>
              <a:t>1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1800">
                <a:solidFill>
                  <a:schemeClr val="dk1"/>
                </a:solidFill>
              </a:rPr>
              <a:t>The rate of change in voltage is not uniform with increasing height, but near the ground the voltage increases by around 100V/m.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3505200"/>
            <a:ext cx="38195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4051270" y="22098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055243" y="2860127"/>
            <a:ext cx="4881113" cy="36933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vertical electric field E = 100V/m exists in the air.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28600" y="304800"/>
            <a:ext cx="3581400" cy="52322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Electricity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140848" y="4267200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Equipotential line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342692" y="6096000"/>
            <a:ext cx="37981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potential distribution above the earth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152400" y="1241259"/>
            <a:ext cx="8839200" cy="3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1800">
                <a:solidFill>
                  <a:schemeClr val="dk1"/>
                </a:solidFill>
              </a:rPr>
              <a:t>The human body is a relatively good conductor</a:t>
            </a:r>
            <a:r>
              <a:rPr lang="en-US" sz="1800" baseline="30000">
                <a:solidFill>
                  <a:schemeClr val="dk1"/>
                </a:solidFill>
              </a:rPr>
              <a:t>2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sz="1800">
                <a:solidFill>
                  <a:schemeClr val="dk1"/>
                </a:solidFill>
              </a:rPr>
              <a:t>Conductive enough to be at ground potential (when in contact with the ground)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3866970" y="21336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616913" y="2781300"/>
            <a:ext cx="4881113" cy="36933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equipotential lines curve around them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28600" y="304800"/>
            <a:ext cx="3581400" cy="52322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Electricity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972175" y="4355372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Equipotential line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276600"/>
            <a:ext cx="3686175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2133600" y="6194092"/>
            <a:ext cx="38385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potential distribution near a man in an open flat place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00200"/>
            <a:ext cx="4876845" cy="36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4267200" y="838200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ionosphere there is enough ionization of air (mainly by UV radiation) to make the atmosphere an electrically conducting layer. 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228600" y="304800"/>
            <a:ext cx="3581400" cy="52322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Atmospheric Electricity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3086145" y="54864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Earth's surface and the ionosphere resemble a charged spherical capacitor.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4419600" y="2762071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ground is normally negatively charged during fair weather.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charge is found in the air between the ground and the ionosphere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228600" y="304800"/>
            <a:ext cx="1905000" cy="52322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28600" y="1143000"/>
            <a:ext cx="8610600" cy="7078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question: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measure the atmospheric electric field in fair weather?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28600" y="2057400"/>
            <a:ext cx="3657600" cy="255454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Hypothesis: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copper wire that is in contact with an electrometer is lifted at a certain altitude, then electrons from the electrometer’s leaves will be transferred to the copper wire and the leaves will become positive – repelling each other.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>
            <a:off x="6553200" y="2286000"/>
            <a:ext cx="0" cy="1981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96215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453" y="209550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1700" y="219075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1978684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526" y="2281687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7315200" y="1978684"/>
            <a:ext cx="1828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Positive ions will draw 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wire – becoming neutral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074" y="3248025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0453" y="2971800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074" y="2291212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074" y="2790825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0453" y="2588284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4074" y="3657600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7706" y="3450566"/>
            <a:ext cx="1905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6362700" y="4267200"/>
            <a:ext cx="372374" cy="493455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19"/>
          <p:cNvCxnSpPr/>
          <p:nvPr/>
        </p:nvCxnSpPr>
        <p:spPr>
          <a:xfrm>
            <a:off x="5410200" y="4770408"/>
            <a:ext cx="24384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1" name="Google Shape;161;p19"/>
          <p:cNvSpPr txBox="1"/>
          <p:nvPr/>
        </p:nvSpPr>
        <p:spPr>
          <a:xfrm>
            <a:off x="7993811" y="4585742"/>
            <a:ext cx="947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864586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6950" y="4864586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637" y="4864586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4637" y="4865933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0811" y="4864585"/>
            <a:ext cx="1905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4865933"/>
            <a:ext cx="190500" cy="18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9"/>
          <p:cNvCxnSpPr/>
          <p:nvPr/>
        </p:nvCxnSpPr>
        <p:spPr>
          <a:xfrm>
            <a:off x="6834637" y="4419600"/>
            <a:ext cx="48667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9"/>
          <p:cNvSpPr txBox="1"/>
          <p:nvPr/>
        </p:nvSpPr>
        <p:spPr>
          <a:xfrm>
            <a:off x="7326343" y="4216410"/>
            <a:ext cx="14628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Electrometer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4525274" y="2523678"/>
            <a:ext cx="19240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Electrons will move up the wire due to voltage difference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3829410" y="5181600"/>
            <a:ext cx="191362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Electrons from the leaves will move up the wire, making the leaves positive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6929887" y="5257800"/>
            <a:ext cx="201110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 leaves will repel each other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/>
        </p:nvSpPr>
        <p:spPr>
          <a:xfrm>
            <a:off x="228600" y="304800"/>
            <a:ext cx="1447800" cy="52322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28600" y="1295400"/>
            <a:ext cx="8534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electrometer was constructed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hole was screwed off a jar lid (width of a straw)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leaves were cut from a tin foil sheet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30cm copper wire was cut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two leaves were attached to one end of the copper wire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circular spiral at the other end of the wire was made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wire was put through the jar lid, leaving the leaf side inside the jar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2)One end of a 30m copper wire was attached to a drone.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3)The other end of the wire was in contact with an electrometer.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4)The drone took off straight up from the rooftop of our school 20m above ground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5)The electrometer was observed constantly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475" y="174025"/>
            <a:ext cx="1721450" cy="243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313525" y="240872"/>
            <a:ext cx="3123600" cy="22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313525" y="4568933"/>
            <a:ext cx="26211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2"/>
          </p:nvPr>
        </p:nvSpPr>
        <p:spPr>
          <a:xfrm>
            <a:off x="313525" y="1240975"/>
            <a:ext cx="5294100" cy="39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-The electromagnet is shown to work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-Reason for this is that the leaves are shown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to repel each other as it should corresponding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with the theory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-Allowing us to detect the positive ions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 the atmospheric electric field during fair weather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8" name="Google Shape;188;p21" title="20190530_12471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872" y="1102675"/>
            <a:ext cx="2885174" cy="512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313525" y="489322"/>
            <a:ext cx="3123600" cy="22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subTitle" idx="1"/>
          </p:nvPr>
        </p:nvSpPr>
        <p:spPr>
          <a:xfrm>
            <a:off x="313525" y="4568933"/>
            <a:ext cx="26211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2"/>
          </p:nvPr>
        </p:nvSpPr>
        <p:spPr>
          <a:xfrm>
            <a:off x="313525" y="1416325"/>
            <a:ext cx="8511000" cy="48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 conclusion we were able to detect the atmospheric electricity in fair weather using the electrometer that we created in conjunction with the drone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Nunito</vt:lpstr>
      <vt:lpstr>Calibri</vt:lpstr>
      <vt:lpstr>Arial</vt:lpstr>
      <vt:lpstr>Office Theme</vt:lpstr>
      <vt:lpstr>17. Atmospheric Electricity  REPORT Greece-Pinewood Boris Katafygiotis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Atmospheric Electricity  REPORT Greece-Pinewood Boris Katafygiotis</dc:title>
  <cp:lastModifiedBy>Maria Karaveli</cp:lastModifiedBy>
  <cp:revision>1</cp:revision>
  <dcterms:modified xsi:type="dcterms:W3CDTF">2019-08-20T12:07:46Z</dcterms:modified>
</cp:coreProperties>
</file>