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70443811-8BE6-410B-8537-2D34CE3E0585}">
  <a:tblStyle styleId="{70443811-8BE6-410B-8537-2D34CE3E0585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2" Type="http://schemas.openxmlformats.org/officeDocument/2006/relationships/slide" Target="slides/slide6.xml"/><Relationship Id="rId9" Type="http://schemas.openxmlformats.org/officeDocument/2006/relationships/slide" Target="slides/slide3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5f38317f0c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5f38317f0c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5f38317f0c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5f38317f0c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5f38317f0c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5f38317f0c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5f38317f0c_0_4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5f38317f0c_0_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5f38317f0c_0_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5f38317f0c_0_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l"/>
              <a:t>21. Resolution of naked eye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l"/>
              <a:t>OPPOSITION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l"/>
              <a:t>Georgios Bampas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l"/>
              <a:t>Greece -  Anatolia High School 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l"/>
              <a:t>IYNT - Minsk 2019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l"/>
              <a:t>Problem to be Investigated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l"/>
              <a:t>Introduce one or several parameters to describe angular resolution of an unaided eye. Determine the values of this parameter for each member of your team.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l"/>
              <a:t>Reporter - Pros and Cons</a:t>
            </a:r>
            <a:endParaRPr/>
          </a:p>
        </p:txBody>
      </p:sp>
      <p:graphicFrame>
        <p:nvGraphicFramePr>
          <p:cNvPr id="67" name="Google Shape;67;p15"/>
          <p:cNvGraphicFramePr/>
          <p:nvPr/>
        </p:nvGraphicFramePr>
        <p:xfrm>
          <a:off x="952500" y="15035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{70443811-8BE6-410B-8537-2D34CE3E0585}</a:tableStyleId>
              </a:tblPr>
              <a:tblGrid>
                <a:gridCol w="3619500"/>
                <a:gridCol w="3619500"/>
              </a:tblGrid>
              <a:tr h="3482900">
                <a:tc>
                  <a:txBody>
                    <a:bodyPr/>
                    <a:lstStyle/>
                    <a:p>
                      <a:pPr indent="-3175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AutoNum type="arabicPeriod"/>
                      </a:pPr>
                      <a:r>
                        <a:rPr lang="el"/>
                        <a:t>Photos of the experiment included</a:t>
                      </a:r>
                      <a:endParaRPr/>
                    </a:p>
                    <a:p>
                      <a:pPr indent="-3175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AutoNum type="arabicPeriod"/>
                      </a:pPr>
                      <a:r>
                        <a:rPr lang="el"/>
                        <a:t>Theory and experiment included.</a:t>
                      </a:r>
                      <a:endParaRPr/>
                    </a:p>
                    <a:p>
                      <a:pPr indent="-3175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AutoNum type="arabicPeriod"/>
                      </a:pPr>
                      <a:r>
                        <a:rPr lang="el"/>
                        <a:t>He used the theoretical model in the experiment.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-3175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AutoNum type="arabicPeriod"/>
                      </a:pPr>
                      <a:r>
                        <a:rPr lang="el"/>
                        <a:t>Too small </a:t>
                      </a:r>
                      <a:r>
                        <a:rPr lang="el"/>
                        <a:t>presentation</a:t>
                      </a:r>
                      <a:r>
                        <a:rPr lang="el"/>
                        <a:t>. (he had 2 more minutes)</a:t>
                      </a:r>
                      <a:endParaRPr/>
                    </a:p>
                    <a:p>
                      <a:pPr indent="-3175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AutoNum type="arabicPeriod"/>
                      </a:pPr>
                      <a:r>
                        <a:rPr lang="el"/>
                        <a:t>Didn’t take into account important factors (pupil diameter)</a:t>
                      </a:r>
                      <a:endParaRPr/>
                    </a:p>
                    <a:p>
                      <a:pPr indent="-3175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AutoNum type="arabicPeriod"/>
                      </a:pPr>
                      <a:r>
                        <a:rPr lang="el"/>
                        <a:t>Didn’t repeat the experiment, so the experiment was not reliable.</a:t>
                      </a:r>
                      <a:endParaRPr/>
                    </a:p>
                    <a:p>
                      <a:pPr indent="-3175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AutoNum type="arabicPeriod"/>
                      </a:pPr>
                      <a:r>
                        <a:rPr lang="el"/>
                        <a:t>The measurements were taken only from one distance.</a:t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l"/>
              <a:t>Conclusion</a:t>
            </a:r>
            <a:endParaRPr/>
          </a:p>
        </p:txBody>
      </p:sp>
      <p:sp>
        <p:nvSpPr>
          <p:cNvPr id="73" name="Google Shape;73;p16"/>
          <p:cNvSpPr txBox="1"/>
          <p:nvPr>
            <p:ph idx="1" type="body"/>
          </p:nvPr>
        </p:nvSpPr>
        <p:spPr>
          <a:xfrm>
            <a:off x="311700" y="13135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l"/>
              <a:t>The </a:t>
            </a:r>
            <a:r>
              <a:rPr lang="el"/>
              <a:t>presentation</a:t>
            </a:r>
            <a:r>
              <a:rPr lang="el"/>
              <a:t> was small.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l"/>
              <a:t>Theoretical model used.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l"/>
              <a:t>The measurements were not reliable. 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/>
          <p:nvPr>
            <p:ph type="ctrTitle"/>
          </p:nvPr>
        </p:nvSpPr>
        <p:spPr>
          <a:xfrm>
            <a:off x="219300" y="712925"/>
            <a:ext cx="87054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l"/>
              <a:t>Thank you for your attention!</a:t>
            </a:r>
            <a:endParaRPr/>
          </a:p>
        </p:txBody>
      </p:sp>
      <p:sp>
        <p:nvSpPr>
          <p:cNvPr id="79" name="Google Shape;79;p17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l"/>
              <a:t>Discussion</a:t>
            </a:r>
            <a:endParaRPr/>
          </a:p>
        </p:txBody>
      </p:sp>
      <p:sp>
        <p:nvSpPr>
          <p:cNvPr id="85" name="Google Shape;85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l"/>
              <a:t>Wouldn’t calculating and measuring affect the results?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l"/>
              <a:t>How do you know the percentage of eye vision?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