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8/21/2019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429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35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8/21/2019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880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8/21/2019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701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8/21/2019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114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22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8/21/2019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22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8/21/2019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938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8/21/2019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403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8/21/2019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90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466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29562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85" r:id="rId5"/>
    <p:sldLayoutId id="2147483679" r:id="rId6"/>
    <p:sldLayoutId id="2147483680" r:id="rId7"/>
    <p:sldLayoutId id="2147483681" r:id="rId8"/>
    <p:sldLayoutId id="2147483684" r:id="rId9"/>
    <p:sldLayoutId id="2147483682" r:id="rId10"/>
    <p:sldLayoutId id="2147483683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576B32-B681-4053-806F-CD9BC26930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516" b="521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4C13BAB-7C00-4D21-A857-E3D41C0A2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068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1FF39A-AC3C-4066-9D4C-519AA2281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068" y="601201"/>
            <a:ext cx="3702134" cy="5791132"/>
          </a:xfrm>
          <a:prstGeom prst="rect">
            <a:avLst/>
          </a:prstGeom>
          <a:solidFill>
            <a:srgbClr val="465359">
              <a:alpha val="97000"/>
            </a:srgb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6A24071-A6EC-4018-8DDB-66DF37FBF0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4200" y="1524001"/>
            <a:ext cx="3412067" cy="347838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25. Paper airplanes 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8CAD858-4FE0-4829-B158-AD88AB565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4200" y="5145513"/>
            <a:ext cx="3412067" cy="738820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>
                <a:solidFill>
                  <a:srgbClr val="FFFFFF">
                    <a:alpha val="75000"/>
                  </a:srgbClr>
                </a:solidFill>
              </a:rPr>
              <a:t>Makrina</a:t>
            </a:r>
            <a:r>
              <a:rPr lang="en-US" dirty="0">
                <a:solidFill>
                  <a:srgbClr val="FFFFFF">
                    <a:alpha val="75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5000"/>
                  </a:srgbClr>
                </a:solidFill>
              </a:rPr>
              <a:t>Telloglou</a:t>
            </a:r>
            <a:endParaRPr lang="en-US" dirty="0">
              <a:solidFill>
                <a:srgbClr val="FFFFFF">
                  <a:alpha val="75000"/>
                </a:srgbClr>
              </a:solidFill>
            </a:endParaRPr>
          </a:p>
          <a:p>
            <a:r>
              <a:rPr lang="en-US" dirty="0">
                <a:solidFill>
                  <a:srgbClr val="FFFFFF">
                    <a:alpha val="75000"/>
                  </a:srgbClr>
                </a:solidFill>
              </a:rPr>
              <a:t>Hellenic Physical Society </a:t>
            </a:r>
          </a:p>
          <a:p>
            <a:r>
              <a:rPr lang="en-US" dirty="0">
                <a:solidFill>
                  <a:srgbClr val="FFFFFF">
                    <a:alpha val="75000"/>
                  </a:srgbClr>
                </a:solidFill>
              </a:rPr>
              <a:t>Minsk Belarus 2019 IYNT</a:t>
            </a:r>
          </a:p>
          <a:p>
            <a:endParaRPr lang="el-GR" dirty="0">
              <a:solidFill>
                <a:srgbClr val="FFFFFF">
                  <a:alpha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669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3E67934-B08F-4008-B008-5C5B5DFF8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cons  </a:t>
            </a:r>
            <a:endParaRPr lang="el-GR" dirty="0"/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3B48EF47-3EFE-4851-8F87-9C2BC90483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0445634"/>
              </p:ext>
            </p:extLst>
          </p:nvPr>
        </p:nvGraphicFramePr>
        <p:xfrm>
          <a:off x="581025" y="2341563"/>
          <a:ext cx="1102995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4975">
                  <a:extLst>
                    <a:ext uri="{9D8B030D-6E8A-4147-A177-3AD203B41FA5}">
                      <a16:colId xmlns:a16="http://schemas.microsoft.com/office/drawing/2014/main" val="2127476908"/>
                    </a:ext>
                  </a:extLst>
                </a:gridCol>
                <a:gridCol w="5514975">
                  <a:extLst>
                    <a:ext uri="{9D8B030D-6E8A-4147-A177-3AD203B41FA5}">
                      <a16:colId xmlns:a16="http://schemas.microsoft.com/office/drawing/2014/main" val="584431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Pros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Cons 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209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010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915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453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391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5910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039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048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6560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6E58DF-3A99-4332-B9DC-EA8E0661A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40638"/>
            <a:ext cx="2628733" cy="652626"/>
          </a:xfrm>
        </p:spPr>
        <p:txBody>
          <a:bodyPr/>
          <a:lstStyle/>
          <a:p>
            <a:r>
              <a:rPr lang="en-US" dirty="0"/>
              <a:t>Conclusion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88CC2EF-AAB1-45DB-97D9-BF816034B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Οβάλ 3">
            <a:extLst>
              <a:ext uri="{FF2B5EF4-FFF2-40B4-BE49-F238E27FC236}">
                <a16:creationId xmlns:a16="http://schemas.microsoft.com/office/drawing/2014/main" id="{BE6C2021-4479-4937-8F2E-92FB080927AB}"/>
              </a:ext>
            </a:extLst>
          </p:cNvPr>
          <p:cNvSpPr/>
          <p:nvPr/>
        </p:nvSpPr>
        <p:spPr>
          <a:xfrm>
            <a:off x="0" y="1355101"/>
            <a:ext cx="2543175" cy="923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Reporter </a:t>
            </a:r>
            <a:endParaRPr lang="el-GR" dirty="0"/>
          </a:p>
        </p:txBody>
      </p:sp>
      <p:cxnSp>
        <p:nvCxnSpPr>
          <p:cNvPr id="6" name="Ευθύγραμμο βέλος σύνδεσης 5">
            <a:extLst>
              <a:ext uri="{FF2B5EF4-FFF2-40B4-BE49-F238E27FC236}">
                <a16:creationId xmlns:a16="http://schemas.microsoft.com/office/drawing/2014/main" id="{B258C461-0F84-49D4-8E25-06264628CDED}"/>
              </a:ext>
            </a:extLst>
          </p:cNvPr>
          <p:cNvCxnSpPr/>
          <p:nvPr/>
        </p:nvCxnSpPr>
        <p:spPr>
          <a:xfrm>
            <a:off x="2628733" y="1809750"/>
            <a:ext cx="15622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Οβάλ 6">
            <a:extLst>
              <a:ext uri="{FF2B5EF4-FFF2-40B4-BE49-F238E27FC236}">
                <a16:creationId xmlns:a16="http://schemas.microsoft.com/office/drawing/2014/main" id="{A4478CE6-4340-4D51-9021-A96B30B873A6}"/>
              </a:ext>
            </a:extLst>
          </p:cNvPr>
          <p:cNvSpPr/>
          <p:nvPr/>
        </p:nvSpPr>
        <p:spPr>
          <a:xfrm>
            <a:off x="4391025" y="1157287"/>
            <a:ext cx="2838450" cy="1304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1" name="Ευθύγραμμο βέλος σύνδεσης 10">
            <a:extLst>
              <a:ext uri="{FF2B5EF4-FFF2-40B4-BE49-F238E27FC236}">
                <a16:creationId xmlns:a16="http://schemas.microsoft.com/office/drawing/2014/main" id="{E67278AF-26F1-49AB-A6DB-33BDC7848036}"/>
              </a:ext>
            </a:extLst>
          </p:cNvPr>
          <p:cNvCxnSpPr/>
          <p:nvPr/>
        </p:nvCxnSpPr>
        <p:spPr>
          <a:xfrm>
            <a:off x="981075" y="2340864"/>
            <a:ext cx="0" cy="745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Οβάλ 11">
            <a:extLst>
              <a:ext uri="{FF2B5EF4-FFF2-40B4-BE49-F238E27FC236}">
                <a16:creationId xmlns:a16="http://schemas.microsoft.com/office/drawing/2014/main" id="{56FD525E-7762-4C2A-8F6A-ED7916365DC7}"/>
              </a:ext>
            </a:extLst>
          </p:cNvPr>
          <p:cNvSpPr/>
          <p:nvPr/>
        </p:nvSpPr>
        <p:spPr>
          <a:xfrm>
            <a:off x="171366" y="3271912"/>
            <a:ext cx="3238500" cy="1857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4" name="Ευθύγραμμο βέλος σύνδεσης 13">
            <a:extLst>
              <a:ext uri="{FF2B5EF4-FFF2-40B4-BE49-F238E27FC236}">
                <a16:creationId xmlns:a16="http://schemas.microsoft.com/office/drawing/2014/main" id="{E0C5F2CB-5B27-49B1-AF6F-E0B34BADCEA9}"/>
              </a:ext>
            </a:extLst>
          </p:cNvPr>
          <p:cNvCxnSpPr/>
          <p:nvPr/>
        </p:nvCxnSpPr>
        <p:spPr>
          <a:xfrm>
            <a:off x="3552825" y="4133700"/>
            <a:ext cx="18573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Οβάλ 14">
            <a:extLst>
              <a:ext uri="{FF2B5EF4-FFF2-40B4-BE49-F238E27FC236}">
                <a16:creationId xmlns:a16="http://schemas.microsoft.com/office/drawing/2014/main" id="{923273F5-D016-48B0-9A2A-76F5F6D75DAA}"/>
              </a:ext>
            </a:extLst>
          </p:cNvPr>
          <p:cNvSpPr/>
          <p:nvPr/>
        </p:nvSpPr>
        <p:spPr>
          <a:xfrm>
            <a:off x="5738686" y="3229419"/>
            <a:ext cx="3543300" cy="1857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7" name="Ευθύγραμμο βέλος σύνδεσης 16">
            <a:extLst>
              <a:ext uri="{FF2B5EF4-FFF2-40B4-BE49-F238E27FC236}">
                <a16:creationId xmlns:a16="http://schemas.microsoft.com/office/drawing/2014/main" id="{2C2563D3-2B20-45DC-91CF-BF4E5FD10DFC}"/>
              </a:ext>
            </a:extLst>
          </p:cNvPr>
          <p:cNvCxnSpPr/>
          <p:nvPr/>
        </p:nvCxnSpPr>
        <p:spPr>
          <a:xfrm>
            <a:off x="7381875" y="1714500"/>
            <a:ext cx="5905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Οβάλ 17">
            <a:extLst>
              <a:ext uri="{FF2B5EF4-FFF2-40B4-BE49-F238E27FC236}">
                <a16:creationId xmlns:a16="http://schemas.microsoft.com/office/drawing/2014/main" id="{AE4E4E57-BDC5-4A61-908A-D921BB359535}"/>
              </a:ext>
            </a:extLst>
          </p:cNvPr>
          <p:cNvSpPr/>
          <p:nvPr/>
        </p:nvSpPr>
        <p:spPr>
          <a:xfrm>
            <a:off x="8277225" y="1293264"/>
            <a:ext cx="2838450" cy="11689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0" name="Ευθύγραμμο βέλος σύνδεσης 19">
            <a:extLst>
              <a:ext uri="{FF2B5EF4-FFF2-40B4-BE49-F238E27FC236}">
                <a16:creationId xmlns:a16="http://schemas.microsoft.com/office/drawing/2014/main" id="{542320E9-D0FC-4E7B-B321-B3571CA5C0CD}"/>
              </a:ext>
            </a:extLst>
          </p:cNvPr>
          <p:cNvCxnSpPr/>
          <p:nvPr/>
        </p:nvCxnSpPr>
        <p:spPr>
          <a:xfrm>
            <a:off x="9281986" y="4495800"/>
            <a:ext cx="433514" cy="431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Οβάλ 20">
            <a:extLst>
              <a:ext uri="{FF2B5EF4-FFF2-40B4-BE49-F238E27FC236}">
                <a16:creationId xmlns:a16="http://schemas.microsoft.com/office/drawing/2014/main" id="{64DFF749-C0C5-4B24-ACAC-C350C71D5893}"/>
              </a:ext>
            </a:extLst>
          </p:cNvPr>
          <p:cNvSpPr/>
          <p:nvPr/>
        </p:nvSpPr>
        <p:spPr>
          <a:xfrm>
            <a:off x="9525000" y="5129287"/>
            <a:ext cx="2667000" cy="1543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2829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D5BD25A-6820-4813-A275-C159F0420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929938A-BF77-4449-8A5B-756F26456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017" y="2036064"/>
            <a:ext cx="11029615" cy="1088136"/>
          </a:xfrm>
        </p:spPr>
        <p:txBody>
          <a:bodyPr>
            <a:normAutofit/>
          </a:bodyPr>
          <a:lstStyle/>
          <a:p>
            <a:r>
              <a:rPr lang="en-US" sz="3600" b="1" dirty="0"/>
              <a:t>THANK YOU FOR YOUR ATTENTION </a:t>
            </a:r>
            <a:endParaRPr lang="el-GR" sz="3600" b="1" dirty="0"/>
          </a:p>
        </p:txBody>
      </p:sp>
    </p:spTree>
    <p:extLst>
      <p:ext uri="{BB962C8B-B14F-4D97-AF65-F5344CB8AC3E}">
        <p14:creationId xmlns:p14="http://schemas.microsoft.com/office/powerpoint/2010/main" val="347066705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">
      <a:dk1>
        <a:srgbClr val="000000"/>
      </a:dk1>
      <a:lt1>
        <a:srgbClr val="FFFFFF"/>
      </a:lt1>
      <a:dk2>
        <a:srgbClr val="243A41"/>
      </a:dk2>
      <a:lt2>
        <a:srgbClr val="E2E3E8"/>
      </a:lt2>
      <a:accent1>
        <a:srgbClr val="B6A020"/>
      </a:accent1>
      <a:accent2>
        <a:srgbClr val="D56A17"/>
      </a:accent2>
      <a:accent3>
        <a:srgbClr val="E72D29"/>
      </a:accent3>
      <a:accent4>
        <a:srgbClr val="D51763"/>
      </a:accent4>
      <a:accent5>
        <a:srgbClr val="E729C4"/>
      </a:accent5>
      <a:accent6>
        <a:srgbClr val="A917D5"/>
      </a:accent6>
      <a:hlink>
        <a:srgbClr val="6E7CCE"/>
      </a:hlink>
      <a:folHlink>
        <a:srgbClr val="828282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25</Words>
  <Application>Microsoft Office PowerPoint</Application>
  <PresentationFormat>Ευρεία οθόνη</PresentationFormat>
  <Paragraphs>10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Corbel</vt:lpstr>
      <vt:lpstr>Gill Sans MT</vt:lpstr>
      <vt:lpstr>Wingdings 2</vt:lpstr>
      <vt:lpstr>DividendVTI</vt:lpstr>
      <vt:lpstr>25. Paper airplanes </vt:lpstr>
      <vt:lpstr>Pros and cons  </vt:lpstr>
      <vt:lpstr>Conclusion 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 Paper airplanes</dc:title>
  <dc:creator>Zoitsa Basdagianni</dc:creator>
  <cp:lastModifiedBy>Zoitsa Basdagianni</cp:lastModifiedBy>
  <cp:revision>2</cp:revision>
  <dcterms:created xsi:type="dcterms:W3CDTF">2019-08-21T10:04:05Z</dcterms:created>
  <dcterms:modified xsi:type="dcterms:W3CDTF">2019-08-21T10:15:15Z</dcterms:modified>
</cp:coreProperties>
</file>