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56F0-63CF-4197-9CEC-92596BC2B45C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FC86-1975-4E70-BD0A-470ADDDC4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3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56F0-63CF-4197-9CEC-92596BC2B45C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FC86-1975-4E70-BD0A-470ADDDC4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89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56F0-63CF-4197-9CEC-92596BC2B45C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FC86-1975-4E70-BD0A-470ADDDC4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16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56F0-63CF-4197-9CEC-92596BC2B45C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FC86-1975-4E70-BD0A-470ADDDC4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85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56F0-63CF-4197-9CEC-92596BC2B45C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FC86-1975-4E70-BD0A-470ADDDC4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42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56F0-63CF-4197-9CEC-92596BC2B45C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FC86-1975-4E70-BD0A-470ADDDC4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16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56F0-63CF-4197-9CEC-92596BC2B45C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FC86-1975-4E70-BD0A-470ADDDC4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21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56F0-63CF-4197-9CEC-92596BC2B45C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FC86-1975-4E70-BD0A-470ADDDC4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56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56F0-63CF-4197-9CEC-92596BC2B45C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FC86-1975-4E70-BD0A-470ADDDC4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0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56F0-63CF-4197-9CEC-92596BC2B45C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FC86-1975-4E70-BD0A-470ADDDC4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56F0-63CF-4197-9CEC-92596BC2B45C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FC86-1975-4E70-BD0A-470ADDDC4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4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A56F0-63CF-4197-9CEC-92596BC2B45C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0FC86-1975-4E70-BD0A-470ADDDC4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09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2332" y="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problem</a:t>
            </a:r>
            <a:r>
              <a:rPr lang="ka-GE" dirty="0"/>
              <a:t> №</a:t>
            </a:r>
            <a:r>
              <a:rPr lang="en-US" dirty="0"/>
              <a:t> 17</a:t>
            </a:r>
            <a:br>
              <a:rPr lang="ka-GE" dirty="0"/>
            </a:br>
            <a:r>
              <a:rPr lang="en-US" dirty="0"/>
              <a:t>tornado machine</a:t>
            </a:r>
            <a:endParaRPr lang="en-GB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3375546" cy="969962"/>
          </a:xfrm>
        </p:spPr>
        <p:txBody>
          <a:bodyPr/>
          <a:lstStyle/>
          <a:p>
            <a:pPr algn="l"/>
            <a:r>
              <a:rPr lang="en-US" dirty="0"/>
              <a:t>reviewer</a:t>
            </a:r>
            <a:r>
              <a:rPr lang="ka-GE" dirty="0"/>
              <a:t>:</a:t>
            </a:r>
            <a:r>
              <a:rPr lang="en-US" dirty="0"/>
              <a:t> </a:t>
            </a:r>
            <a:r>
              <a:rPr lang="en-US" dirty="0" err="1"/>
              <a:t>lazare</a:t>
            </a:r>
            <a:r>
              <a:rPr lang="en-US" dirty="0"/>
              <a:t> </a:t>
            </a:r>
            <a:r>
              <a:rPr lang="en-US" dirty="0" err="1"/>
              <a:t>osmanov</a:t>
            </a:r>
            <a:endParaRPr lang="en-US" dirty="0"/>
          </a:p>
          <a:p>
            <a:pPr algn="l"/>
            <a:r>
              <a:rPr lang="en-US" dirty="0"/>
              <a:t>team</a:t>
            </a:r>
            <a:r>
              <a:rPr lang="ka-GE" dirty="0"/>
              <a:t>: </a:t>
            </a:r>
            <a:r>
              <a:rPr lang="en-US" dirty="0" err="1"/>
              <a:t>georgia-georgians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521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reporter</a:t>
            </a:r>
            <a:endParaRPr lang="en-GB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a-GE" dirty="0"/>
              <a:t>	</a:t>
            </a:r>
            <a:r>
              <a:rPr lang="en-US" b="1" dirty="0"/>
              <a:t>strong points</a:t>
            </a:r>
            <a:endParaRPr lang="ka-GE" b="1" dirty="0"/>
          </a:p>
          <a:p>
            <a:endParaRPr lang="ka-GE" dirty="0"/>
          </a:p>
          <a:p>
            <a:r>
              <a:rPr lang="en-US" dirty="0"/>
              <a:t>Description of tornado</a:t>
            </a:r>
          </a:p>
          <a:p>
            <a:r>
              <a:rPr lang="en-US" dirty="0"/>
              <a:t>Two experiments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ka-GE" dirty="0"/>
          </a:p>
          <a:p>
            <a:endParaRPr lang="ka-GE" dirty="0"/>
          </a:p>
          <a:p>
            <a:pPr marL="0" indent="0">
              <a:buNone/>
            </a:pPr>
            <a:endParaRPr lang="ka-GE" dirty="0"/>
          </a:p>
          <a:p>
            <a:endParaRPr lang="en-GB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0" y="725694"/>
            <a:ext cx="51816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                                 weak points</a:t>
            </a:r>
            <a:endParaRPr lang="ka-GE" b="1" dirty="0"/>
          </a:p>
          <a:p>
            <a:endParaRPr lang="ka-GE" dirty="0"/>
          </a:p>
          <a:p>
            <a:r>
              <a:rPr lang="en-US" dirty="0"/>
              <a:t>Unclear  Plan </a:t>
            </a:r>
          </a:p>
          <a:p>
            <a:r>
              <a:rPr lang="en-US" dirty="0"/>
              <a:t>Phenomenon explanation</a:t>
            </a:r>
          </a:p>
          <a:p>
            <a:r>
              <a:rPr lang="en-US" dirty="0"/>
              <a:t>Theoretical model</a:t>
            </a:r>
          </a:p>
          <a:p>
            <a:r>
              <a:rPr lang="en-US" dirty="0"/>
              <a:t>Comparison</a:t>
            </a:r>
          </a:p>
          <a:p>
            <a:r>
              <a:rPr lang="en-US" dirty="0"/>
              <a:t>Didn’t talk about dependences of </a:t>
            </a:r>
            <a:r>
              <a:rPr lang="en-US" dirty="0" err="1"/>
              <a:t>preasure</a:t>
            </a:r>
            <a:r>
              <a:rPr lang="en-US" dirty="0"/>
              <a:t> on radius</a:t>
            </a:r>
          </a:p>
          <a:p>
            <a:r>
              <a:rPr lang="en-US" dirty="0"/>
              <a:t>Result was not mentioned</a:t>
            </a:r>
          </a:p>
          <a:p>
            <a:r>
              <a:rPr lang="en-US" dirty="0"/>
              <a:t>Conclusion </a:t>
            </a:r>
          </a:p>
          <a:p>
            <a:r>
              <a:rPr lang="en-US" dirty="0"/>
              <a:t>time</a:t>
            </a:r>
            <a:endParaRPr lang="ka-GE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777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F8CE4-1D26-473A-B49A-B2B96AAA7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topics</a:t>
            </a:r>
            <a:endParaRPr lang="ka-G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50CDD-D00E-4132-90DC-535355AC82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Different flow </a:t>
            </a:r>
          </a:p>
          <a:p>
            <a:r>
              <a:rPr lang="en-US" dirty="0"/>
              <a:t>Stability</a:t>
            </a:r>
          </a:p>
          <a:p>
            <a:r>
              <a:rPr lang="en-US" dirty="0"/>
              <a:t>Forces</a:t>
            </a:r>
          </a:p>
          <a:p>
            <a:r>
              <a:rPr lang="en-US" dirty="0"/>
              <a:t>Angular velocity</a:t>
            </a:r>
          </a:p>
          <a:p>
            <a:r>
              <a:rPr lang="en-US" dirty="0"/>
              <a:t>Water tornado</a:t>
            </a: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val="4198294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impression</a:t>
            </a:r>
            <a:r>
              <a:rPr lang="ka-GE" dirty="0"/>
              <a:t> </a:t>
            </a:r>
            <a:endParaRPr lang="en-GB" dirty="0"/>
          </a:p>
        </p:txBody>
      </p:sp>
      <p:sp>
        <p:nvSpPr>
          <p:cNvPr id="6" name="Овал 5"/>
          <p:cNvSpPr/>
          <p:nvPr/>
        </p:nvSpPr>
        <p:spPr>
          <a:xfrm>
            <a:off x="838200" y="2021982"/>
            <a:ext cx="1371600" cy="1371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Овал 6"/>
          <p:cNvSpPr/>
          <p:nvPr/>
        </p:nvSpPr>
        <p:spPr>
          <a:xfrm>
            <a:off x="3437586" y="2021982"/>
            <a:ext cx="1371600" cy="1371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Овал 7"/>
          <p:cNvSpPr/>
          <p:nvPr/>
        </p:nvSpPr>
        <p:spPr>
          <a:xfrm>
            <a:off x="5923208" y="2021982"/>
            <a:ext cx="1371600" cy="1371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Овал 8"/>
          <p:cNvSpPr/>
          <p:nvPr/>
        </p:nvSpPr>
        <p:spPr>
          <a:xfrm>
            <a:off x="8254285" y="2021982"/>
            <a:ext cx="1371600" cy="1371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38200" y="3582753"/>
                <a:ext cx="13056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𝑒𝑥𝑝𝑙𝑎𝑛𝑎𝑡𝑖𝑜𝑛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582753"/>
                <a:ext cx="1305614" cy="276999"/>
              </a:xfrm>
              <a:prstGeom prst="rect">
                <a:avLst/>
              </a:prstGeom>
              <a:blipFill>
                <a:blip r:embed="rId2"/>
                <a:stretch>
                  <a:fillRect l="-6075" t="-4444" r="-5607" b="-35556"/>
                </a:stretch>
              </a:blipFill>
            </p:spPr>
            <p:txBody>
              <a:bodyPr/>
              <a:lstStyle/>
              <a:p>
                <a:r>
                  <a:rPr lang="ka-G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168202" y="3582433"/>
                <a:ext cx="19061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𝑡h𝑒𝑜𝑟𝑒𝑡𝑖𝑐𝑎𝑙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𝑚𝑜𝑑𝑒𝑙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202" y="3582433"/>
                <a:ext cx="1906163" cy="276999"/>
              </a:xfrm>
              <a:prstGeom prst="rect">
                <a:avLst/>
              </a:prstGeom>
              <a:blipFill>
                <a:blip r:embed="rId3"/>
                <a:stretch>
                  <a:fillRect l="-2564" r="-2885" b="-8889"/>
                </a:stretch>
              </a:blipFill>
            </p:spPr>
            <p:txBody>
              <a:bodyPr/>
              <a:lstStyle/>
              <a:p>
                <a:r>
                  <a:rPr lang="ka-G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923208" y="3585511"/>
                <a:ext cx="13592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𝑒𝑥𝑝𝑒𝑟𝑖𝑚𝑒𝑛𝑡𝑠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3208" y="3585511"/>
                <a:ext cx="1359283" cy="276999"/>
              </a:xfrm>
              <a:prstGeom prst="rect">
                <a:avLst/>
              </a:prstGeom>
              <a:blipFill>
                <a:blip r:embed="rId4"/>
                <a:stretch>
                  <a:fillRect l="-5830" t="-2174" r="-5830" b="-32609"/>
                </a:stretch>
              </a:blipFill>
            </p:spPr>
            <p:txBody>
              <a:bodyPr/>
              <a:lstStyle/>
              <a:p>
                <a:r>
                  <a:rPr lang="ka-G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8342713" y="3613283"/>
                <a:ext cx="12831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𝑐𝑜𝑚𝑝𝑎𝑟𝑖𝑠𝑜𝑛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2713" y="3613283"/>
                <a:ext cx="1283172" cy="276999"/>
              </a:xfrm>
              <a:prstGeom prst="rect">
                <a:avLst/>
              </a:prstGeom>
              <a:blipFill>
                <a:blip r:embed="rId5"/>
                <a:stretch>
                  <a:fillRect l="-6190" t="-4444" r="-6190" b="-35556"/>
                </a:stretch>
              </a:blipFill>
            </p:spPr>
            <p:txBody>
              <a:bodyPr/>
              <a:lstStyle/>
              <a:p>
                <a:r>
                  <a:rPr lang="ka-G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 стрелкой 14"/>
          <p:cNvCxnSpPr>
            <a:stCxn id="6" idx="6"/>
            <a:endCxn id="7" idx="2"/>
          </p:cNvCxnSpPr>
          <p:nvPr/>
        </p:nvCxnSpPr>
        <p:spPr>
          <a:xfrm>
            <a:off x="2209800" y="2707782"/>
            <a:ext cx="12277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6"/>
            <a:endCxn id="8" idx="2"/>
          </p:cNvCxnSpPr>
          <p:nvPr/>
        </p:nvCxnSpPr>
        <p:spPr>
          <a:xfrm>
            <a:off x="4809186" y="2707782"/>
            <a:ext cx="11140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6"/>
            <a:endCxn id="9" idx="2"/>
          </p:cNvCxnSpPr>
          <p:nvPr/>
        </p:nvCxnSpPr>
        <p:spPr>
          <a:xfrm>
            <a:off x="7294808" y="2707782"/>
            <a:ext cx="9594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10668000" y="2021982"/>
            <a:ext cx="1371600" cy="1371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Прямая со стрелкой 22"/>
          <p:cNvCxnSpPr>
            <a:stCxn id="9" idx="6"/>
            <a:endCxn id="21" idx="2"/>
          </p:cNvCxnSpPr>
          <p:nvPr/>
        </p:nvCxnSpPr>
        <p:spPr>
          <a:xfrm>
            <a:off x="9625885" y="2707782"/>
            <a:ext cx="10421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10930322" y="3582433"/>
                <a:ext cx="1154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𝑑𝑖𝑠𝑐𝑢𝑠𝑠𝑖𝑜𝑛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0322" y="3582433"/>
                <a:ext cx="1154932" cy="276999"/>
              </a:xfrm>
              <a:prstGeom prst="rect">
                <a:avLst/>
              </a:prstGeom>
              <a:blipFill>
                <a:blip r:embed="rId6"/>
                <a:stretch>
                  <a:fillRect l="-4762" r="-5291" b="-8889"/>
                </a:stretch>
              </a:blipFill>
            </p:spPr>
            <p:txBody>
              <a:bodyPr/>
              <a:lstStyle/>
              <a:p>
                <a:r>
                  <a:rPr lang="ka-G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Овал 24"/>
          <p:cNvSpPr/>
          <p:nvPr/>
        </p:nvSpPr>
        <p:spPr>
          <a:xfrm>
            <a:off x="1043189" y="4623515"/>
            <a:ext cx="457200" cy="4572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Овал 26"/>
          <p:cNvSpPr/>
          <p:nvPr/>
        </p:nvSpPr>
        <p:spPr>
          <a:xfrm>
            <a:off x="1043189" y="5312416"/>
            <a:ext cx="457200" cy="457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1530440" y="5400272"/>
                <a:ext cx="9931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a-G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𝑛𝑜𝑟𝑚𝑎𝑙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440" y="5400272"/>
                <a:ext cx="993157" cy="276999"/>
              </a:xfrm>
              <a:prstGeom prst="rect">
                <a:avLst/>
              </a:prstGeom>
              <a:blipFill>
                <a:blip r:embed="rId7"/>
                <a:stretch>
                  <a:fillRect l="-613" r="-5521" b="-8889"/>
                </a:stretch>
              </a:blipFill>
            </p:spPr>
            <p:txBody>
              <a:bodyPr/>
              <a:lstStyle/>
              <a:p>
                <a:r>
                  <a:rPr lang="ka-G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Овал 28"/>
          <p:cNvSpPr/>
          <p:nvPr/>
        </p:nvSpPr>
        <p:spPr>
          <a:xfrm>
            <a:off x="1043189" y="6032009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1604666" y="6124588"/>
                <a:ext cx="5931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a-G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bad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666" y="6124588"/>
                <a:ext cx="593111" cy="276999"/>
              </a:xfrm>
              <a:prstGeom prst="rect">
                <a:avLst/>
              </a:prstGeom>
              <a:blipFill>
                <a:blip r:embed="rId8"/>
                <a:stretch>
                  <a:fillRect l="-1020" r="-9184" b="-8889"/>
                </a:stretch>
              </a:blipFill>
            </p:spPr>
            <p:txBody>
              <a:bodyPr/>
              <a:lstStyle/>
              <a:p>
                <a:r>
                  <a:rPr lang="ka-G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itle 1">
            <a:extLst>
              <a:ext uri="{FF2B5EF4-FFF2-40B4-BE49-F238E27FC236}">
                <a16:creationId xmlns:a16="http://schemas.microsoft.com/office/drawing/2014/main" id="{8E8BE2DC-E740-42F5-9C09-3C371E98550A}"/>
              </a:ext>
            </a:extLst>
          </p:cNvPr>
          <p:cNvSpPr txBox="1">
            <a:spLocks/>
          </p:cNvSpPr>
          <p:nvPr/>
        </p:nvSpPr>
        <p:spPr>
          <a:xfrm>
            <a:off x="-59991" y="4189333"/>
            <a:ext cx="43831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/>
              <a:t>good</a:t>
            </a:r>
          </a:p>
        </p:txBody>
      </p:sp>
      <p:sp>
        <p:nvSpPr>
          <p:cNvPr id="32" name="Овал 5">
            <a:extLst>
              <a:ext uri="{FF2B5EF4-FFF2-40B4-BE49-F238E27FC236}">
                <a16:creationId xmlns:a16="http://schemas.microsoft.com/office/drawing/2014/main" id="{52A4A078-D26D-4757-AE24-1DEC79E8FFC1}"/>
              </a:ext>
            </a:extLst>
          </p:cNvPr>
          <p:cNvSpPr/>
          <p:nvPr/>
        </p:nvSpPr>
        <p:spPr>
          <a:xfrm>
            <a:off x="3419685" y="2021982"/>
            <a:ext cx="1371600" cy="1371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Овал 5">
            <a:extLst>
              <a:ext uri="{FF2B5EF4-FFF2-40B4-BE49-F238E27FC236}">
                <a16:creationId xmlns:a16="http://schemas.microsoft.com/office/drawing/2014/main" id="{8DE9920E-C11E-493B-8564-AEEF2C5131FB}"/>
              </a:ext>
            </a:extLst>
          </p:cNvPr>
          <p:cNvSpPr/>
          <p:nvPr/>
        </p:nvSpPr>
        <p:spPr>
          <a:xfrm>
            <a:off x="8254285" y="2021982"/>
            <a:ext cx="1371600" cy="1371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3544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60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Sylfaen</vt:lpstr>
      <vt:lpstr>Тема Office</vt:lpstr>
      <vt:lpstr>problem № 17 tornado machine</vt:lpstr>
      <vt:lpstr>reporter</vt:lpstr>
      <vt:lpstr>Discussion topics</vt:lpstr>
      <vt:lpstr>Overall impression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ამოცანა №</dc:title>
  <dc:creator>zura jashi</dc:creator>
  <cp:lastModifiedBy>User</cp:lastModifiedBy>
  <cp:revision>25</cp:revision>
  <dcterms:created xsi:type="dcterms:W3CDTF">2017-05-12T06:29:05Z</dcterms:created>
  <dcterms:modified xsi:type="dcterms:W3CDTF">2017-06-30T11:31:24Z</dcterms:modified>
</cp:coreProperties>
</file>