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99E700-6A52-4428-A643-7823C1374D21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1F25E-A24B-485E-A1C4-CB67F9B02F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99E700-6A52-4428-A643-7823C1374D21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1F25E-A24B-485E-A1C4-CB67F9B02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99E700-6A52-4428-A643-7823C1374D21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1F25E-A24B-485E-A1C4-CB67F9B02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99E700-6A52-4428-A643-7823C1374D21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1F25E-A24B-485E-A1C4-CB67F9B02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99E700-6A52-4428-A643-7823C1374D21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1F25E-A24B-485E-A1C4-CB67F9B02F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99E700-6A52-4428-A643-7823C1374D21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1F25E-A24B-485E-A1C4-CB67F9B02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99E700-6A52-4428-A643-7823C1374D21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1F25E-A24B-485E-A1C4-CB67F9B02F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99E700-6A52-4428-A643-7823C1374D21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1F25E-A24B-485E-A1C4-CB67F9B02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99E700-6A52-4428-A643-7823C1374D21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1F25E-A24B-485E-A1C4-CB67F9B02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99E700-6A52-4428-A643-7823C1374D21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1F25E-A24B-485E-A1C4-CB67F9B02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599E700-6A52-4428-A643-7823C1374D21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BB1F25E-A24B-485E-A1C4-CB67F9B02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599E700-6A52-4428-A643-7823C1374D21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BB1F25E-A24B-485E-A1C4-CB67F9B02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4600"/>
            <a:ext cx="7772400" cy="1975104"/>
          </a:xfrm>
        </p:spPr>
        <p:txBody>
          <a:bodyPr/>
          <a:lstStyle/>
          <a:p>
            <a:r>
              <a:rPr lang="en-US" dirty="0" smtClean="0"/>
              <a:t>Problem No.23</a:t>
            </a:r>
            <a:br>
              <a:rPr lang="en-US" dirty="0" smtClean="0"/>
            </a:br>
            <a:r>
              <a:rPr lang="en-US" dirty="0" smtClean="0"/>
              <a:t>colors of the Rainbow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977640"/>
            <a:ext cx="7772400" cy="1508760"/>
          </a:xfrm>
        </p:spPr>
        <p:txBody>
          <a:bodyPr/>
          <a:lstStyle/>
          <a:p>
            <a:r>
              <a:rPr lang="en-US" dirty="0" err="1" smtClean="0"/>
              <a:t>Besat</a:t>
            </a:r>
            <a:r>
              <a:rPr lang="en-US" dirty="0" smtClean="0"/>
              <a:t> 2</a:t>
            </a:r>
          </a:p>
          <a:p>
            <a:endParaRPr lang="en-US" dirty="0" smtClean="0"/>
          </a:p>
          <a:p>
            <a:r>
              <a:rPr lang="en-US" dirty="0" err="1" smtClean="0"/>
              <a:t>Alireza</a:t>
            </a:r>
            <a:r>
              <a:rPr lang="en-US" dirty="0" smtClean="0"/>
              <a:t> </a:t>
            </a:r>
            <a:r>
              <a:rPr lang="en-US" dirty="0" err="1" smtClean="0"/>
              <a:t>Hamidian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83560"/>
            <a:ext cx="79248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You are given aqueous solutions of potassium dichromate (K</a:t>
            </a:r>
            <a:r>
              <a:rPr lang="en-US" baseline="-25000" dirty="0" smtClean="0"/>
              <a:t>2</a:t>
            </a:r>
            <a:r>
              <a:rPr lang="en-US" dirty="0" smtClean="0"/>
              <a:t>Cr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7</a:t>
            </a:r>
            <a:r>
              <a:rPr lang="en-US" dirty="0" smtClean="0"/>
              <a:t>) and copper (</a:t>
            </a:r>
            <a:r>
              <a:rPr lang="en-US" dirty="0" err="1" smtClean="0"/>
              <a:t>ll</a:t>
            </a:r>
            <a:r>
              <a:rPr lang="en-US" dirty="0" smtClean="0"/>
              <a:t>) sulfate (CuSO</a:t>
            </a:r>
            <a:r>
              <a:rPr lang="en-US" baseline="-25000" dirty="0" smtClean="0"/>
              <a:t>4</a:t>
            </a:r>
            <a:r>
              <a:rPr lang="en-US" dirty="0" smtClean="0"/>
              <a:t>). By mixing these two solutions in any combination with colorless solutions of your choice, obtain as many test tubes showing distinctly different colors as possible.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Initial: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K</a:t>
            </a:r>
            <a:r>
              <a:rPr lang="en-US" baseline="-25000" dirty="0" smtClean="0"/>
              <a:t>2</a:t>
            </a:r>
            <a:r>
              <a:rPr lang="en-US" dirty="0" smtClean="0"/>
              <a:t>Cr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7</a:t>
            </a:r>
            <a:r>
              <a:rPr lang="en-US" dirty="0" smtClean="0"/>
              <a:t> + CuSO</a:t>
            </a:r>
            <a:r>
              <a:rPr lang="en-US" baseline="-25000" dirty="0" smtClean="0"/>
              <a:t>4</a:t>
            </a:r>
            <a:r>
              <a:rPr lang="en-US" dirty="0" smtClean="0"/>
              <a:t>  =  Yellow </a:t>
            </a:r>
          </a:p>
          <a:p>
            <a:pPr>
              <a:buNone/>
            </a:pPr>
            <a:r>
              <a:rPr lang="en-US" dirty="0" smtClean="0"/>
              <a:t>    Blue    +  orange = light purple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K</a:t>
            </a:r>
            <a:r>
              <a:rPr lang="en-US" baseline="-25000" dirty="0" smtClean="0"/>
              <a:t>2</a:t>
            </a:r>
            <a:r>
              <a:rPr lang="en-US" dirty="0" smtClean="0"/>
              <a:t>Cr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7</a:t>
            </a:r>
            <a:r>
              <a:rPr lang="en-US" dirty="0" smtClean="0"/>
              <a:t> +CuSo</a:t>
            </a:r>
            <a:r>
              <a:rPr lang="en-US" baseline="-25000" dirty="0" smtClean="0"/>
              <a:t>4</a:t>
            </a:r>
            <a:r>
              <a:rPr lang="en-US" dirty="0" smtClean="0"/>
              <a:t> = K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+ CuCr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8" name="Right Brace 7"/>
          <p:cNvSpPr/>
          <p:nvPr/>
        </p:nvSpPr>
        <p:spPr>
          <a:xfrm>
            <a:off x="6019800" y="1905000"/>
            <a:ext cx="609600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81800" y="2133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????</a:t>
            </a:r>
            <a:endParaRPr lang="en-US" sz="2400" b="1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3886200" y="4267200"/>
            <a:ext cx="685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429000" y="47244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Colorless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486400" y="45720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Yellow</a:t>
            </a:r>
            <a:endParaRPr lang="en-US" sz="2400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5562600" y="4267200"/>
            <a:ext cx="685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4" descr="C:\Users\Sony\Desktop\New folder (2)\20160719_170828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934200" y="2743200"/>
            <a:ext cx="2114550" cy="375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Then: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83560"/>
            <a:ext cx="83820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KOH + solution = Green not dissolved salt(Green)</a:t>
            </a:r>
          </a:p>
          <a:p>
            <a:pPr>
              <a:buNone/>
            </a:pPr>
            <a:r>
              <a:rPr lang="en-US" dirty="0" smtClean="0"/>
              <a:t>2KOH + CuSO</a:t>
            </a:r>
            <a:r>
              <a:rPr lang="en-US" baseline="-25000" dirty="0" smtClean="0"/>
              <a:t>4</a:t>
            </a:r>
            <a:r>
              <a:rPr lang="en-US" dirty="0" smtClean="0"/>
              <a:t> = Cu(OH)</a:t>
            </a:r>
            <a:r>
              <a:rPr lang="en-US" baseline="-25000" dirty="0" smtClean="0"/>
              <a:t>2</a:t>
            </a:r>
            <a:r>
              <a:rPr lang="en-US" dirty="0" smtClean="0"/>
              <a:t> + K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</a:p>
          <a:p>
            <a:pPr>
              <a:buNone/>
            </a:pPr>
            <a:endParaRPr lang="en-US" baseline="-25000" dirty="0" smtClean="0"/>
          </a:p>
          <a:p>
            <a:pPr>
              <a:buNone/>
            </a:pPr>
            <a:endParaRPr lang="en-US" baseline="-25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And it happened again with </a:t>
            </a:r>
            <a:r>
              <a:rPr lang="en-US" dirty="0" err="1" smtClean="0"/>
              <a:t>NaOH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9" name="Picture 3" descr="C:\Users\Sony\Desktop\New folder (2)\20160719_1723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2438400"/>
            <a:ext cx="1860947" cy="3308350"/>
          </a:xfrm>
          <a:prstGeom prst="rect">
            <a:avLst/>
          </a:prstGeom>
          <a:noFill/>
        </p:spPr>
      </p:pic>
      <p:cxnSp>
        <p:nvCxnSpPr>
          <p:cNvPr id="11" name="Straight Arrow Connector 10"/>
          <p:cNvCxnSpPr/>
          <p:nvPr/>
        </p:nvCxnSpPr>
        <p:spPr>
          <a:xfrm rot="5400000">
            <a:off x="3543300" y="3162300"/>
            <a:ext cx="457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24200" y="35052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Green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 also used NH</a:t>
            </a:r>
            <a:r>
              <a:rPr lang="en-US" baseline="-25000" dirty="0" smtClean="0"/>
              <a:t>4</a:t>
            </a:r>
            <a:r>
              <a:rPr lang="en-US" dirty="0" smtClean="0"/>
              <a:t>OH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But nothing happened;</a:t>
            </a:r>
          </a:p>
          <a:p>
            <a:pPr>
              <a:buNone/>
            </a:pPr>
            <a:r>
              <a:rPr lang="en-US" dirty="0" smtClean="0"/>
              <a:t>So we conclude that no reaction</a:t>
            </a:r>
          </a:p>
          <a:p>
            <a:pPr>
              <a:buNone/>
            </a:pPr>
            <a:r>
              <a:rPr lang="en-US" dirty="0" smtClean="0"/>
              <a:t>will happen.</a:t>
            </a:r>
            <a:endParaRPr lang="en-US" dirty="0"/>
          </a:p>
        </p:txBody>
      </p:sp>
      <p:pic>
        <p:nvPicPr>
          <p:cNvPr id="7" name="Picture 2" descr="C:\Users\Sony\Desktop\New folder (2)\20160719_1724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905000"/>
            <a:ext cx="2357438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0"/>
            <a:ext cx="8686800" cy="9144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00B050"/>
                </a:solidFill>
              </a:rPr>
              <a:t>Thanks for your attention!</a:t>
            </a:r>
            <a:endParaRPr lang="en-US" sz="4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156</TotalTime>
  <Words>127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Problem No.23 colors of the Rainbow</vt:lpstr>
      <vt:lpstr>Problem:</vt:lpstr>
      <vt:lpstr>Initial:</vt:lpstr>
      <vt:lpstr>Then:</vt:lpstr>
      <vt:lpstr>Slide 5</vt:lpstr>
      <vt:lpstr>Thanks for your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No.23 colors of the Rainbow</dc:title>
  <dc:creator>Sony</dc:creator>
  <cp:lastModifiedBy>Sony</cp:lastModifiedBy>
  <cp:revision>3</cp:revision>
  <dcterms:created xsi:type="dcterms:W3CDTF">2015-05-16T13:09:11Z</dcterms:created>
  <dcterms:modified xsi:type="dcterms:W3CDTF">2015-05-18T20:02:30Z</dcterms:modified>
</cp:coreProperties>
</file>