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1"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1048692"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D33AF28-52BA-4244-8436-ECDAB3FE59AB}" type="datetimeFigureOut">
              <a:rPr lang="ru-RU"/>
              <a:pPr>
                <a:defRPr/>
              </a:pPr>
              <a:t>19.07.2016</a:t>
            </a:fld>
            <a:endParaRPr lang="ru-RU"/>
          </a:p>
        </p:txBody>
      </p:sp>
      <p:sp>
        <p:nvSpPr>
          <p:cNvPr id="1048693"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1048694"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048695"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1048696"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3A9F18E-C86C-4314-8211-B6ECD82E2F8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Полилиния 7"/>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Прямая соединительная линия 11"/>
            <p:cNvCxnSpPr>
              <a:cxnSpLocks/>
            </p:cNvCxnSpPr>
            <p:nvPr/>
          </p:nvCxnSpPr>
          <p:spPr>
            <a:xfrm>
              <a:off x="-3765" y="4880373"/>
              <a:ext cx="9147765" cy="83994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048585"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ru-RU"/>
              <a:t>Образец заголовка</a:t>
            </a:r>
            <a:endParaRPr lang="en-US"/>
          </a:p>
        </p:txBody>
      </p:sp>
      <p:sp>
        <p:nvSpPr>
          <p:cNvPr id="1048586"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10" name="Дата 29"/>
          <p:cNvSpPr>
            <a:spLocks noGrp="1"/>
          </p:cNvSpPr>
          <p:nvPr>
            <p:ph type="dt" sz="half" idx="10"/>
          </p:nvPr>
        </p:nvSpPr>
        <p:spPr/>
        <p:txBody>
          <a:bodyPr/>
          <a:lstStyle>
            <a:lvl1pPr>
              <a:defRPr smtClean="0">
                <a:solidFill>
                  <a:srgbClr val="FFFFFF"/>
                </a:solidFill>
              </a:defRPr>
            </a:lvl1pPr>
          </a:lstStyle>
          <a:p>
            <a:pPr>
              <a:defRPr/>
            </a:pPr>
            <a:fld id="{DA160443-E253-43B4-842E-C8E4F129EC6D}" type="datetime1">
              <a:rPr lang="ru-RU"/>
              <a:pPr>
                <a:defRPr/>
              </a:pPr>
              <a:t>19.07.2016</a:t>
            </a:fld>
            <a:endParaRPr lang="ru-RU"/>
          </a:p>
        </p:txBody>
      </p:sp>
      <p:sp>
        <p:nvSpPr>
          <p:cNvPr id="11" name="Нижний колонтитул 18"/>
          <p:cNvSpPr>
            <a:spLocks noGrp="1"/>
          </p:cNvSpPr>
          <p:nvPr>
            <p:ph type="ftr" sz="quarter" idx="11"/>
          </p:nvPr>
        </p:nvSpPr>
        <p:spPr/>
        <p:txBody>
          <a:bodyPr/>
          <a:lstStyle>
            <a:lvl1pPr>
              <a:defRPr>
                <a:solidFill>
                  <a:schemeClr val="accent1">
                    <a:tint val="20000"/>
                  </a:schemeClr>
                </a:solidFill>
              </a:defRPr>
            </a:lvl1pPr>
          </a:lstStyle>
          <a:p>
            <a:pPr>
              <a:defRPr/>
            </a:pPr>
            <a:endParaRPr lang="ru-RU"/>
          </a:p>
        </p:txBody>
      </p:sp>
      <p:sp>
        <p:nvSpPr>
          <p:cNvPr id="12" name="Номер слайда 26"/>
          <p:cNvSpPr>
            <a:spLocks noGrp="1"/>
          </p:cNvSpPr>
          <p:nvPr>
            <p:ph type="sldNum" sz="quarter" idx="12"/>
          </p:nvPr>
        </p:nvSpPr>
        <p:spPr/>
        <p:txBody>
          <a:bodyPr/>
          <a:lstStyle>
            <a:lvl1pPr>
              <a:defRPr smtClean="0">
                <a:solidFill>
                  <a:srgbClr val="FFFFFF"/>
                </a:solidFill>
              </a:defRPr>
            </a:lvl1pPr>
          </a:lstStyle>
          <a:p>
            <a:pPr>
              <a:defRPr/>
            </a:pPr>
            <a:fld id="{E0CDC954-59AE-48EF-A299-F11F3FAB47D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657" name="Заголовок 1"/>
          <p:cNvSpPr>
            <a:spLocks noGrp="1"/>
          </p:cNvSpPr>
          <p:nvPr>
            <p:ph type="title"/>
          </p:nvPr>
        </p:nvSpPr>
        <p:spPr/>
        <p:txBody>
          <a:bodyPr/>
          <a:lstStyle/>
          <a:p>
            <a:r>
              <a:rPr lang="ru-RU"/>
              <a:t>Образец заголовка</a:t>
            </a:r>
            <a:endParaRPr lang="en-US"/>
          </a:p>
        </p:txBody>
      </p:sp>
      <p:sp>
        <p:nvSpPr>
          <p:cNvPr id="1048658" name="Вертикальный текст 2"/>
          <p:cNvSpPr>
            <a:spLocks noGrp="1"/>
          </p:cNvSpPr>
          <p:nvPr>
            <p:ph type="body" orient="vert" idx="1"/>
          </p:nvPr>
        </p:nvSpPr>
        <p:spPr>
          <a:xfrm>
            <a:off x="457200" y="1481329"/>
            <a:ext cx="8229600" cy="43860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804CB58-9A99-4CAF-B63E-5180C565B559}" type="datetime1">
              <a:rPr lang="ru-RU"/>
              <a:pPr>
                <a:defRPr/>
              </a:pPr>
              <a:t>19.07.2016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6758EA6-044A-4802-9237-0FE04D6C1C7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652" name="Вертикальный заголовок 1"/>
          <p:cNvSpPr>
            <a:spLocks noGrp="1"/>
          </p:cNvSpPr>
          <p:nvPr>
            <p:ph type="title" orient="vert"/>
          </p:nvPr>
        </p:nvSpPr>
        <p:spPr>
          <a:xfrm>
            <a:off x="6844013" y="274640"/>
            <a:ext cx="1777470" cy="5592761"/>
          </a:xfrm>
        </p:spPr>
        <p:txBody>
          <a:bodyPr vert="eaVert"/>
          <a:lstStyle/>
          <a:p>
            <a:r>
              <a:rPr lang="ru-RU"/>
              <a:t>Образец заголовка</a:t>
            </a:r>
            <a:endParaRPr lang="en-US"/>
          </a:p>
        </p:txBody>
      </p:sp>
      <p:sp>
        <p:nvSpPr>
          <p:cNvPr id="1048653" name="Вертикальный текст 2"/>
          <p:cNvSpPr>
            <a:spLocks noGrp="1"/>
          </p:cNvSpPr>
          <p:nvPr>
            <p:ph type="body" orient="vert" idx="1"/>
          </p:nvPr>
        </p:nvSpPr>
        <p:spPr>
          <a:xfrm>
            <a:off x="457200" y="274641"/>
            <a:ext cx="6324600" cy="559276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23875CE-6B4E-4FE5-AA47-F69CE50EAC75}" type="datetime1">
              <a:rPr lang="ru-RU"/>
              <a:pPr>
                <a:defRPr/>
              </a:pPr>
              <a:t>19.07.2016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FF5B6A1-CCC8-4304-980A-9175262B70A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596"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48600" name="Заголовок 6"/>
          <p:cNvSpPr>
            <a:spLocks noGrp="1"/>
          </p:cNvSpPr>
          <p:nvPr>
            <p:ph type="title"/>
          </p:nvPr>
        </p:nvSpPr>
        <p:spPr/>
        <p:txBody>
          <a:bodyPr rtlCol="0"/>
          <a:lstStyle/>
          <a:p>
            <a:r>
              <a:rPr lang="ru-RU"/>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9018388B-E6D9-4FCC-874F-C2BE45AD89A3}" type="datetime1">
              <a:rPr lang="ru-RU"/>
              <a:pPr>
                <a:defRPr/>
              </a:pPr>
              <a:t>19.07.2016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BFFFE8E-6C17-49DC-B5A4-6020B297EEB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4864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ru-RU"/>
              <a:t>Образец заголовка</a:t>
            </a:r>
            <a:endParaRPr lang="en-US"/>
          </a:p>
        </p:txBody>
      </p:sp>
      <p:sp>
        <p:nvSpPr>
          <p:cNvPr id="104864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6" name="Дата 3"/>
          <p:cNvSpPr>
            <a:spLocks noGrp="1"/>
          </p:cNvSpPr>
          <p:nvPr>
            <p:ph type="dt" sz="half" idx="10"/>
          </p:nvPr>
        </p:nvSpPr>
        <p:spPr/>
        <p:txBody>
          <a:bodyPr/>
          <a:lstStyle>
            <a:lvl1pPr>
              <a:defRPr/>
            </a:lvl1pPr>
          </a:lstStyle>
          <a:p>
            <a:pPr>
              <a:defRPr/>
            </a:pPr>
            <a:fld id="{A6F16F8F-2266-4E39-801F-6AC0B7BA2218}" type="datetime1">
              <a:rPr lang="ru-RU"/>
              <a:pPr>
                <a:defRPr/>
              </a:pPr>
              <a:t>19.07.2016</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AADB2F9-BEE8-47DA-87D8-66663E40061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1048636"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48637"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48641" name="Заголовок 7"/>
          <p:cNvSpPr>
            <a:spLocks noGrp="1"/>
          </p:cNvSpPr>
          <p:nvPr>
            <p:ph type="title"/>
          </p:nvPr>
        </p:nvSpPr>
        <p:spPr/>
        <p:txBody>
          <a:bodyPr rtlCol="0"/>
          <a:lstStyle/>
          <a:p>
            <a:r>
              <a:rPr lang="ru-RU"/>
              <a:t>Образец заголовка</a:t>
            </a:r>
            <a:endParaRPr lang="en-US"/>
          </a:p>
        </p:txBody>
      </p:sp>
      <p:sp>
        <p:nvSpPr>
          <p:cNvPr id="5" name="Дата 4"/>
          <p:cNvSpPr>
            <a:spLocks noGrp="1"/>
          </p:cNvSpPr>
          <p:nvPr>
            <p:ph type="dt" sz="half" idx="10"/>
          </p:nvPr>
        </p:nvSpPr>
        <p:spPr/>
        <p:txBody>
          <a:bodyPr/>
          <a:lstStyle>
            <a:lvl1pPr>
              <a:defRPr/>
            </a:lvl1pPr>
          </a:lstStyle>
          <a:p>
            <a:pPr>
              <a:defRPr/>
            </a:pPr>
            <a:fld id="{47E6AA64-4B0C-415B-A087-06CD901EF9E9}" type="datetime1">
              <a:rPr lang="ru-RU"/>
              <a:pPr>
                <a:defRPr/>
              </a:pPr>
              <a:t>19.07.2016</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F3F7356D-5D4B-4DF3-9BC1-71578A21B94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1048683" name="Заголовок 1"/>
          <p:cNvSpPr>
            <a:spLocks noGrp="1"/>
          </p:cNvSpPr>
          <p:nvPr>
            <p:ph type="title"/>
          </p:nvPr>
        </p:nvSpPr>
        <p:spPr>
          <a:xfrm>
            <a:off x="457200" y="273050"/>
            <a:ext cx="8229600" cy="1143000"/>
          </a:xfrm>
        </p:spPr>
        <p:txBody>
          <a:bodyPr/>
          <a:lstStyle/>
          <a:p>
            <a:r>
              <a:rPr lang="ru-RU"/>
              <a:t>Образец заголовка</a:t>
            </a:r>
            <a:endParaRPr lang="en-US"/>
          </a:p>
        </p:txBody>
      </p:sp>
      <p:sp>
        <p:nvSpPr>
          <p:cNvPr id="1048684"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1048685"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1048686"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48687"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011303FA-46E1-406A-B1BD-D9802CB61E71}" type="datetime1">
              <a:rPr lang="ru-RU"/>
              <a:pPr>
                <a:defRPr/>
              </a:pPr>
              <a:t>19.07.2016</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A8D127D9-C2F8-4EFD-B4FA-197104CAC1BE}"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1048665" name="Заголовок 5"/>
          <p:cNvSpPr>
            <a:spLocks noGrp="1"/>
          </p:cNvSpPr>
          <p:nvPr>
            <p:ph type="title"/>
          </p:nvPr>
        </p:nvSpPr>
        <p:spPr/>
        <p:txBody>
          <a:bodyPr rtlCol="0"/>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D2196BB3-EEB1-4F0C-967E-69047EED11E5}" type="datetime1">
              <a:rPr lang="ru-RU"/>
              <a:pPr>
                <a:defRPr/>
              </a:pPr>
              <a:t>19.07.2016</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0BD74A69-5B24-4819-83E9-16077FF0E2B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7CED910-D23C-46EC-8ACD-D17F7553D19F}" type="datetime1">
              <a:rPr lang="ru-RU"/>
              <a:pPr>
                <a:defRPr/>
              </a:pPr>
              <a:t>19.07.2016</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045F6A59-1477-47AE-A365-DEA97BDCA88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1048677"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ru-RU"/>
              <a:t>Образец заголовка</a:t>
            </a:r>
            <a:endParaRPr lang="en-US"/>
          </a:p>
        </p:txBody>
      </p:sp>
      <p:sp>
        <p:nvSpPr>
          <p:cNvPr id="1048678"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1048679"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DA9F9B11-BB62-4114-BEA6-DC11BDCC01A3}" type="datetime1">
              <a:rPr lang="ru-RU"/>
              <a:pPr>
                <a:defRPr/>
              </a:pPr>
              <a:t>19.07.2016</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6C4F1371-2A66-4042-8FAE-C1E9F3B945A4}"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7"/>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Полилиния 8"/>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Прямоугольный треугольник 9"/>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10"/>
          <p:cNvCxnSpPr>
            <a:cxnSpLocks/>
          </p:cNvCxnSpPr>
          <p:nvPr/>
        </p:nvCxnSpPr>
        <p:spPr>
          <a:xfrm>
            <a:off x="-9237" y="5787738"/>
            <a:ext cx="3405509" cy="108438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48666"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ru-RU"/>
              <a:t>Образец текста</a:t>
            </a:r>
          </a:p>
        </p:txBody>
      </p:sp>
      <p:sp>
        <p:nvSpPr>
          <p:cNvPr id="1048667"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ru-RU" noProof="0"/>
              <a:t>Вставка рисунка</a:t>
            </a:r>
            <a:endParaRPr lang="en-US" noProof="0" dirty="0"/>
          </a:p>
        </p:txBody>
      </p:sp>
      <p:sp>
        <p:nvSpPr>
          <p:cNvPr id="1048671"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ru-RU"/>
              <a:t>Образец заголовка</a:t>
            </a:r>
            <a:endParaRPr lang="en-US"/>
          </a:p>
        </p:txBody>
      </p:sp>
      <p:sp>
        <p:nvSpPr>
          <p:cNvPr id="11" name="Дата 4"/>
          <p:cNvSpPr>
            <a:spLocks noGrp="1"/>
          </p:cNvSpPr>
          <p:nvPr>
            <p:ph type="dt" sz="half" idx="10"/>
          </p:nvPr>
        </p:nvSpPr>
        <p:spPr/>
        <p:txBody>
          <a:bodyPr/>
          <a:lstStyle>
            <a:lvl1pPr>
              <a:defRPr smtClean="0">
                <a:solidFill>
                  <a:schemeClr val="tx1"/>
                </a:solidFill>
              </a:defRPr>
            </a:lvl1pPr>
          </a:lstStyle>
          <a:p>
            <a:pPr>
              <a:defRPr/>
            </a:pPr>
            <a:fld id="{A78D9FB1-7372-4C9D-AC59-4A3693BE0E91}" type="datetime1">
              <a:rPr lang="ru-RU"/>
              <a:pPr>
                <a:defRPr/>
              </a:pPr>
              <a:t>19.07.2016</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lstStyle>
          <a:p>
            <a:pPr>
              <a:defRPr/>
            </a:pPr>
            <a:endParaRPr lang="ru-RU"/>
          </a:p>
        </p:txBody>
      </p:sp>
      <p:sp>
        <p:nvSpPr>
          <p:cNvPr id="13" name="Номер слайда 6"/>
          <p:cNvSpPr>
            <a:spLocks noGrp="1"/>
          </p:cNvSpPr>
          <p:nvPr>
            <p:ph type="sldNum" sz="quarter" idx="12"/>
          </p:nvPr>
        </p:nvSpPr>
        <p:spPr/>
        <p:txBody>
          <a:bodyPr/>
          <a:lstStyle>
            <a:lvl1pPr>
              <a:defRPr smtClean="0">
                <a:solidFill>
                  <a:schemeClr val="tx1"/>
                </a:solidFill>
              </a:defRPr>
            </a:lvl1pPr>
          </a:lstStyle>
          <a:p>
            <a:pPr>
              <a:defRPr/>
            </a:pPr>
            <a:fld id="{BF5948BC-B1EF-45F7-A323-7346B8A56A5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Полилиния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48577" name="Полилиния 11"/>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48578" name="Прямоугольный треугольник 13"/>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45728" name="Прямая соединительная линия 14"/>
          <p:cNvCxnSpPr>
            <a:cxnSpLocks/>
          </p:cNvCxnSpPr>
          <p:nvPr/>
        </p:nvCxnSpPr>
        <p:spPr>
          <a:xfrm>
            <a:off x="-9237" y="5787738"/>
            <a:ext cx="3405509" cy="108438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57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a:t>Образец заголовка</a:t>
            </a:r>
            <a:endParaRPr lang="en-US"/>
          </a:p>
        </p:txBody>
      </p:sp>
      <p:sp>
        <p:nvSpPr>
          <p:cNvPr id="20489"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48581"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lstStyle>
          <a:p>
            <a:pPr>
              <a:defRPr/>
            </a:pPr>
            <a:fld id="{700AC86D-DE8B-448E-BB92-72480F5571DC}" type="datetime1">
              <a:rPr lang="ru-RU"/>
              <a:pPr>
                <a:defRPr/>
              </a:pPr>
              <a:t>19.07.2016</a:t>
            </a:fld>
            <a:endParaRPr lang="ru-RU"/>
          </a:p>
        </p:txBody>
      </p:sp>
      <p:sp>
        <p:nvSpPr>
          <p:cNvPr id="104858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ru-RU"/>
          </a:p>
        </p:txBody>
      </p:sp>
      <p:sp>
        <p:nvSpPr>
          <p:cNvPr id="1048583"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lstStyle>
          <a:p>
            <a:pPr>
              <a:defRPr/>
            </a:pPr>
            <a:fld id="{BD7C6E31-3DA4-497F-AF11-C86847F70BE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6" r:id="rId2"/>
    <p:sldLayoutId id="2147483661" r:id="rId3"/>
    <p:sldLayoutId id="2147483662" r:id="rId4"/>
    <p:sldLayoutId id="2147483663" r:id="rId5"/>
    <p:sldLayoutId id="2147483664" r:id="rId6"/>
    <p:sldLayoutId id="2147483657" r:id="rId7"/>
    <p:sldLayoutId id="2147483665" r:id="rId8"/>
    <p:sldLayoutId id="2147483666" r:id="rId9"/>
    <p:sldLayoutId id="2147483658" r:id="rId10"/>
    <p:sldLayoutId id="2147483659" r:id="rId11"/>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Заголовок 1"/>
          <p:cNvSpPr>
            <a:spLocks noGrp="1"/>
          </p:cNvSpPr>
          <p:nvPr>
            <p:ph type="ctrTitle"/>
          </p:nvPr>
        </p:nvSpPr>
        <p:spPr>
          <a:xfrm>
            <a:off x="2195736" y="1124744"/>
            <a:ext cx="6172200" cy="1894362"/>
          </a:xfrm>
        </p:spPr>
        <p:txBody>
          <a:bodyPr/>
          <a:lstStyle/>
          <a:p>
            <a:pPr algn="ctr" fontAlgn="auto">
              <a:spcAft>
                <a:spcPts val="0"/>
              </a:spcAft>
              <a:defRPr/>
            </a:pPr>
            <a:r>
              <a:rPr lang="en-US" sz="4000" dirty="0"/>
              <a:t>Problem 1. Air traffic</a:t>
            </a:r>
            <a:endParaRPr lang="ru-RU" sz="4000" dirty="0"/>
          </a:p>
        </p:txBody>
      </p:sp>
      <p:sp>
        <p:nvSpPr>
          <p:cNvPr id="14338" name="Подзаголовок 2"/>
          <p:cNvSpPr>
            <a:spLocks noGrp="1"/>
          </p:cNvSpPr>
          <p:nvPr>
            <p:ph type="subTitle" idx="1"/>
          </p:nvPr>
        </p:nvSpPr>
        <p:spPr>
          <a:xfrm>
            <a:off x="2124075" y="4292600"/>
            <a:ext cx="6172200" cy="1371600"/>
          </a:xfrm>
        </p:spPr>
        <p:txBody>
          <a:bodyPr/>
          <a:lstStyle/>
          <a:p>
            <a:pPr marR="0"/>
            <a:r>
              <a:rPr lang="en-US" sz="2400" smtClean="0"/>
              <a:t>Reporter: Matytcin Vadim</a:t>
            </a:r>
          </a:p>
          <a:p>
            <a:pPr marR="0"/>
            <a:r>
              <a:rPr lang="en-US" sz="2400" smtClean="0"/>
              <a:t>Team: </a:t>
            </a:r>
            <a:r>
              <a:rPr lang="en-US" altLang="en-US" sz="2400" smtClean="0"/>
              <a:t>R</a:t>
            </a:r>
            <a:r>
              <a:rPr lang="en-US" altLang="ru-RU" sz="2400" smtClean="0"/>
              <a:t>ussia - </a:t>
            </a:r>
            <a:r>
              <a:rPr lang="en-US" sz="2400" smtClean="0"/>
              <a:t>Voronezh</a:t>
            </a:r>
            <a:endParaRPr lang="ru-RU" sz="2400" smtClean="0"/>
          </a:p>
        </p:txBody>
      </p:sp>
      <p:sp>
        <p:nvSpPr>
          <p:cNvPr id="14339" name="Номер слайда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419F4BB-EF71-4E38-8B08-36D85BA7759A}" type="slidenum">
              <a:rPr lang="ru-RU" sz="1800">
                <a:cs typeface="Arial" charset="0"/>
              </a:rPr>
              <a:pPr fontAlgn="base">
                <a:spcBef>
                  <a:spcPct val="0"/>
                </a:spcBef>
                <a:spcAft>
                  <a:spcPct val="0"/>
                </a:spcAft>
              </a:pPr>
              <a:t>1</a:t>
            </a:fld>
            <a:endParaRPr lang="ru-RU" sz="180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457200" y="3716338"/>
            <a:ext cx="8229600" cy="2290762"/>
          </a:xfrm>
        </p:spPr>
        <p:txBody>
          <a:bodyPr/>
          <a:lstStyle/>
          <a:p>
            <a:endParaRPr lang="ru-RU" smtClean="0"/>
          </a:p>
        </p:txBody>
      </p:sp>
      <p:sp>
        <p:nvSpPr>
          <p:cNvPr id="27650" name="Номер слайда 3"/>
          <p:cNvSpPr>
            <a:spLocks noGrp="1"/>
          </p:cNvSpPr>
          <p:nvPr>
            <p:ph type="sldNum" sz="quarter" idx="12"/>
          </p:nvPr>
        </p:nvSpPr>
        <p:spPr bwMode="auto">
          <a:xfrm>
            <a:off x="8101013" y="6408738"/>
            <a:ext cx="912812" cy="449262"/>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F522B03-38FB-4FC2-86DB-3849AA581D7E}" type="slidenum">
              <a:rPr lang="ru-RU" sz="1800">
                <a:cs typeface="Arial" charset="0"/>
              </a:rPr>
              <a:pPr fontAlgn="base">
                <a:spcBef>
                  <a:spcPct val="0"/>
                </a:spcBef>
                <a:spcAft>
                  <a:spcPct val="0"/>
                </a:spcAft>
              </a:pPr>
              <a:t>10</a:t>
            </a:fld>
            <a:endParaRPr lang="ru-RU" sz="1800">
              <a:cs typeface="Arial" charset="0"/>
            </a:endParaRPr>
          </a:p>
        </p:txBody>
      </p:sp>
      <p:sp>
        <p:nvSpPr>
          <p:cNvPr id="1048624" name="Заголовок 1"/>
          <p:cNvSpPr>
            <a:spLocks noGrp="1"/>
          </p:cNvSpPr>
          <p:nvPr>
            <p:ph type="title"/>
          </p:nvPr>
        </p:nvSpPr>
        <p:spPr/>
        <p:txBody>
          <a:bodyPr>
            <a:normAutofit fontScale="90000"/>
          </a:bodyPr>
          <a:lstStyle/>
          <a:p>
            <a:pPr fontAlgn="auto">
              <a:spcAft>
                <a:spcPts val="0"/>
              </a:spcAft>
              <a:defRPr/>
            </a:pPr>
            <a:r>
              <a:rPr lang="en-US" b="0" dirty="0"/>
              <a:t>The density of air traffic on the territory of three countries</a:t>
            </a:r>
            <a:endParaRPr lang="ru-RU" dirty="0"/>
          </a:p>
        </p:txBody>
      </p:sp>
      <p:graphicFrame>
        <p:nvGraphicFramePr>
          <p:cNvPr id="4194308" name="Объект 3"/>
          <p:cNvGraphicFramePr>
            <a:graphicFrameLocks/>
          </p:cNvGraphicFramePr>
          <p:nvPr/>
        </p:nvGraphicFramePr>
        <p:xfrm>
          <a:off x="250825" y="1484313"/>
          <a:ext cx="8642350" cy="936625"/>
        </p:xfrm>
        <a:graphic>
          <a:graphicData uri="http://schemas.openxmlformats.org/drawingml/2006/table">
            <a:tbl>
              <a:tblPr firstRow="1" bandRow="1">
                <a:tableStyleId>{BC89EF96-8CEA-46FF-86C4-4CE0E7609802}</a:tableStyleId>
              </a:tblPr>
              <a:tblGrid>
                <a:gridCol w="2880320"/>
                <a:gridCol w="2880320"/>
                <a:gridCol w="2880320"/>
              </a:tblGrid>
              <a:tr h="468052">
                <a:tc>
                  <a:txBody>
                    <a:bodyPr/>
                    <a:lstStyle/>
                    <a:p>
                      <a:pPr algn="ctr"/>
                      <a:r>
                        <a:rPr lang="en-US" dirty="0"/>
                        <a:t>Slovakia</a:t>
                      </a:r>
                      <a:endParaRPr lang="ru-RU" dirty="0"/>
                    </a:p>
                  </a:txBody>
                  <a:tcPr/>
                </a:tc>
                <a:tc>
                  <a:txBody>
                    <a:bodyPr/>
                    <a:lstStyle/>
                    <a:p>
                      <a:pPr algn="ctr"/>
                      <a:r>
                        <a:rPr lang="en-US" dirty="0"/>
                        <a:t>Czech Republic </a:t>
                      </a:r>
                      <a:endParaRPr lang="ru-RU" dirty="0"/>
                    </a:p>
                  </a:txBody>
                  <a:tcPr/>
                </a:tc>
                <a:tc>
                  <a:txBody>
                    <a:bodyPr/>
                    <a:lstStyle/>
                    <a:p>
                      <a:pPr algn="ctr"/>
                      <a:r>
                        <a:rPr lang="en-US" dirty="0"/>
                        <a:t>Bulgaria </a:t>
                      </a:r>
                      <a:endParaRPr lang="ru-RU" dirty="0"/>
                    </a:p>
                  </a:txBody>
                  <a:tcPr/>
                </a:tc>
              </a:tr>
              <a:tr h="468052">
                <a:tc>
                  <a:txBody>
                    <a:bodyPr/>
                    <a:lstStyle/>
                    <a:p>
                      <a:pPr algn="ctr"/>
                      <a:r>
                        <a:rPr lang="en-US" dirty="0"/>
                        <a:t>0,0001</a:t>
                      </a:r>
                      <a:endParaRPr lang="ru-RU" dirty="0"/>
                    </a:p>
                  </a:txBody>
                  <a:tcPr/>
                </a:tc>
                <a:tc>
                  <a:txBody>
                    <a:bodyPr/>
                    <a:lstStyle/>
                    <a:p>
                      <a:pPr algn="ctr"/>
                      <a:r>
                        <a:rPr lang="ru-RU" dirty="0"/>
                        <a:t>0,</a:t>
                      </a:r>
                      <a:r>
                        <a:rPr lang="en-US" dirty="0"/>
                        <a:t>0003</a:t>
                      </a:r>
                      <a:endParaRPr lang="ru-RU" dirty="0"/>
                    </a:p>
                  </a:txBody>
                  <a:tcPr/>
                </a:tc>
                <a:tc>
                  <a:txBody>
                    <a:bodyPr/>
                    <a:lstStyle/>
                    <a:p>
                      <a:pPr algn="ctr"/>
                      <a:r>
                        <a:rPr lang="ru-RU" dirty="0"/>
                        <a:t>0,0</a:t>
                      </a:r>
                      <a:r>
                        <a:rPr lang="en-US" dirty="0"/>
                        <a:t>0009</a:t>
                      </a:r>
                      <a:endParaRPr lang="ru-RU" dirty="0"/>
                    </a:p>
                  </a:txBody>
                  <a:tcPr/>
                </a:tc>
              </a:tr>
            </a:tbl>
          </a:graphicData>
        </a:graphic>
      </p:graphicFrame>
      <p:pic>
        <p:nvPicPr>
          <p:cNvPr id="27666" name="Рисунок 5"/>
          <p:cNvPicPr>
            <a:picLocks noChangeAspect="1"/>
          </p:cNvPicPr>
          <p:nvPr/>
        </p:nvPicPr>
        <p:blipFill>
          <a:blip r:embed="rId2"/>
          <a:srcRect/>
          <a:stretch>
            <a:fillRect/>
          </a:stretch>
        </p:blipFill>
        <p:spPr bwMode="auto">
          <a:xfrm>
            <a:off x="1258888" y="2636838"/>
            <a:ext cx="6645275" cy="3844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2"/>
          <p:cNvSpPr>
            <a:spLocks noGrp="1"/>
          </p:cNvSpPr>
          <p:nvPr>
            <p:ph idx="1"/>
          </p:nvPr>
        </p:nvSpPr>
        <p:spPr>
          <a:xfrm>
            <a:off x="457200" y="1481138"/>
            <a:ext cx="8229600" cy="3014662"/>
          </a:xfrm>
        </p:spPr>
        <p:txBody>
          <a:bodyPr/>
          <a:lstStyle/>
          <a:p>
            <a:r>
              <a:rPr lang="en-US" smtClean="0"/>
              <a:t>Aircrafts, flying to the East, South-East and North-East must move at height at 9,000 and 11,000 meters.</a:t>
            </a:r>
            <a:endParaRPr lang="zh-CN" altLang="en-US" smtClean="0"/>
          </a:p>
          <a:p>
            <a:r>
              <a:rPr lang="en-US" smtClean="0"/>
              <a:t> Aircrafts, flying to the West, North-West and South-West must move at height at 10,000 and 12,000 meters.</a:t>
            </a:r>
            <a:endParaRPr lang="ru-RU" smtClean="0"/>
          </a:p>
        </p:txBody>
      </p:sp>
      <p:sp>
        <p:nvSpPr>
          <p:cNvPr id="28674" name="Номер слайда 3"/>
          <p:cNvSpPr>
            <a:spLocks noGrp="1"/>
          </p:cNvSpPr>
          <p:nvPr>
            <p:ph type="sldNum" sz="quarter" idx="12"/>
          </p:nvPr>
        </p:nvSpPr>
        <p:spPr bwMode="auto">
          <a:xfrm>
            <a:off x="8316913" y="6408738"/>
            <a:ext cx="696912" cy="449262"/>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E1FFC2B-ED76-4C12-89B1-54D0FBC172B7}" type="slidenum">
              <a:rPr lang="ru-RU" sz="1800">
                <a:cs typeface="Arial" charset="0"/>
              </a:rPr>
              <a:pPr fontAlgn="base">
                <a:spcBef>
                  <a:spcPct val="0"/>
                </a:spcBef>
                <a:spcAft>
                  <a:spcPct val="0"/>
                </a:spcAft>
              </a:pPr>
              <a:t>11</a:t>
            </a:fld>
            <a:endParaRPr lang="ru-RU" sz="1800">
              <a:cs typeface="Arial" charset="0"/>
            </a:endParaRPr>
          </a:p>
        </p:txBody>
      </p:sp>
      <p:sp>
        <p:nvSpPr>
          <p:cNvPr id="1048627" name="Заголовок 1"/>
          <p:cNvSpPr>
            <a:spLocks noGrp="1"/>
          </p:cNvSpPr>
          <p:nvPr>
            <p:ph type="title"/>
          </p:nvPr>
        </p:nvSpPr>
        <p:spPr/>
        <p:txBody>
          <a:bodyPr/>
          <a:lstStyle/>
          <a:p>
            <a:pPr fontAlgn="auto">
              <a:spcAft>
                <a:spcPts val="0"/>
              </a:spcAft>
              <a:defRPr/>
            </a:pPr>
            <a:r>
              <a:rPr lang="en-US" dirty="0"/>
              <a:t>Height rules</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Номер слайда 3"/>
          <p:cNvSpPr>
            <a:spLocks noGrp="1"/>
          </p:cNvSpPr>
          <p:nvPr>
            <p:ph type="sldNum" sz="quarter" idx="12"/>
          </p:nvPr>
        </p:nvSpPr>
        <p:spPr bwMode="auto">
          <a:xfrm>
            <a:off x="8388350" y="6308725"/>
            <a:ext cx="625475" cy="465138"/>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0374DC8-8BC0-47F0-AECF-86FDD58DA974}" type="slidenum">
              <a:rPr lang="ru-RU" sz="1800">
                <a:cs typeface="Arial" charset="0"/>
              </a:rPr>
              <a:pPr fontAlgn="base">
                <a:spcBef>
                  <a:spcPct val="0"/>
                </a:spcBef>
                <a:spcAft>
                  <a:spcPct val="0"/>
                </a:spcAft>
              </a:pPr>
              <a:t>12</a:t>
            </a:fld>
            <a:endParaRPr lang="ru-RU" sz="1800">
              <a:cs typeface="Arial" charset="0"/>
            </a:endParaRPr>
          </a:p>
        </p:txBody>
      </p:sp>
      <p:sp>
        <p:nvSpPr>
          <p:cNvPr id="1048629" name="Заголовок 1"/>
          <p:cNvSpPr>
            <a:spLocks noGrp="1"/>
          </p:cNvSpPr>
          <p:nvPr>
            <p:ph type="title"/>
          </p:nvPr>
        </p:nvSpPr>
        <p:spPr/>
        <p:txBody>
          <a:bodyPr/>
          <a:lstStyle/>
          <a:p>
            <a:pPr fontAlgn="auto">
              <a:spcAft>
                <a:spcPts val="0"/>
              </a:spcAft>
              <a:defRPr/>
            </a:pPr>
            <a:r>
              <a:rPr lang="en-US" dirty="0"/>
              <a:t>Aircraft’s height</a:t>
            </a:r>
            <a:endParaRPr lang="ru-RU" dirty="0"/>
          </a:p>
        </p:txBody>
      </p:sp>
      <p:graphicFrame>
        <p:nvGraphicFramePr>
          <p:cNvPr id="4194309" name="Таблица 4"/>
          <p:cNvGraphicFramePr>
            <a:graphicFrameLocks noGrp="1"/>
          </p:cNvGraphicFramePr>
          <p:nvPr/>
        </p:nvGraphicFramePr>
        <p:xfrm>
          <a:off x="684213" y="1844675"/>
          <a:ext cx="7848600" cy="1922463"/>
        </p:xfrm>
        <a:graphic>
          <a:graphicData uri="http://schemas.openxmlformats.org/drawingml/2006/table">
            <a:tbl>
              <a:tblPr firstRow="1" bandRow="1">
                <a:tableStyleId>{BC89EF96-8CEA-46FF-86C4-4CE0E7609802}</a:tableStyleId>
              </a:tblPr>
              <a:tblGrid>
                <a:gridCol w="2616291"/>
                <a:gridCol w="2616291"/>
                <a:gridCol w="2616291"/>
              </a:tblGrid>
              <a:tr h="468052">
                <a:tc gridSpan="3">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2800" dirty="0"/>
                        <a:t>The height at which aircraft are, m</a:t>
                      </a:r>
                      <a:endParaRPr lang="ru-RU" sz="2800" b="0" dirty="0"/>
                    </a:p>
                  </a:txBody>
                  <a:tcPr anchor="ctr"/>
                </a:tc>
                <a:tc hMerge="1">
                  <a:txBody>
                    <a:bodyPr/>
                    <a:lstStyle/>
                    <a:p>
                      <a:endParaRPr lang="ru-RU"/>
                    </a:p>
                  </a:txBody>
                  <a:tcPr anchor="ctr"/>
                </a:tc>
                <a:tc hMerge="1">
                  <a:txBody>
                    <a:bodyPr/>
                    <a:lstStyle/>
                    <a:p>
                      <a:endParaRPr lang="ru-RU" dirty="0"/>
                    </a:p>
                  </a:txBody>
                  <a:tcPr anchor="ctr"/>
                </a:tc>
              </a:tr>
              <a:tr h="468052">
                <a:tc>
                  <a:txBody>
                    <a:bodyPr/>
                    <a:lstStyle/>
                    <a:p>
                      <a:pPr algn="ctr"/>
                      <a:r>
                        <a:rPr lang="ru-RU" dirty="0"/>
                        <a:t>10</a:t>
                      </a:r>
                      <a:r>
                        <a:rPr lang="en-US" dirty="0"/>
                        <a:t> </a:t>
                      </a:r>
                      <a:r>
                        <a:rPr lang="ru-RU" dirty="0"/>
                        <a:t>3</a:t>
                      </a:r>
                      <a:r>
                        <a:rPr lang="en-US" dirty="0"/>
                        <a:t>00</a:t>
                      </a:r>
                      <a:endParaRPr lang="ru-RU" dirty="0"/>
                    </a:p>
                  </a:txBody>
                  <a:tcPr/>
                </a:tc>
                <a:tc>
                  <a:txBody>
                    <a:bodyPr/>
                    <a:lstStyle/>
                    <a:p>
                      <a:pPr algn="ctr"/>
                      <a:r>
                        <a:rPr lang="ru-RU" dirty="0"/>
                        <a:t>1</a:t>
                      </a:r>
                      <a:r>
                        <a:rPr lang="en-US" dirty="0"/>
                        <a:t>1 300</a:t>
                      </a:r>
                      <a:endParaRPr lang="ru-RU" dirty="0"/>
                    </a:p>
                  </a:txBody>
                  <a:tcPr/>
                </a:tc>
                <a:tc>
                  <a:txBody>
                    <a:bodyPr/>
                    <a:lstStyle/>
                    <a:p>
                      <a:pPr algn="ctr"/>
                      <a:r>
                        <a:rPr lang="en-US" dirty="0"/>
                        <a:t>11 100</a:t>
                      </a:r>
                      <a:endParaRPr lang="ru-RU" dirty="0"/>
                    </a:p>
                  </a:txBody>
                  <a:tcPr/>
                </a:tc>
              </a:tr>
              <a:tr h="468052">
                <a:tc>
                  <a:txBody>
                    <a:bodyPr/>
                    <a:lstStyle/>
                    <a:p>
                      <a:pPr algn="ctr"/>
                      <a:r>
                        <a:rPr lang="en-US" dirty="0"/>
                        <a:t>11 000</a:t>
                      </a:r>
                      <a:endParaRPr lang="ru-RU" dirty="0"/>
                    </a:p>
                  </a:txBody>
                  <a:tcPr/>
                </a:tc>
                <a:tc>
                  <a:txBody>
                    <a:bodyPr/>
                    <a:lstStyle/>
                    <a:p>
                      <a:pPr algn="ctr"/>
                      <a:r>
                        <a:rPr lang="ru-RU" dirty="0"/>
                        <a:t>11</a:t>
                      </a:r>
                      <a:r>
                        <a:rPr lang="en-US" dirty="0"/>
                        <a:t> </a:t>
                      </a:r>
                      <a:r>
                        <a:rPr lang="ru-RU" dirty="0"/>
                        <a:t>5</a:t>
                      </a:r>
                      <a:r>
                        <a:rPr lang="en-US" dirty="0"/>
                        <a:t>00</a:t>
                      </a:r>
                      <a:endParaRPr lang="ru-RU" dirty="0"/>
                    </a:p>
                  </a:txBody>
                  <a:tcPr/>
                </a:tc>
                <a:tc>
                  <a:txBody>
                    <a:bodyPr/>
                    <a:lstStyle/>
                    <a:p>
                      <a:pPr algn="ctr"/>
                      <a:r>
                        <a:rPr lang="ru-RU" dirty="0"/>
                        <a:t>11</a:t>
                      </a:r>
                      <a:r>
                        <a:rPr lang="en-US" dirty="0"/>
                        <a:t> 800</a:t>
                      </a:r>
                      <a:endParaRPr lang="ru-RU" dirty="0"/>
                    </a:p>
                  </a:txBody>
                  <a:tcPr/>
                </a:tc>
              </a:tr>
              <a:tr h="468052">
                <a:tc>
                  <a:txBody>
                    <a:bodyPr/>
                    <a:lstStyle/>
                    <a:p>
                      <a:pPr algn="ctr"/>
                      <a:r>
                        <a:rPr lang="en-US" baseline="0" dirty="0"/>
                        <a:t>11 100</a:t>
                      </a:r>
                      <a:endParaRPr lang="ru-RU" dirty="0"/>
                    </a:p>
                  </a:txBody>
                  <a:tcPr/>
                </a:tc>
                <a:tc>
                  <a:txBody>
                    <a:bodyPr/>
                    <a:lstStyle/>
                    <a:p>
                      <a:pPr algn="ctr"/>
                      <a:r>
                        <a:rPr lang="en-US" dirty="0"/>
                        <a:t>10 500</a:t>
                      </a:r>
                      <a:endParaRPr lang="ru-RU" dirty="0"/>
                    </a:p>
                  </a:txBody>
                  <a:tcPr/>
                </a:tc>
                <a:tc>
                  <a:txBody>
                    <a:bodyPr/>
                    <a:lstStyle/>
                    <a:p>
                      <a:pPr algn="ctr"/>
                      <a:r>
                        <a:rPr lang="ru-RU" dirty="0"/>
                        <a:t>10</a:t>
                      </a:r>
                      <a:r>
                        <a:rPr lang="en-US" dirty="0"/>
                        <a:t> 500</a:t>
                      </a:r>
                      <a:endParaRPr lang="ru-RU" dirty="0"/>
                    </a:p>
                  </a:txBody>
                  <a:tcPr/>
                </a:tc>
              </a:tr>
            </a:tbl>
          </a:graphicData>
        </a:graphic>
      </p:graphicFrame>
      <p:pic>
        <p:nvPicPr>
          <p:cNvPr id="29719" name="Рисунок 5"/>
          <p:cNvPicPr>
            <a:picLocks noChangeAspect="1"/>
          </p:cNvPicPr>
          <p:nvPr/>
        </p:nvPicPr>
        <p:blipFill>
          <a:blip r:embed="rId2"/>
          <a:srcRect/>
          <a:stretch>
            <a:fillRect/>
          </a:stretch>
        </p:blipFill>
        <p:spPr bwMode="auto">
          <a:xfrm>
            <a:off x="1619250" y="4292600"/>
            <a:ext cx="1417638" cy="1749425"/>
          </a:xfrm>
          <a:prstGeom prst="rect">
            <a:avLst/>
          </a:prstGeom>
          <a:noFill/>
          <a:ln w="9525">
            <a:noFill/>
            <a:miter lim="800000"/>
            <a:headEnd/>
            <a:tailEnd/>
          </a:ln>
        </p:spPr>
      </p:pic>
      <p:pic>
        <p:nvPicPr>
          <p:cNvPr id="29720" name="Рисунок 6"/>
          <p:cNvPicPr>
            <a:picLocks noChangeAspect="1"/>
          </p:cNvPicPr>
          <p:nvPr/>
        </p:nvPicPr>
        <p:blipFill>
          <a:blip r:embed="rId2"/>
          <a:srcRect/>
          <a:stretch>
            <a:fillRect/>
          </a:stretch>
        </p:blipFill>
        <p:spPr bwMode="auto">
          <a:xfrm>
            <a:off x="3924300" y="4221163"/>
            <a:ext cx="1498600" cy="1849437"/>
          </a:xfrm>
          <a:prstGeom prst="rect">
            <a:avLst/>
          </a:prstGeom>
          <a:noFill/>
          <a:ln w="9525">
            <a:noFill/>
            <a:miter lim="800000"/>
            <a:headEnd/>
            <a:tailEnd/>
          </a:ln>
        </p:spPr>
      </p:pic>
      <p:pic>
        <p:nvPicPr>
          <p:cNvPr id="29721" name="Рисунок 7"/>
          <p:cNvPicPr>
            <a:picLocks noChangeAspect="1"/>
          </p:cNvPicPr>
          <p:nvPr/>
        </p:nvPicPr>
        <p:blipFill>
          <a:blip r:embed="rId3"/>
          <a:srcRect/>
          <a:stretch>
            <a:fillRect/>
          </a:stretch>
        </p:blipFill>
        <p:spPr bwMode="auto">
          <a:xfrm>
            <a:off x="6156325" y="4797425"/>
            <a:ext cx="2003425" cy="1223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Содержимое 2"/>
          <p:cNvSpPr>
            <a:spLocks noGrp="1"/>
          </p:cNvSpPr>
          <p:nvPr>
            <p:ph idx="1"/>
          </p:nvPr>
        </p:nvSpPr>
        <p:spPr/>
        <p:txBody>
          <a:bodyPr>
            <a:normAutofit/>
          </a:bodyPr>
          <a:lstStyle/>
          <a:p>
            <a:pPr marL="109728" indent="0" fontAlgn="auto">
              <a:spcAft>
                <a:spcPts val="0"/>
              </a:spcAft>
              <a:buFont typeface="Wingdings 3"/>
              <a:buNone/>
              <a:defRPr/>
            </a:pPr>
            <a:r>
              <a:rPr lang="en-US" dirty="0"/>
              <a:t>We studied one of the main aspects of air traffic: </a:t>
            </a:r>
          </a:p>
          <a:p>
            <a:pPr marL="365760" indent="-256032" fontAlgn="auto">
              <a:spcAft>
                <a:spcPts val="0"/>
              </a:spcAft>
              <a:buFont typeface="Wingdings 3"/>
              <a:buChar char=""/>
              <a:defRPr/>
            </a:pPr>
            <a:r>
              <a:rPr lang="en-US" dirty="0"/>
              <a:t> number of aircraft at the same flight level, </a:t>
            </a:r>
          </a:p>
          <a:p>
            <a:pPr marL="365760" indent="-256032" fontAlgn="auto">
              <a:spcAft>
                <a:spcPts val="0"/>
              </a:spcAft>
              <a:buFont typeface="Wingdings 3"/>
              <a:buChar char=""/>
              <a:defRPr/>
            </a:pPr>
            <a:r>
              <a:rPr lang="en-US" dirty="0"/>
              <a:t> absence of violations of air traffic rules concerning maximum and minimum height. </a:t>
            </a:r>
          </a:p>
          <a:p>
            <a:pPr marL="109728" indent="0" fontAlgn="auto">
              <a:spcAft>
                <a:spcPts val="0"/>
              </a:spcAft>
              <a:buFont typeface="Wingdings 3"/>
              <a:buNone/>
              <a:defRPr/>
            </a:pPr>
            <a:r>
              <a:rPr lang="en-US" dirty="0"/>
              <a:t>Practical part of my work was performed using the Flightradar24 servers.</a:t>
            </a:r>
            <a:endParaRPr lang="ru-RU" dirty="0"/>
          </a:p>
        </p:txBody>
      </p:sp>
      <p:sp>
        <p:nvSpPr>
          <p:cNvPr id="30722" name="Номер слайда 3"/>
          <p:cNvSpPr>
            <a:spLocks noGrp="1"/>
          </p:cNvSpPr>
          <p:nvPr>
            <p:ph type="sldNum" sz="quarter" idx="12"/>
          </p:nvPr>
        </p:nvSpPr>
        <p:spPr bwMode="auto">
          <a:xfrm>
            <a:off x="8388350" y="6408738"/>
            <a:ext cx="625475" cy="449262"/>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CAFBCF6-1413-4A0B-AB35-18E2FFBEB099}" type="slidenum">
              <a:rPr lang="ru-RU" sz="1800">
                <a:cs typeface="Arial" charset="0"/>
              </a:rPr>
              <a:pPr fontAlgn="base">
                <a:spcBef>
                  <a:spcPct val="0"/>
                </a:spcBef>
                <a:spcAft>
                  <a:spcPct val="0"/>
                </a:spcAft>
              </a:pPr>
              <a:t>13</a:t>
            </a:fld>
            <a:endParaRPr lang="ru-RU" sz="1800">
              <a:cs typeface="Arial" charset="0"/>
            </a:endParaRPr>
          </a:p>
        </p:txBody>
      </p:sp>
      <p:sp>
        <p:nvSpPr>
          <p:cNvPr id="1048632" name="Заголовок 1"/>
          <p:cNvSpPr>
            <a:spLocks noGrp="1"/>
          </p:cNvSpPr>
          <p:nvPr>
            <p:ph type="title"/>
          </p:nvPr>
        </p:nvSpPr>
        <p:spPr/>
        <p:txBody>
          <a:bodyPr>
            <a:normAutofit fontScale="90000"/>
          </a:bodyPr>
          <a:lstStyle/>
          <a:p>
            <a:pPr fontAlgn="auto">
              <a:spcAft>
                <a:spcPts val="0"/>
              </a:spcAft>
              <a:defRPr/>
            </a:pPr>
            <a:r>
              <a:rPr lang="en-US" dirty="0"/>
              <a:t/>
            </a:r>
            <a:br>
              <a:rPr lang="en-US" dirty="0"/>
            </a:br>
            <a:r>
              <a:rPr lang="en-US" dirty="0"/>
              <a:t>Conclusion</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Содержимое 2"/>
          <p:cNvSpPr>
            <a:spLocks noGrp="1"/>
          </p:cNvSpPr>
          <p:nvPr>
            <p:ph idx="1"/>
          </p:nvPr>
        </p:nvSpPr>
        <p:spPr>
          <a:xfrm>
            <a:off x="914400" y="2852738"/>
            <a:ext cx="8229600" cy="795337"/>
          </a:xfrm>
        </p:spPr>
        <p:txBody>
          <a:bodyPr/>
          <a:lstStyle/>
          <a:p>
            <a:pPr>
              <a:buFont typeface="Wingdings 3" pitchFamily="18" charset="2"/>
              <a:buNone/>
            </a:pPr>
            <a:r>
              <a:rPr lang="en-US" sz="4000" smtClean="0"/>
              <a:t>Thank you for your attention!</a:t>
            </a:r>
            <a:endParaRPr lang="ru-RU" sz="4000" smtClean="0"/>
          </a:p>
        </p:txBody>
      </p:sp>
      <p:sp>
        <p:nvSpPr>
          <p:cNvPr id="31746" name="Номер слайда 3"/>
          <p:cNvSpPr>
            <a:spLocks noGrp="1"/>
          </p:cNvSpPr>
          <p:nvPr>
            <p:ph type="sldNum" sz="quarter" idx="12"/>
          </p:nvPr>
        </p:nvSpPr>
        <p:spPr bwMode="auto">
          <a:xfrm>
            <a:off x="8316913" y="6408738"/>
            <a:ext cx="696912" cy="449262"/>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CA4554E-294C-4B45-84D0-C16A33234933}" type="slidenum">
              <a:rPr lang="ru-RU" sz="1800">
                <a:cs typeface="Arial" charset="0"/>
              </a:rPr>
              <a:pPr fontAlgn="base">
                <a:spcBef>
                  <a:spcPct val="0"/>
                </a:spcBef>
                <a:spcAft>
                  <a:spcPct val="0"/>
                </a:spcAft>
              </a:pPr>
              <a:t>14</a:t>
            </a:fld>
            <a:endParaRPr lang="ru-RU" sz="1800">
              <a:cs typeface="Arial" charset="0"/>
            </a:endParaRPr>
          </a:p>
        </p:txBody>
      </p:sp>
      <p:sp>
        <p:nvSpPr>
          <p:cNvPr id="1048635" name="Заголовок 1"/>
          <p:cNvSpPr>
            <a:spLocks noGrp="1"/>
          </p:cNvSpPr>
          <p:nvPr>
            <p:ph type="title"/>
          </p:nvPr>
        </p:nvSpPr>
        <p:spPr/>
        <p:txBody>
          <a:bodyPr/>
          <a:lstStyle/>
          <a:p>
            <a:pPr fontAlgn="auto">
              <a:spcAft>
                <a:spcPts val="0"/>
              </a:spcAft>
              <a:defRPr/>
            </a:pP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p:txBody>
          <a:bodyPr/>
          <a:lstStyle/>
          <a:p>
            <a:pPr marL="109538" indent="0">
              <a:buFont typeface="Wingdings 3" pitchFamily="18" charset="2"/>
              <a:buNone/>
            </a:pPr>
            <a:r>
              <a:rPr lang="en-US" smtClean="0"/>
              <a:t>Flightradar24 is a web-service which aggregate and provide data on positions, altitudes, speeds, and other parameters of almost any commercial flight in the world. Using it, determine and investigate the density of air traffic at a certain flight level. Investigate and confirm th</a:t>
            </a:r>
            <a:r>
              <a:rPr lang="en-US" altLang="en-US" smtClean="0"/>
              <a:t>а</a:t>
            </a:r>
            <a:r>
              <a:rPr lang="en-US" smtClean="0"/>
              <a:t>t it follows the rules for the air traffic.</a:t>
            </a:r>
            <a:endParaRPr lang="ru-RU" smtClean="0"/>
          </a:p>
          <a:p>
            <a:pPr marL="109538" indent="0">
              <a:buFont typeface="Wingdings 3" pitchFamily="18" charset="2"/>
              <a:buNone/>
            </a:pPr>
            <a:endParaRPr lang="ru-RU" smtClean="0"/>
          </a:p>
        </p:txBody>
      </p:sp>
      <p:sp>
        <p:nvSpPr>
          <p:cNvPr id="15362" name="Номер слайда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46F6FA-96D7-46E1-9AE6-66F3962F71E5}" type="slidenum">
              <a:rPr lang="ru-RU" sz="1800">
                <a:cs typeface="Arial" charset="0"/>
              </a:rPr>
              <a:pPr fontAlgn="base">
                <a:spcBef>
                  <a:spcPct val="0"/>
                </a:spcBef>
                <a:spcAft>
                  <a:spcPct val="0"/>
                </a:spcAft>
              </a:pPr>
              <a:t>2</a:t>
            </a:fld>
            <a:endParaRPr lang="ru-RU" sz="1800">
              <a:cs typeface="Arial" charset="0"/>
            </a:endParaRPr>
          </a:p>
        </p:txBody>
      </p:sp>
      <p:sp>
        <p:nvSpPr>
          <p:cNvPr id="1048603" name="Заголовок 1"/>
          <p:cNvSpPr>
            <a:spLocks noGrp="1"/>
          </p:cNvSpPr>
          <p:nvPr>
            <p:ph type="title"/>
          </p:nvPr>
        </p:nvSpPr>
        <p:spPr/>
        <p:txBody>
          <a:bodyPr/>
          <a:lstStyle/>
          <a:p>
            <a:pPr fontAlgn="auto">
              <a:spcAft>
                <a:spcPts val="0"/>
              </a:spcAft>
              <a:defRPr/>
            </a:pPr>
            <a:r>
              <a:rPr lang="en-US" dirty="0"/>
              <a:t>Statement of the problem</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Содержимое 2"/>
          <p:cNvSpPr>
            <a:spLocks noGrp="1"/>
          </p:cNvSpPr>
          <p:nvPr>
            <p:ph idx="1"/>
          </p:nvPr>
        </p:nvSpPr>
        <p:spPr>
          <a:xfrm>
            <a:off x="457200" y="1306513"/>
            <a:ext cx="8229600" cy="4713287"/>
          </a:xfrm>
        </p:spPr>
        <p:txBody>
          <a:bodyPr>
            <a:normAutofit/>
          </a:bodyPr>
          <a:lstStyle/>
          <a:p>
            <a:pPr marL="109728" indent="0" fontAlgn="auto">
              <a:spcAft>
                <a:spcPts val="0"/>
              </a:spcAft>
              <a:buFont typeface="Wingdings 3"/>
              <a:buNone/>
              <a:defRPr/>
            </a:pPr>
            <a:r>
              <a:rPr lang="en-US" altLang="en-US" dirty="0"/>
              <a:t>E</a:t>
            </a:r>
            <a:r>
              <a:rPr lang="en-US" dirty="0"/>
              <a:t>xplore aspects of the air traffic using the information from the service  Flightradar24:</a:t>
            </a:r>
            <a:endParaRPr lang="ru-RU" dirty="0"/>
          </a:p>
          <a:p>
            <a:pPr marL="365760" indent="-256032" fontAlgn="auto">
              <a:spcAft>
                <a:spcPts val="0"/>
              </a:spcAft>
              <a:buFont typeface="Wingdings 3"/>
              <a:buChar char=""/>
              <a:defRPr/>
            </a:pPr>
            <a:r>
              <a:rPr lang="en-US" altLang="ru-RU" dirty="0"/>
              <a:t> </a:t>
            </a:r>
            <a:r>
              <a:rPr lang="en-US" dirty="0"/>
              <a:t>Air traffic density.</a:t>
            </a:r>
            <a:endParaRPr lang="ru-RU" dirty="0"/>
          </a:p>
          <a:p>
            <a:pPr marL="365760" indent="-256032" fontAlgn="auto">
              <a:spcAft>
                <a:spcPts val="0"/>
              </a:spcAft>
              <a:buFont typeface="Wingdings 3"/>
              <a:buChar char=""/>
              <a:defRPr/>
            </a:pPr>
            <a:r>
              <a:rPr lang="en-US" altLang="ru-RU" dirty="0"/>
              <a:t> Absence of violations of air traffic rules.  </a:t>
            </a:r>
            <a:endParaRPr lang="ru-RU" dirty="0"/>
          </a:p>
        </p:txBody>
      </p:sp>
      <p:sp>
        <p:nvSpPr>
          <p:cNvPr id="16386" name="Номер слайда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010E1D5-1F80-432B-801B-682810179D59}" type="slidenum">
              <a:rPr lang="ru-RU" sz="1800">
                <a:cs typeface="Arial" charset="0"/>
              </a:rPr>
              <a:pPr fontAlgn="base">
                <a:spcBef>
                  <a:spcPct val="0"/>
                </a:spcBef>
                <a:spcAft>
                  <a:spcPct val="0"/>
                </a:spcAft>
              </a:pPr>
              <a:t>3</a:t>
            </a:fld>
            <a:endParaRPr lang="ru-RU" sz="1800">
              <a:cs typeface="Arial" charset="0"/>
            </a:endParaRPr>
          </a:p>
        </p:txBody>
      </p:sp>
      <p:sp>
        <p:nvSpPr>
          <p:cNvPr id="1048606" name="Заголовок 1"/>
          <p:cNvSpPr>
            <a:spLocks noGrp="1"/>
          </p:cNvSpPr>
          <p:nvPr>
            <p:ph type="title"/>
          </p:nvPr>
        </p:nvSpPr>
        <p:spPr/>
        <p:txBody>
          <a:bodyPr/>
          <a:lstStyle/>
          <a:p>
            <a:pPr fontAlgn="auto">
              <a:spcAft>
                <a:spcPts val="0"/>
              </a:spcAft>
              <a:defRPr/>
            </a:pPr>
            <a:r>
              <a:rPr lang="en-US" dirty="0"/>
              <a:t>Goals</a:t>
            </a:r>
            <a:endParaRPr lang="ru-RU" dirty="0"/>
          </a:p>
        </p:txBody>
      </p:sp>
      <p:pic>
        <p:nvPicPr>
          <p:cNvPr id="16388" name="Picture 1"/>
          <p:cNvPicPr>
            <a:picLocks noChangeAspect="1" noChangeArrowheads="1"/>
          </p:cNvPicPr>
          <p:nvPr/>
        </p:nvPicPr>
        <p:blipFill>
          <a:blip r:embed="rId2"/>
          <a:srcRect/>
          <a:stretch>
            <a:fillRect/>
          </a:stretch>
        </p:blipFill>
        <p:spPr bwMode="auto">
          <a:xfrm>
            <a:off x="1108075" y="3602038"/>
            <a:ext cx="6927850" cy="26685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Содержимое 2"/>
          <p:cNvSpPr>
            <a:spLocks noGrp="1"/>
          </p:cNvSpPr>
          <p:nvPr>
            <p:ph idx="1"/>
          </p:nvPr>
        </p:nvSpPr>
        <p:spPr/>
        <p:txBody>
          <a:bodyPr>
            <a:normAutofit/>
          </a:bodyPr>
          <a:lstStyle/>
          <a:p>
            <a:pPr marL="109538" indent="0">
              <a:buFont typeface="Wingdings 3" pitchFamily="18" charset="2"/>
              <a:buNone/>
            </a:pPr>
            <a:r>
              <a:rPr lang="en-US" smtClean="0"/>
              <a:t>One of quantities characteristics of air traffic :</a:t>
            </a:r>
            <a:endParaRPr lang="zh-CN" altLang="en-US" smtClean="0"/>
          </a:p>
          <a:p>
            <a:pPr marL="109538" indent="0">
              <a:buFont typeface="Lucida Sans Unicode" pitchFamily="34" charset="0"/>
              <a:buAutoNum type="arabicPeriod"/>
            </a:pPr>
            <a:r>
              <a:rPr lang="en-US" smtClean="0"/>
              <a:t>Air traffic density.</a:t>
            </a:r>
            <a:endParaRPr lang="zh-CN" altLang="en-US" smtClean="0"/>
          </a:p>
          <a:p>
            <a:pPr marL="109538" indent="0">
              <a:buFont typeface="Lucida Sans Unicode" pitchFamily="34" charset="0"/>
              <a:buAutoNum type="arabicPeriod"/>
            </a:pPr>
            <a:r>
              <a:rPr lang="en-US" altLang="ru-RU" smtClean="0"/>
              <a:t>Absence of violations of air traffic rules.</a:t>
            </a:r>
            <a:r>
              <a:rPr lang="en-US" smtClean="0"/>
              <a:t> (qualitative)</a:t>
            </a:r>
            <a:br>
              <a:rPr lang="en-US" smtClean="0"/>
            </a:br>
            <a:endParaRPr lang="ru-RU" smtClean="0"/>
          </a:p>
        </p:txBody>
      </p:sp>
      <p:sp>
        <p:nvSpPr>
          <p:cNvPr id="17410" name="Номер слайда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DFB81EE-2D67-4B44-97F0-360411767AF1}" type="slidenum">
              <a:rPr lang="ru-RU" sz="1800">
                <a:cs typeface="Arial" charset="0"/>
              </a:rPr>
              <a:pPr fontAlgn="base">
                <a:spcBef>
                  <a:spcPct val="0"/>
                </a:spcBef>
                <a:spcAft>
                  <a:spcPct val="0"/>
                </a:spcAft>
              </a:pPr>
              <a:t>4</a:t>
            </a:fld>
            <a:endParaRPr lang="ru-RU" sz="1800">
              <a:cs typeface="Arial" charset="0"/>
            </a:endParaRPr>
          </a:p>
        </p:txBody>
      </p:sp>
      <p:sp>
        <p:nvSpPr>
          <p:cNvPr id="1048609" name="Заголовок 1"/>
          <p:cNvSpPr>
            <a:spLocks noGrp="1"/>
          </p:cNvSpPr>
          <p:nvPr>
            <p:ph type="title"/>
          </p:nvPr>
        </p:nvSpPr>
        <p:spPr/>
        <p:txBody>
          <a:bodyPr/>
          <a:lstStyle/>
          <a:p>
            <a:pPr fontAlgn="auto">
              <a:spcAft>
                <a:spcPts val="0"/>
              </a:spcAft>
              <a:defRPr/>
            </a:pPr>
            <a:r>
              <a:rPr lang="en-US" dirty="0"/>
              <a:t>The theoretical part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Содержимое 2"/>
          <p:cNvSpPr>
            <a:spLocks noGrp="1"/>
          </p:cNvSpPr>
          <p:nvPr>
            <p:ph idx="1"/>
          </p:nvPr>
        </p:nvSpPr>
        <p:spPr>
          <a:xfrm>
            <a:off x="395288" y="1989138"/>
            <a:ext cx="8229600" cy="4525962"/>
          </a:xfrm>
        </p:spPr>
        <p:txBody>
          <a:bodyPr>
            <a:normAutofit/>
          </a:bodyPr>
          <a:lstStyle/>
          <a:p>
            <a:pPr marL="109728" indent="0" fontAlgn="auto">
              <a:spcAft>
                <a:spcPts val="0"/>
              </a:spcAft>
              <a:buFont typeface="Wingdings 3"/>
              <a:buNone/>
              <a:defRPr/>
            </a:pPr>
            <a:r>
              <a:rPr lang="en-US" dirty="0"/>
              <a:t>Too high air traffic density leads to:</a:t>
            </a:r>
          </a:p>
          <a:p>
            <a:pPr marL="457200" indent="-457200" fontAlgn="auto">
              <a:spcAft>
                <a:spcPts val="0"/>
              </a:spcAft>
              <a:buFont typeface="+mj-lt"/>
              <a:buAutoNum type="arabicPeriod"/>
              <a:defRPr/>
            </a:pPr>
            <a:r>
              <a:rPr lang="en-US" dirty="0"/>
              <a:t>Flight delays.</a:t>
            </a:r>
          </a:p>
          <a:p>
            <a:pPr marL="457200" indent="-457200" fontAlgn="auto">
              <a:spcAft>
                <a:spcPts val="0"/>
              </a:spcAft>
              <a:buFont typeface="+mj-lt"/>
              <a:buAutoNum type="arabicPeriod"/>
              <a:defRPr/>
            </a:pPr>
            <a:r>
              <a:rPr lang="en-US" dirty="0"/>
              <a:t>Difficulties with flight.</a:t>
            </a:r>
          </a:p>
          <a:p>
            <a:pPr marL="457200" indent="-457200" fontAlgn="auto">
              <a:spcAft>
                <a:spcPts val="0"/>
              </a:spcAft>
              <a:buFont typeface="+mj-lt"/>
              <a:buAutoNum type="arabicPeriod"/>
              <a:defRPr/>
            </a:pPr>
            <a:r>
              <a:rPr lang="en-US" dirty="0"/>
              <a:t>The extra cost of fuel.</a:t>
            </a:r>
            <a:endParaRPr lang="ru-RU" dirty="0"/>
          </a:p>
        </p:txBody>
      </p:sp>
      <p:sp>
        <p:nvSpPr>
          <p:cNvPr id="18434" name="Номер слайда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63800CB-0BC9-41AD-8FFE-9A49FC9FF827}" type="slidenum">
              <a:rPr lang="ru-RU" sz="1800">
                <a:cs typeface="Arial" charset="0"/>
              </a:rPr>
              <a:pPr fontAlgn="base">
                <a:spcBef>
                  <a:spcPct val="0"/>
                </a:spcBef>
                <a:spcAft>
                  <a:spcPct val="0"/>
                </a:spcAft>
              </a:pPr>
              <a:t>5</a:t>
            </a:fld>
            <a:endParaRPr lang="ru-RU" sz="1800">
              <a:cs typeface="Arial" charset="0"/>
            </a:endParaRPr>
          </a:p>
        </p:txBody>
      </p:sp>
      <p:sp>
        <p:nvSpPr>
          <p:cNvPr id="1048612" name="Заголовок 1"/>
          <p:cNvSpPr>
            <a:spLocks noGrp="1"/>
          </p:cNvSpPr>
          <p:nvPr>
            <p:ph type="title"/>
          </p:nvPr>
        </p:nvSpPr>
        <p:spPr>
          <a:xfrm>
            <a:off x="539552" y="-190500"/>
            <a:ext cx="8229600" cy="1810172"/>
          </a:xfrm>
        </p:spPr>
        <p:txBody>
          <a:bodyPr/>
          <a:lstStyle/>
          <a:p>
            <a:pPr fontAlgn="auto">
              <a:spcAft>
                <a:spcPts val="0"/>
              </a:spcAft>
              <a:defRPr/>
            </a:pPr>
            <a:r>
              <a:rPr lang="en-US" dirty="0"/>
              <a:t/>
            </a:r>
            <a:br>
              <a:rPr lang="en-US" dirty="0"/>
            </a:br>
            <a:r>
              <a:rPr lang="en-US" dirty="0"/>
              <a:t>Why air traffic density is important?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Содержимое 2"/>
          <p:cNvSpPr>
            <a:spLocks noGrp="1"/>
          </p:cNvSpPr>
          <p:nvPr>
            <p:ph idx="1"/>
          </p:nvPr>
        </p:nvSpPr>
        <p:spPr/>
        <p:txBody>
          <a:bodyPr/>
          <a:lstStyle/>
          <a:p>
            <a:r>
              <a:rPr lang="en-US" smtClean="0"/>
              <a:t> is given by the formula</a:t>
            </a:r>
          </a:p>
          <a:p>
            <a:pPr>
              <a:buFont typeface="Wingdings 3" pitchFamily="18" charset="2"/>
              <a:buNone/>
            </a:pPr>
            <a:endParaRPr lang="en-US" smtClean="0"/>
          </a:p>
          <a:p>
            <a:pPr>
              <a:buFont typeface="Wingdings 3" pitchFamily="18" charset="2"/>
              <a:buNone/>
            </a:pPr>
            <a:endParaRPr lang="en-US" smtClean="0"/>
          </a:p>
          <a:p>
            <a:pPr>
              <a:buFont typeface="Wingdings 3" pitchFamily="18" charset="2"/>
              <a:buNone/>
            </a:pPr>
            <a:endParaRPr lang="en-US" smtClean="0"/>
          </a:p>
          <a:p>
            <a:pPr>
              <a:buFont typeface="Wingdings 3" pitchFamily="18" charset="2"/>
              <a:buNone/>
            </a:pPr>
            <a:r>
              <a:rPr lang="en-US" smtClean="0"/>
              <a:t>Here</a:t>
            </a:r>
          </a:p>
          <a:p>
            <a:pPr>
              <a:buFont typeface="Wingdings 3" pitchFamily="18" charset="2"/>
              <a:buNone/>
            </a:pPr>
            <a:r>
              <a:rPr lang="en-US" smtClean="0"/>
              <a:t>P: traffic density.</a:t>
            </a:r>
          </a:p>
          <a:p>
            <a:pPr>
              <a:buFont typeface="Wingdings 3" pitchFamily="18" charset="2"/>
              <a:buNone/>
            </a:pPr>
            <a:r>
              <a:rPr lang="en-US" smtClean="0"/>
              <a:t>N: number of aircrafts.</a:t>
            </a:r>
          </a:p>
          <a:p>
            <a:pPr>
              <a:buFont typeface="Wingdings 3" pitchFamily="18" charset="2"/>
              <a:buNone/>
            </a:pPr>
            <a:r>
              <a:rPr lang="en-US" smtClean="0"/>
              <a:t>V: volume of airspace.</a:t>
            </a:r>
            <a:endParaRPr lang="ru-RU" smtClean="0"/>
          </a:p>
        </p:txBody>
      </p:sp>
      <p:sp>
        <p:nvSpPr>
          <p:cNvPr id="1027" name="Номер слайда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1776550-1C97-4CBB-A26A-61EADEB21843}" type="slidenum">
              <a:rPr lang="ru-RU" sz="1800">
                <a:cs typeface="Arial" charset="0"/>
              </a:rPr>
              <a:pPr fontAlgn="base">
                <a:spcBef>
                  <a:spcPct val="0"/>
                </a:spcBef>
                <a:spcAft>
                  <a:spcPct val="0"/>
                </a:spcAft>
              </a:pPr>
              <a:t>6</a:t>
            </a:fld>
            <a:endParaRPr lang="ru-RU" sz="1800">
              <a:cs typeface="Arial" charset="0"/>
            </a:endParaRPr>
          </a:p>
        </p:txBody>
      </p:sp>
      <p:sp>
        <p:nvSpPr>
          <p:cNvPr id="1048615" name="Заголовок 1"/>
          <p:cNvSpPr>
            <a:spLocks noGrp="1"/>
          </p:cNvSpPr>
          <p:nvPr>
            <p:ph type="title"/>
          </p:nvPr>
        </p:nvSpPr>
        <p:spPr/>
        <p:txBody>
          <a:bodyPr/>
          <a:lstStyle/>
          <a:p>
            <a:pPr fontAlgn="auto">
              <a:spcAft>
                <a:spcPts val="0"/>
              </a:spcAft>
              <a:defRPr/>
            </a:pPr>
            <a:r>
              <a:rPr lang="en-US"/>
              <a:t>Air traffic density</a:t>
            </a:r>
            <a:endParaRPr lang="ru-RU"/>
          </a:p>
        </p:txBody>
      </p:sp>
      <p:graphicFrame>
        <p:nvGraphicFramePr>
          <p:cNvPr id="1025" name="Object 1"/>
          <p:cNvGraphicFramePr>
            <a:graphicFrameLocks noChangeAspect="1"/>
          </p:cNvGraphicFramePr>
          <p:nvPr/>
        </p:nvGraphicFramePr>
        <p:xfrm>
          <a:off x="3419475" y="2060575"/>
          <a:ext cx="1800225" cy="1550988"/>
        </p:xfrm>
        <a:graphic>
          <a:graphicData uri="http://schemas.openxmlformats.org/presentationml/2006/ole">
            <p:oleObj spid="_x0000_s1025" name="Формула" r:id="rId3" imgW="457200" imgH="39348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Номер слайда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607E39F-5A14-4B5A-ADDC-BD0C031C628B}" type="slidenum">
              <a:rPr lang="ru-RU" sz="1800">
                <a:cs typeface="Arial" charset="0"/>
              </a:rPr>
              <a:pPr fontAlgn="base">
                <a:spcBef>
                  <a:spcPct val="0"/>
                </a:spcBef>
                <a:spcAft>
                  <a:spcPct val="0"/>
                </a:spcAft>
              </a:pPr>
              <a:t>7</a:t>
            </a:fld>
            <a:endParaRPr lang="ru-RU" sz="1800">
              <a:cs typeface="Arial" charset="0"/>
            </a:endParaRPr>
          </a:p>
        </p:txBody>
      </p:sp>
      <p:sp>
        <p:nvSpPr>
          <p:cNvPr id="1048617" name="Заголовок 1"/>
          <p:cNvSpPr>
            <a:spLocks noGrp="1"/>
          </p:cNvSpPr>
          <p:nvPr>
            <p:ph type="title"/>
          </p:nvPr>
        </p:nvSpPr>
        <p:spPr/>
        <p:txBody>
          <a:bodyPr/>
          <a:lstStyle/>
          <a:p>
            <a:pPr fontAlgn="auto">
              <a:spcAft>
                <a:spcPts val="0"/>
              </a:spcAft>
              <a:defRPr/>
            </a:pPr>
            <a:r>
              <a:rPr lang="en-US" dirty="0"/>
              <a:t>The traffic density in Slovakia </a:t>
            </a:r>
            <a:endParaRPr lang="ru-RU" dirty="0"/>
          </a:p>
        </p:txBody>
      </p:sp>
      <p:graphicFrame>
        <p:nvGraphicFramePr>
          <p:cNvPr id="2049" name="Object 1"/>
          <p:cNvGraphicFramePr>
            <a:graphicFrameLocks noChangeAspect="1"/>
          </p:cNvGraphicFramePr>
          <p:nvPr/>
        </p:nvGraphicFramePr>
        <p:xfrm>
          <a:off x="2411413" y="1196975"/>
          <a:ext cx="4321175" cy="1423988"/>
        </p:xfrm>
        <a:graphic>
          <a:graphicData uri="http://schemas.openxmlformats.org/presentationml/2006/ole">
            <p:oleObj spid="_x0000_s2049" name="Формула" r:id="rId3" imgW="1257120" imgH="393480" progId="Equation.3">
              <p:embed/>
            </p:oleObj>
          </a:graphicData>
        </a:graphic>
      </p:graphicFrame>
      <p:pic>
        <p:nvPicPr>
          <p:cNvPr id="2052" name="Рисунок 5"/>
          <p:cNvPicPr>
            <a:picLocks noChangeAspect="1"/>
          </p:cNvPicPr>
          <p:nvPr/>
        </p:nvPicPr>
        <p:blipFill>
          <a:blip r:embed="rId4"/>
          <a:srcRect/>
          <a:stretch>
            <a:fillRect/>
          </a:stretch>
        </p:blipFill>
        <p:spPr bwMode="auto">
          <a:xfrm>
            <a:off x="1116013" y="2997200"/>
            <a:ext cx="6581775" cy="3244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02C0347-E1CB-44A0-BAC1-A2D803908E32}" type="slidenum">
              <a:rPr lang="ru-RU" sz="1800">
                <a:cs typeface="Arial" charset="0"/>
              </a:rPr>
              <a:pPr fontAlgn="base">
                <a:spcBef>
                  <a:spcPct val="0"/>
                </a:spcBef>
                <a:spcAft>
                  <a:spcPct val="0"/>
                </a:spcAft>
              </a:pPr>
              <a:t>8</a:t>
            </a:fld>
            <a:endParaRPr lang="ru-RU" sz="1800">
              <a:cs typeface="Arial" charset="0"/>
            </a:endParaRPr>
          </a:p>
        </p:txBody>
      </p:sp>
      <p:sp>
        <p:nvSpPr>
          <p:cNvPr id="1048619" name="Заголовок 1"/>
          <p:cNvSpPr>
            <a:spLocks noGrp="1"/>
          </p:cNvSpPr>
          <p:nvPr>
            <p:ph type="title"/>
          </p:nvPr>
        </p:nvSpPr>
        <p:spPr/>
        <p:txBody>
          <a:bodyPr>
            <a:normAutofit fontScale="90000"/>
          </a:bodyPr>
          <a:lstStyle/>
          <a:p>
            <a:pPr fontAlgn="auto">
              <a:spcAft>
                <a:spcPts val="0"/>
              </a:spcAft>
              <a:defRPr/>
            </a:pPr>
            <a:r>
              <a:rPr lang="en-US" dirty="0"/>
              <a:t>The traffic density in </a:t>
            </a:r>
            <a:br>
              <a:rPr lang="en-US" dirty="0"/>
            </a:br>
            <a:r>
              <a:rPr lang="en-US" b="0" dirty="0"/>
              <a:t>Czech Republic</a:t>
            </a:r>
            <a:endParaRPr lang="ru-RU" dirty="0"/>
          </a:p>
        </p:txBody>
      </p:sp>
      <p:graphicFrame>
        <p:nvGraphicFramePr>
          <p:cNvPr id="3073" name="Object 1"/>
          <p:cNvGraphicFramePr>
            <a:graphicFrameLocks noGrp="1" noChangeAspect="1"/>
          </p:cNvGraphicFramePr>
          <p:nvPr>
            <p:ph idx="1"/>
          </p:nvPr>
        </p:nvGraphicFramePr>
        <p:xfrm>
          <a:off x="2268538" y="1412875"/>
          <a:ext cx="4032250" cy="1249363"/>
        </p:xfrm>
        <a:graphic>
          <a:graphicData uri="http://schemas.openxmlformats.org/presentationml/2006/ole">
            <p:oleObj spid="_x0000_s3073" name="Формула" r:id="rId3" imgW="1269720" imgH="393480" progId="Equation.3">
              <p:embed/>
            </p:oleObj>
          </a:graphicData>
        </a:graphic>
      </p:graphicFrame>
      <p:pic>
        <p:nvPicPr>
          <p:cNvPr id="3076" name="Рисунок 5"/>
          <p:cNvPicPr>
            <a:picLocks noChangeAspect="1"/>
          </p:cNvPicPr>
          <p:nvPr/>
        </p:nvPicPr>
        <p:blipFill>
          <a:blip r:embed="rId4"/>
          <a:srcRect/>
          <a:stretch>
            <a:fillRect/>
          </a:stretch>
        </p:blipFill>
        <p:spPr bwMode="auto">
          <a:xfrm>
            <a:off x="1331913" y="2781300"/>
            <a:ext cx="5932487" cy="34321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p:cNvSpPr>
            <a:spLocks noGrp="1"/>
          </p:cNvSpPr>
          <p:nvPr>
            <p:ph type="sldNum" sz="quarter" idx="12"/>
          </p:nvPr>
        </p:nvSpPr>
        <p:spPr bwMode="auto">
          <a:xfrm>
            <a:off x="8388350" y="6453188"/>
            <a:ext cx="625475" cy="32067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E86CC10-3E71-4C12-9719-EFC486EA0FDF}" type="slidenum">
              <a:rPr lang="ru-RU" sz="1800">
                <a:cs typeface="Arial" charset="0"/>
              </a:rPr>
              <a:pPr fontAlgn="base">
                <a:spcBef>
                  <a:spcPct val="0"/>
                </a:spcBef>
                <a:spcAft>
                  <a:spcPct val="0"/>
                </a:spcAft>
              </a:pPr>
              <a:t>9</a:t>
            </a:fld>
            <a:endParaRPr lang="ru-RU" sz="1800">
              <a:cs typeface="Arial" charset="0"/>
            </a:endParaRPr>
          </a:p>
        </p:txBody>
      </p:sp>
      <p:sp>
        <p:nvSpPr>
          <p:cNvPr id="1048621" name="Заголовок 1"/>
          <p:cNvSpPr>
            <a:spLocks noGrp="1"/>
          </p:cNvSpPr>
          <p:nvPr>
            <p:ph type="title"/>
          </p:nvPr>
        </p:nvSpPr>
        <p:spPr/>
        <p:txBody>
          <a:bodyPr/>
          <a:lstStyle/>
          <a:p>
            <a:pPr fontAlgn="auto">
              <a:spcAft>
                <a:spcPts val="0"/>
              </a:spcAft>
              <a:defRPr/>
            </a:pPr>
            <a:r>
              <a:rPr lang="en-US" dirty="0"/>
              <a:t>The traffic density in </a:t>
            </a:r>
            <a:r>
              <a:rPr lang="en-US" b="0" dirty="0"/>
              <a:t>Bulgaria</a:t>
            </a:r>
            <a:endParaRPr lang="ru-RU" dirty="0"/>
          </a:p>
        </p:txBody>
      </p:sp>
      <p:graphicFrame>
        <p:nvGraphicFramePr>
          <p:cNvPr id="4097" name="Object 1"/>
          <p:cNvGraphicFramePr>
            <a:graphicFrameLocks noGrp="1" noChangeAspect="1"/>
          </p:cNvGraphicFramePr>
          <p:nvPr>
            <p:ph idx="1"/>
          </p:nvPr>
        </p:nvGraphicFramePr>
        <p:xfrm>
          <a:off x="2268538" y="1758950"/>
          <a:ext cx="3798887" cy="1060450"/>
        </p:xfrm>
        <a:graphic>
          <a:graphicData uri="http://schemas.openxmlformats.org/presentationml/2006/ole">
            <p:oleObj spid="_x0000_s4097" name="Формула" r:id="rId3" imgW="1409400" imgH="393480" progId="Equation.3">
              <p:embed/>
            </p:oleObj>
          </a:graphicData>
        </a:graphic>
      </p:graphicFrame>
      <p:pic>
        <p:nvPicPr>
          <p:cNvPr id="4100" name="Рисунок 5"/>
          <p:cNvPicPr>
            <a:picLocks noChangeAspect="1"/>
          </p:cNvPicPr>
          <p:nvPr/>
        </p:nvPicPr>
        <p:blipFill>
          <a:blip r:embed="rId4"/>
          <a:srcRect/>
          <a:stretch>
            <a:fillRect/>
          </a:stretch>
        </p:blipFill>
        <p:spPr bwMode="auto">
          <a:xfrm>
            <a:off x="1547813" y="2852738"/>
            <a:ext cx="5884862" cy="32734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TotalTime>
  <Words>263</Words>
  <Application>Microsoft Office PowerPoint</Application>
  <PresentationFormat>Экран (4:3)</PresentationFormat>
  <Paragraphs>58</Paragraphs>
  <Slides>14</Slides>
  <Notes>0</Notes>
  <HiddenSlides>0</HiddenSlides>
  <MMClips>0</MMClips>
  <ScaleCrop>false</ScaleCrop>
  <HeadingPairs>
    <vt:vector size="8" baseType="variant">
      <vt:variant>
        <vt:lpstr>Использованные шрифты</vt:lpstr>
      </vt:variant>
      <vt:variant>
        <vt:i4>7</vt:i4>
      </vt:variant>
      <vt:variant>
        <vt:lpstr>Шаблон оформления</vt:lpstr>
      </vt:variant>
      <vt:variant>
        <vt:i4>8</vt:i4>
      </vt:variant>
      <vt:variant>
        <vt:lpstr>Внедренные серверы OLE</vt:lpstr>
      </vt:variant>
      <vt:variant>
        <vt:i4>1</vt:i4>
      </vt:variant>
      <vt:variant>
        <vt:lpstr>Заголовки слайдов</vt:lpstr>
      </vt:variant>
      <vt:variant>
        <vt:i4>14</vt:i4>
      </vt:variant>
    </vt:vector>
  </HeadingPairs>
  <TitlesOfParts>
    <vt:vector size="30" baseType="lpstr">
      <vt:lpstr>Lucida Sans Unicode</vt:lpstr>
      <vt:lpstr>Arial</vt:lpstr>
      <vt:lpstr>Wingdings 3</vt:lpstr>
      <vt:lpstr>Verdana</vt:lpstr>
      <vt:lpstr>Wingdings 2</vt:lpstr>
      <vt:lpstr>Calibri</vt:lpstr>
      <vt:lpstr>黑体</vt:lpstr>
      <vt:lpstr>Открытая</vt:lpstr>
      <vt:lpstr>Открытая</vt:lpstr>
      <vt:lpstr>Открытая</vt:lpstr>
      <vt:lpstr>Открытая</vt:lpstr>
      <vt:lpstr>Открытая</vt:lpstr>
      <vt:lpstr>Открытая</vt:lpstr>
      <vt:lpstr>Открытая</vt:lpstr>
      <vt:lpstr>Открытая</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1. Air traffic</dc:title>
  <dc:creator>Im</dc:creator>
  <cp:lastModifiedBy>Туся</cp:lastModifiedBy>
  <cp:revision>2</cp:revision>
  <dcterms:created xsi:type="dcterms:W3CDTF">2016-07-10T10:58:01Z</dcterms:created>
  <dcterms:modified xsi:type="dcterms:W3CDTF">2016-07-19T07:48:35Z</dcterms:modified>
</cp:coreProperties>
</file>