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82" r:id="rId16"/>
    <p:sldId id="284" r:id="rId17"/>
    <p:sldId id="274" r:id="rId18"/>
    <p:sldId id="275" r:id="rId19"/>
    <p:sldId id="276" r:id="rId20"/>
    <p:sldId id="283" r:id="rId21"/>
    <p:sldId id="278" r:id="rId22"/>
    <p:sldId id="279" r:id="rId23"/>
    <p:sldId id="280" r:id="rId24"/>
    <p:sldId id="281" r:id="rId25"/>
    <p:sldId id="264" r:id="rId26"/>
    <p:sldId id="285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РИНА Сенникова" initials="АС" lastIdx="2" clrIdx="0">
    <p:extLst>
      <p:ext uri="{19B8F6BF-5375-455C-9EA6-DF929625EA0E}">
        <p15:presenceInfo xmlns:p15="http://schemas.microsoft.com/office/powerpoint/2012/main" userId="4e339f4cb8688a6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70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Екатерина Садикова" userId="e97ffd83e9ae0f1f" providerId="LiveId" clId="{ABA1C6F7-6E6D-46E7-8778-7A4378460DDD}"/>
    <pc:docChg chg="modSld">
      <pc:chgData name="Екатерина Садикова" userId="e97ffd83e9ae0f1f" providerId="LiveId" clId="{ABA1C6F7-6E6D-46E7-8778-7A4378460DDD}" dt="2020-10-27T13:10:40.722" v="62"/>
      <pc:docMkLst>
        <pc:docMk/>
      </pc:docMkLst>
      <pc:sldChg chg="modAnim">
        <pc:chgData name="Екатерина Садикова" userId="e97ffd83e9ae0f1f" providerId="LiveId" clId="{ABA1C6F7-6E6D-46E7-8778-7A4378460DDD}" dt="2020-10-27T12:44:36.425" v="0"/>
        <pc:sldMkLst>
          <pc:docMk/>
          <pc:sldMk cId="4027090100" sldId="257"/>
        </pc:sldMkLst>
      </pc:sldChg>
      <pc:sldChg chg="modAnim">
        <pc:chgData name="Екатерина Садикова" userId="e97ffd83e9ae0f1f" providerId="LiveId" clId="{ABA1C6F7-6E6D-46E7-8778-7A4378460DDD}" dt="2020-10-27T12:45:04.731" v="6"/>
        <pc:sldMkLst>
          <pc:docMk/>
          <pc:sldMk cId="2034045814" sldId="258"/>
        </pc:sldMkLst>
      </pc:sldChg>
      <pc:sldChg chg="modAnim">
        <pc:chgData name="Екатерина Садикова" userId="e97ffd83e9ae0f1f" providerId="LiveId" clId="{ABA1C6F7-6E6D-46E7-8778-7A4378460DDD}" dt="2020-10-27T12:46:33.024" v="8"/>
        <pc:sldMkLst>
          <pc:docMk/>
          <pc:sldMk cId="2562447969" sldId="259"/>
        </pc:sldMkLst>
      </pc:sldChg>
      <pc:sldChg chg="modAnim">
        <pc:chgData name="Екатерина Садикова" userId="e97ffd83e9ae0f1f" providerId="LiveId" clId="{ABA1C6F7-6E6D-46E7-8778-7A4378460DDD}" dt="2020-10-27T12:46:49.247" v="10"/>
        <pc:sldMkLst>
          <pc:docMk/>
          <pc:sldMk cId="1112804002" sldId="260"/>
        </pc:sldMkLst>
      </pc:sldChg>
      <pc:sldChg chg="modAnim">
        <pc:chgData name="Екатерина Садикова" userId="e97ffd83e9ae0f1f" providerId="LiveId" clId="{ABA1C6F7-6E6D-46E7-8778-7A4378460DDD}" dt="2020-10-27T12:47:33.855" v="16"/>
        <pc:sldMkLst>
          <pc:docMk/>
          <pc:sldMk cId="3250663142" sldId="261"/>
        </pc:sldMkLst>
      </pc:sldChg>
      <pc:sldChg chg="modAnim">
        <pc:chgData name="Екатерина Садикова" userId="e97ffd83e9ae0f1f" providerId="LiveId" clId="{ABA1C6F7-6E6D-46E7-8778-7A4378460DDD}" dt="2020-10-27T12:49:27.827" v="19"/>
        <pc:sldMkLst>
          <pc:docMk/>
          <pc:sldMk cId="1781248897" sldId="262"/>
        </pc:sldMkLst>
      </pc:sldChg>
      <pc:sldChg chg="modAnim">
        <pc:chgData name="Екатерина Садикова" userId="e97ffd83e9ae0f1f" providerId="LiveId" clId="{ABA1C6F7-6E6D-46E7-8778-7A4378460DDD}" dt="2020-10-27T12:54:27.951" v="21"/>
        <pc:sldMkLst>
          <pc:docMk/>
          <pc:sldMk cId="2401435212" sldId="264"/>
        </pc:sldMkLst>
      </pc:sldChg>
      <pc:sldChg chg="modAnim">
        <pc:chgData name="Екатерина Садикова" userId="e97ffd83e9ae0f1f" providerId="LiveId" clId="{ABA1C6F7-6E6D-46E7-8778-7A4378460DDD}" dt="2020-10-27T12:55:11.647" v="22"/>
        <pc:sldMkLst>
          <pc:docMk/>
          <pc:sldMk cId="508362153" sldId="265"/>
        </pc:sldMkLst>
      </pc:sldChg>
      <pc:sldChg chg="modAnim">
        <pc:chgData name="Екатерина Садикова" userId="e97ffd83e9ae0f1f" providerId="LiveId" clId="{ABA1C6F7-6E6D-46E7-8778-7A4378460DDD}" dt="2020-10-27T12:56:57.411" v="23"/>
        <pc:sldMkLst>
          <pc:docMk/>
          <pc:sldMk cId="1869883374" sldId="266"/>
        </pc:sldMkLst>
      </pc:sldChg>
      <pc:sldChg chg="modAnim">
        <pc:chgData name="Екатерина Садикова" userId="e97ffd83e9ae0f1f" providerId="LiveId" clId="{ABA1C6F7-6E6D-46E7-8778-7A4378460DDD}" dt="2020-10-27T12:59:08.702" v="26"/>
        <pc:sldMkLst>
          <pc:docMk/>
          <pc:sldMk cId="1314680906" sldId="268"/>
        </pc:sldMkLst>
      </pc:sldChg>
      <pc:sldChg chg="modAnim">
        <pc:chgData name="Екатерина Садикова" userId="e97ffd83e9ae0f1f" providerId="LiveId" clId="{ABA1C6F7-6E6D-46E7-8778-7A4378460DDD}" dt="2020-10-27T13:00:11.172" v="27"/>
        <pc:sldMkLst>
          <pc:docMk/>
          <pc:sldMk cId="4016599068" sldId="269"/>
        </pc:sldMkLst>
      </pc:sldChg>
      <pc:sldChg chg="modAnim">
        <pc:chgData name="Екатерина Садикова" userId="e97ffd83e9ae0f1f" providerId="LiveId" clId="{ABA1C6F7-6E6D-46E7-8778-7A4378460DDD}" dt="2020-10-27T13:01:26.607" v="28"/>
        <pc:sldMkLst>
          <pc:docMk/>
          <pc:sldMk cId="2958615873" sldId="270"/>
        </pc:sldMkLst>
      </pc:sldChg>
      <pc:sldChg chg="modAnim">
        <pc:chgData name="Екатерина Садикова" userId="e97ffd83e9ae0f1f" providerId="LiveId" clId="{ABA1C6F7-6E6D-46E7-8778-7A4378460DDD}" dt="2020-10-27T13:03:59.860" v="29"/>
        <pc:sldMkLst>
          <pc:docMk/>
          <pc:sldMk cId="1310927215" sldId="271"/>
        </pc:sldMkLst>
      </pc:sldChg>
      <pc:sldChg chg="modAnim">
        <pc:chgData name="Екатерина Садикова" userId="e97ffd83e9ae0f1f" providerId="LiveId" clId="{ABA1C6F7-6E6D-46E7-8778-7A4378460DDD}" dt="2020-10-27T13:05:37.297" v="36"/>
        <pc:sldMkLst>
          <pc:docMk/>
          <pc:sldMk cId="2204810320" sldId="272"/>
        </pc:sldMkLst>
      </pc:sldChg>
      <pc:sldChg chg="modAnim">
        <pc:chgData name="Екатерина Садикова" userId="e97ffd83e9ae0f1f" providerId="LiveId" clId="{ABA1C6F7-6E6D-46E7-8778-7A4378460DDD}" dt="2020-10-27T13:08:02.663" v="47"/>
        <pc:sldMkLst>
          <pc:docMk/>
          <pc:sldMk cId="3028232164" sldId="275"/>
        </pc:sldMkLst>
      </pc:sldChg>
      <pc:sldChg chg="modAnim">
        <pc:chgData name="Екатерина Садикова" userId="e97ffd83e9ae0f1f" providerId="LiveId" clId="{ABA1C6F7-6E6D-46E7-8778-7A4378460DDD}" dt="2020-10-27T13:09:24.038" v="53"/>
        <pc:sldMkLst>
          <pc:docMk/>
          <pc:sldMk cId="820894391" sldId="276"/>
        </pc:sldMkLst>
      </pc:sldChg>
      <pc:sldChg chg="addSp modSp modAnim">
        <pc:chgData name="Екатерина Садикова" userId="e97ffd83e9ae0f1f" providerId="LiveId" clId="{ABA1C6F7-6E6D-46E7-8778-7A4378460DDD}" dt="2020-10-27T13:10:40.722" v="62"/>
        <pc:sldMkLst>
          <pc:docMk/>
          <pc:sldMk cId="1014260933" sldId="277"/>
        </pc:sldMkLst>
        <pc:spChg chg="add mod">
          <ac:chgData name="Екатерина Садикова" userId="e97ffd83e9ae0f1f" providerId="LiveId" clId="{ABA1C6F7-6E6D-46E7-8778-7A4378460DDD}" dt="2020-10-27T13:10:27.432" v="58" actId="571"/>
          <ac:spMkLst>
            <pc:docMk/>
            <pc:sldMk cId="1014260933" sldId="277"/>
            <ac:spMk id="31" creationId="{BCF057C2-693E-473D-8AC9-89BBAB1CE2E1}"/>
          </ac:spMkLst>
        </pc:spChg>
      </pc:sldChg>
    </pc:docChg>
  </pc:docChgLst>
  <pc:docChgLst>
    <pc:chgData name="АРИНА Сенникова" userId="4e339f4cb8688a68" providerId="LiveId" clId="{AB4977FF-E788-406D-BB6D-D507BBF08659}"/>
    <pc:docChg chg="undo redo custSel addSld modSld">
      <pc:chgData name="АРИНА Сенникова" userId="4e339f4cb8688a68" providerId="LiveId" clId="{AB4977FF-E788-406D-BB6D-D507BBF08659}" dt="2020-10-26T11:44:15.480" v="3594" actId="1036"/>
      <pc:docMkLst>
        <pc:docMk/>
      </pc:docMkLst>
      <pc:sldChg chg="modSp">
        <pc:chgData name="АРИНА Сенникова" userId="4e339f4cb8688a68" providerId="LiveId" clId="{AB4977FF-E788-406D-BB6D-D507BBF08659}" dt="2020-10-26T09:41:42.564" v="2409" actId="20577"/>
        <pc:sldMkLst>
          <pc:docMk/>
          <pc:sldMk cId="1112804002" sldId="260"/>
        </pc:sldMkLst>
        <pc:spChg chg="mod">
          <ac:chgData name="АРИНА Сенникова" userId="4e339f4cb8688a68" providerId="LiveId" clId="{AB4977FF-E788-406D-BB6D-D507BBF08659}" dt="2020-10-26T09:41:42.564" v="2409" actId="20577"/>
          <ac:spMkLst>
            <pc:docMk/>
            <pc:sldMk cId="1112804002" sldId="260"/>
            <ac:spMk id="3" creationId="{6F79EC65-7692-4962-90AE-6741D935D538}"/>
          </ac:spMkLst>
        </pc:spChg>
      </pc:sldChg>
      <pc:sldChg chg="modSp mod">
        <pc:chgData name="АРИНА Сенникова" userId="4e339f4cb8688a68" providerId="LiveId" clId="{AB4977FF-E788-406D-BB6D-D507BBF08659}" dt="2020-10-25T21:04:11.230" v="48" actId="1036"/>
        <pc:sldMkLst>
          <pc:docMk/>
          <pc:sldMk cId="1781248897" sldId="262"/>
        </pc:sldMkLst>
        <pc:spChg chg="mod">
          <ac:chgData name="АРИНА Сенникова" userId="4e339f4cb8688a68" providerId="LiveId" clId="{AB4977FF-E788-406D-BB6D-D507BBF08659}" dt="2020-10-25T21:04:11.230" v="48" actId="1036"/>
          <ac:spMkLst>
            <pc:docMk/>
            <pc:sldMk cId="1781248897" sldId="262"/>
            <ac:spMk id="3" creationId="{A27DF85F-F681-491B-A3C2-C1B0399CC45F}"/>
          </ac:spMkLst>
        </pc:spChg>
      </pc:sldChg>
      <pc:sldChg chg="modSp mod">
        <pc:chgData name="АРИНА Сенникова" userId="4e339f4cb8688a68" providerId="LiveId" clId="{AB4977FF-E788-406D-BB6D-D507BBF08659}" dt="2020-10-25T21:25:51.349" v="596" actId="1036"/>
        <pc:sldMkLst>
          <pc:docMk/>
          <pc:sldMk cId="2401435212" sldId="264"/>
        </pc:sldMkLst>
        <pc:picChg chg="mod">
          <ac:chgData name="АРИНА Сенникова" userId="4e339f4cb8688a68" providerId="LiveId" clId="{AB4977FF-E788-406D-BB6D-D507BBF08659}" dt="2020-10-25T21:25:51.349" v="596" actId="1036"/>
          <ac:picMkLst>
            <pc:docMk/>
            <pc:sldMk cId="2401435212" sldId="264"/>
            <ac:picMk id="4" creationId="{1191A02F-2A96-488C-AA8F-EBF3C79D4589}"/>
          </ac:picMkLst>
        </pc:picChg>
      </pc:sldChg>
      <pc:sldChg chg="modSp mod">
        <pc:chgData name="АРИНА Сенникова" userId="4e339f4cb8688a68" providerId="LiveId" clId="{AB4977FF-E788-406D-BB6D-D507BBF08659}" dt="2020-10-25T21:04:48.757" v="72" actId="1037"/>
        <pc:sldMkLst>
          <pc:docMk/>
          <pc:sldMk cId="508362153" sldId="265"/>
        </pc:sldMkLst>
        <pc:picChg chg="mod">
          <ac:chgData name="АРИНА Сенникова" userId="4e339f4cb8688a68" providerId="LiveId" clId="{AB4977FF-E788-406D-BB6D-D507BBF08659}" dt="2020-10-25T21:04:41.544" v="64" actId="1038"/>
          <ac:picMkLst>
            <pc:docMk/>
            <pc:sldMk cId="508362153" sldId="265"/>
            <ac:picMk id="5" creationId="{751968F8-C236-4663-A82A-D7F08872CB54}"/>
          </ac:picMkLst>
        </pc:picChg>
        <pc:picChg chg="mod">
          <ac:chgData name="АРИНА Сенникова" userId="4e339f4cb8688a68" providerId="LiveId" clId="{AB4977FF-E788-406D-BB6D-D507BBF08659}" dt="2020-10-25T21:04:48.757" v="72" actId="1037"/>
          <ac:picMkLst>
            <pc:docMk/>
            <pc:sldMk cId="508362153" sldId="265"/>
            <ac:picMk id="6" creationId="{B63BC8B5-455D-4CCF-8AE6-9CDD08EF3A12}"/>
          </ac:picMkLst>
        </pc:picChg>
      </pc:sldChg>
      <pc:sldChg chg="addSp delSp modSp new mod">
        <pc:chgData name="АРИНА Сенникова" userId="4e339f4cb8688a68" providerId="LiveId" clId="{AB4977FF-E788-406D-BB6D-D507BBF08659}" dt="2020-10-25T21:07:39.912" v="181" actId="1035"/>
        <pc:sldMkLst>
          <pc:docMk/>
          <pc:sldMk cId="1869883374" sldId="266"/>
        </pc:sldMkLst>
        <pc:spChg chg="mod">
          <ac:chgData name="АРИНА Сенникова" userId="4e339f4cb8688a68" providerId="LiveId" clId="{AB4977FF-E788-406D-BB6D-D507BBF08659}" dt="2020-10-25T21:06:12.232" v="92" actId="1076"/>
          <ac:spMkLst>
            <pc:docMk/>
            <pc:sldMk cId="1869883374" sldId="266"/>
            <ac:spMk id="2" creationId="{B71782C3-6447-4356-8F88-24AF73A81E60}"/>
          </ac:spMkLst>
        </pc:spChg>
        <pc:spChg chg="del">
          <ac:chgData name="АРИНА Сенникова" userId="4e339f4cb8688a68" providerId="LiveId" clId="{AB4977FF-E788-406D-BB6D-D507BBF08659}" dt="2020-10-25T21:05:27.229" v="76" actId="478"/>
          <ac:spMkLst>
            <pc:docMk/>
            <pc:sldMk cId="1869883374" sldId="266"/>
            <ac:spMk id="3" creationId="{3D67368E-462C-4AA6-B61C-F2835A597242}"/>
          </ac:spMkLst>
        </pc:spChg>
        <pc:graphicFrameChg chg="add mod modGraphic">
          <ac:chgData name="АРИНА Сенникова" userId="4e339f4cb8688a68" providerId="LiveId" clId="{AB4977FF-E788-406D-BB6D-D507BBF08659}" dt="2020-10-25T21:07:23.208" v="170" actId="20577"/>
          <ac:graphicFrameMkLst>
            <pc:docMk/>
            <pc:sldMk cId="1869883374" sldId="266"/>
            <ac:graphicFrameMk id="6" creationId="{517452F5-ED0C-4B19-A775-EC6967D572A5}"/>
          </ac:graphicFrameMkLst>
        </pc:graphicFrameChg>
        <pc:picChg chg="add mod">
          <ac:chgData name="АРИНА Сенникова" userId="4e339f4cb8688a68" providerId="LiveId" clId="{AB4977FF-E788-406D-BB6D-D507BBF08659}" dt="2020-10-25T21:07:39.912" v="181" actId="1035"/>
          <ac:picMkLst>
            <pc:docMk/>
            <pc:sldMk cId="1869883374" sldId="266"/>
            <ac:picMk id="4" creationId="{1DC22ECA-94C2-4BE9-8B5B-A465E4F4FD4B}"/>
          </ac:picMkLst>
        </pc:picChg>
      </pc:sldChg>
      <pc:sldChg chg="addSp delSp modSp new mod modAnim">
        <pc:chgData name="АРИНА Сенникова" userId="4e339f4cb8688a68" providerId="LiveId" clId="{AB4977FF-E788-406D-BB6D-D507BBF08659}" dt="2020-10-26T09:33:09.991" v="2255" actId="27636"/>
        <pc:sldMkLst>
          <pc:docMk/>
          <pc:sldMk cId="3272510445" sldId="267"/>
        </pc:sldMkLst>
        <pc:spChg chg="mod">
          <ac:chgData name="АРИНА Сенникова" userId="4e339f4cb8688a68" providerId="LiveId" clId="{AB4977FF-E788-406D-BB6D-D507BBF08659}" dt="2020-10-26T09:33:09.991" v="2255" actId="27636"/>
          <ac:spMkLst>
            <pc:docMk/>
            <pc:sldMk cId="3272510445" sldId="267"/>
            <ac:spMk id="2" creationId="{815F3610-75BC-439A-B200-0D4C96969148}"/>
          </ac:spMkLst>
        </pc:spChg>
        <pc:spChg chg="del mod">
          <ac:chgData name="АРИНА Сенникова" userId="4e339f4cb8688a68" providerId="LiveId" clId="{AB4977FF-E788-406D-BB6D-D507BBF08659}" dt="2020-10-25T21:09:42.983" v="240" actId="22"/>
          <ac:spMkLst>
            <pc:docMk/>
            <pc:sldMk cId="3272510445" sldId="267"/>
            <ac:spMk id="3" creationId="{95DF18E1-C1AD-4895-BEA2-6E6B110D65F9}"/>
          </ac:spMkLst>
        </pc:spChg>
        <pc:picChg chg="add mod">
          <ac:chgData name="АРИНА Сенникова" userId="4e339f4cb8688a68" providerId="LiveId" clId="{AB4977FF-E788-406D-BB6D-D507BBF08659}" dt="2020-10-25T21:12:01.747" v="420" actId="1037"/>
          <ac:picMkLst>
            <pc:docMk/>
            <pc:sldMk cId="3272510445" sldId="267"/>
            <ac:picMk id="5" creationId="{5FE58A10-2172-4AE3-98D3-AA36878C8644}"/>
          </ac:picMkLst>
        </pc:picChg>
        <pc:picChg chg="add del">
          <ac:chgData name="АРИНА Сенникова" userId="4e339f4cb8688a68" providerId="LiveId" clId="{AB4977FF-E788-406D-BB6D-D507BBF08659}" dt="2020-10-25T21:09:52.669" v="243" actId="478"/>
          <ac:picMkLst>
            <pc:docMk/>
            <pc:sldMk cId="3272510445" sldId="267"/>
            <ac:picMk id="7" creationId="{AC3B5830-2273-484F-8002-384ABB23B310}"/>
          </ac:picMkLst>
        </pc:picChg>
        <pc:picChg chg="add mod">
          <ac:chgData name="АРИНА Сенникова" userId="4e339f4cb8688a68" providerId="LiveId" clId="{AB4977FF-E788-406D-BB6D-D507BBF08659}" dt="2020-10-25T21:11:19.154" v="400" actId="1038"/>
          <ac:picMkLst>
            <pc:docMk/>
            <pc:sldMk cId="3272510445" sldId="267"/>
            <ac:picMk id="8" creationId="{4F9F1322-7ADC-41B5-9EDC-916A9DD6CBC2}"/>
          </ac:picMkLst>
        </pc:picChg>
      </pc:sldChg>
      <pc:sldChg chg="modSp new mod">
        <pc:chgData name="АРИНА Сенникова" userId="4e339f4cb8688a68" providerId="LiveId" clId="{AB4977FF-E788-406D-BB6D-D507BBF08659}" dt="2020-10-25T21:23:43.156" v="558" actId="14100"/>
        <pc:sldMkLst>
          <pc:docMk/>
          <pc:sldMk cId="1314680906" sldId="268"/>
        </pc:sldMkLst>
        <pc:spChg chg="mod">
          <ac:chgData name="АРИНА Сенникова" userId="4e339f4cb8688a68" providerId="LiveId" clId="{AB4977FF-E788-406D-BB6D-D507BBF08659}" dt="2020-10-25T21:12:52.775" v="439" actId="113"/>
          <ac:spMkLst>
            <pc:docMk/>
            <pc:sldMk cId="1314680906" sldId="268"/>
            <ac:spMk id="2" creationId="{9333E734-B487-424F-B805-A4A62E8BB4AB}"/>
          </ac:spMkLst>
        </pc:spChg>
        <pc:spChg chg="mod">
          <ac:chgData name="АРИНА Сенникова" userId="4e339f4cb8688a68" providerId="LiveId" clId="{AB4977FF-E788-406D-BB6D-D507BBF08659}" dt="2020-10-25T21:23:43.156" v="558" actId="14100"/>
          <ac:spMkLst>
            <pc:docMk/>
            <pc:sldMk cId="1314680906" sldId="268"/>
            <ac:spMk id="3" creationId="{E598E23A-F936-46DB-8E93-8E32E3A224CF}"/>
          </ac:spMkLst>
        </pc:spChg>
      </pc:sldChg>
      <pc:sldChg chg="addSp delSp modSp new mod">
        <pc:chgData name="АРИНА Сенникова" userId="4e339f4cb8688a68" providerId="LiveId" clId="{AB4977FF-E788-406D-BB6D-D507BBF08659}" dt="2020-10-25T22:36:56.676" v="614" actId="1038"/>
        <pc:sldMkLst>
          <pc:docMk/>
          <pc:sldMk cId="4016599068" sldId="269"/>
        </pc:sldMkLst>
        <pc:spChg chg="mod">
          <ac:chgData name="АРИНА Сенникова" userId="4e339f4cb8688a68" providerId="LiveId" clId="{AB4977FF-E788-406D-BB6D-D507BBF08659}" dt="2020-10-25T21:24:22.319" v="574" actId="113"/>
          <ac:spMkLst>
            <pc:docMk/>
            <pc:sldMk cId="4016599068" sldId="269"/>
            <ac:spMk id="2" creationId="{A586BB54-8493-4AF8-9608-6960E1FD1E8F}"/>
          </ac:spMkLst>
        </pc:spChg>
        <pc:spChg chg="del mod">
          <ac:chgData name="АРИНА Сенникова" userId="4e339f4cb8688a68" providerId="LiveId" clId="{AB4977FF-E788-406D-BB6D-D507BBF08659}" dt="2020-10-25T22:36:31.273" v="599" actId="478"/>
          <ac:spMkLst>
            <pc:docMk/>
            <pc:sldMk cId="4016599068" sldId="269"/>
            <ac:spMk id="3" creationId="{80FC91F7-6C21-4278-882C-EFB4F5898AE8}"/>
          </ac:spMkLst>
        </pc:spChg>
        <pc:picChg chg="add mod">
          <ac:chgData name="АРИНА Сенникова" userId="4e339f4cb8688a68" providerId="LiveId" clId="{AB4977FF-E788-406D-BB6D-D507BBF08659}" dt="2020-10-25T22:36:56.676" v="614" actId="1038"/>
          <ac:picMkLst>
            <pc:docMk/>
            <pc:sldMk cId="4016599068" sldId="269"/>
            <ac:picMk id="4" creationId="{4F964D5B-CA56-43B1-9B2F-788635A4BB76}"/>
          </ac:picMkLst>
        </pc:picChg>
      </pc:sldChg>
      <pc:sldChg chg="addSp delSp modSp new mod">
        <pc:chgData name="АРИНА Сенникова" userId="4e339f4cb8688a68" providerId="LiveId" clId="{AB4977FF-E788-406D-BB6D-D507BBF08659}" dt="2020-10-26T08:38:46.726" v="1447" actId="20577"/>
        <pc:sldMkLst>
          <pc:docMk/>
          <pc:sldMk cId="2958615873" sldId="270"/>
        </pc:sldMkLst>
        <pc:spChg chg="mod">
          <ac:chgData name="АРИНА Сенникова" userId="4e339f4cb8688a68" providerId="LiveId" clId="{AB4977FF-E788-406D-BB6D-D507BBF08659}" dt="2020-10-25T22:42:34.783" v="754" actId="1036"/>
          <ac:spMkLst>
            <pc:docMk/>
            <pc:sldMk cId="2958615873" sldId="270"/>
            <ac:spMk id="2" creationId="{A1D5016F-E000-4814-A90B-738E372AB882}"/>
          </ac:spMkLst>
        </pc:spChg>
        <pc:spChg chg="del">
          <ac:chgData name="АРИНА Сенникова" userId="4e339f4cb8688a68" providerId="LiveId" clId="{AB4977FF-E788-406D-BB6D-D507BBF08659}" dt="2020-10-25T22:38:19.838" v="653"/>
          <ac:spMkLst>
            <pc:docMk/>
            <pc:sldMk cId="2958615873" sldId="270"/>
            <ac:spMk id="3" creationId="{C982CDD4-275D-4651-8589-610B32B2F17A}"/>
          </ac:spMkLst>
        </pc:spChg>
        <pc:spChg chg="add mod">
          <ac:chgData name="АРИНА Сенникова" userId="4e339f4cb8688a68" providerId="LiveId" clId="{AB4977FF-E788-406D-BB6D-D507BBF08659}" dt="2020-10-26T08:38:46.726" v="1447" actId="20577"/>
          <ac:spMkLst>
            <pc:docMk/>
            <pc:sldMk cId="2958615873" sldId="270"/>
            <ac:spMk id="4" creationId="{1277C096-33C4-4B8F-BF7E-339CC1A10262}"/>
          </ac:spMkLst>
        </pc:spChg>
      </pc:sldChg>
      <pc:sldChg chg="addSp modSp new mod">
        <pc:chgData name="АРИНА Сенникова" userId="4e339f4cb8688a68" providerId="LiveId" clId="{AB4977FF-E788-406D-BB6D-D507BBF08659}" dt="2020-10-26T09:40:41.749" v="2405" actId="20577"/>
        <pc:sldMkLst>
          <pc:docMk/>
          <pc:sldMk cId="1310927215" sldId="271"/>
        </pc:sldMkLst>
        <pc:spChg chg="mod">
          <ac:chgData name="АРИНА Сенникова" userId="4e339f4cb8688a68" providerId="LiveId" clId="{AB4977FF-E788-406D-BB6D-D507BBF08659}" dt="2020-10-25T22:44:18.316" v="795" actId="113"/>
          <ac:spMkLst>
            <pc:docMk/>
            <pc:sldMk cId="1310927215" sldId="271"/>
            <ac:spMk id="2" creationId="{2CE10B6A-30BB-45E8-A9DE-F2C9A3CBBA2F}"/>
          </ac:spMkLst>
        </pc:spChg>
        <pc:spChg chg="mod">
          <ac:chgData name="АРИНА Сенникова" userId="4e339f4cb8688a68" providerId="LiveId" clId="{AB4977FF-E788-406D-BB6D-D507BBF08659}" dt="2020-10-26T09:40:41.749" v="2405" actId="20577"/>
          <ac:spMkLst>
            <pc:docMk/>
            <pc:sldMk cId="1310927215" sldId="271"/>
            <ac:spMk id="3" creationId="{AFCC6A51-CEC7-4CEE-A3C4-46D0064A47EE}"/>
          </ac:spMkLst>
        </pc:spChg>
        <pc:spChg chg="add mod">
          <ac:chgData name="АРИНА Сенникова" userId="4e339f4cb8688a68" providerId="LiveId" clId="{AB4977FF-E788-406D-BB6D-D507BBF08659}" dt="2020-10-26T09:40:34.324" v="2401" actId="20577"/>
          <ac:spMkLst>
            <pc:docMk/>
            <pc:sldMk cId="1310927215" sldId="271"/>
            <ac:spMk id="4" creationId="{4561AFD9-A07B-4019-B63F-573C7DC24182}"/>
          </ac:spMkLst>
        </pc:spChg>
      </pc:sldChg>
      <pc:sldChg chg="addSp delSp modSp new mod">
        <pc:chgData name="АРИНА Сенникова" userId="4e339f4cb8688a68" providerId="LiveId" clId="{AB4977FF-E788-406D-BB6D-D507BBF08659}" dt="2020-10-26T09:40:17.717" v="2391" actId="20577"/>
        <pc:sldMkLst>
          <pc:docMk/>
          <pc:sldMk cId="2204810320" sldId="272"/>
        </pc:sldMkLst>
        <pc:spChg chg="mod">
          <ac:chgData name="АРИНА Сенникова" userId="4e339f4cb8688a68" providerId="LiveId" clId="{AB4977FF-E788-406D-BB6D-D507BBF08659}" dt="2020-10-26T08:36:11.890" v="1415" actId="113"/>
          <ac:spMkLst>
            <pc:docMk/>
            <pc:sldMk cId="2204810320" sldId="272"/>
            <ac:spMk id="2" creationId="{D727E73C-05A1-409E-8673-51D099E8EE2C}"/>
          </ac:spMkLst>
        </pc:spChg>
        <pc:spChg chg="mod">
          <ac:chgData name="АРИНА Сенникова" userId="4e339f4cb8688a68" providerId="LiveId" clId="{AB4977FF-E788-406D-BB6D-D507BBF08659}" dt="2020-10-26T09:40:17.717" v="2391" actId="20577"/>
          <ac:spMkLst>
            <pc:docMk/>
            <pc:sldMk cId="2204810320" sldId="272"/>
            <ac:spMk id="3" creationId="{2B17A610-2716-4FE5-8CEF-1D55FD1DD57E}"/>
          </ac:spMkLst>
        </pc:spChg>
        <pc:graphicFrameChg chg="add del">
          <ac:chgData name="АРИНА Сенникова" userId="4e339f4cb8688a68" providerId="LiveId" clId="{AB4977FF-E788-406D-BB6D-D507BBF08659}" dt="2020-10-26T08:43:20.136" v="1680" actId="22"/>
          <ac:graphicFrameMkLst>
            <pc:docMk/>
            <pc:sldMk cId="2204810320" sldId="272"/>
            <ac:graphicFrameMk id="5" creationId="{CC84811F-FA6F-4698-8DAF-D6A834AF7A11}"/>
          </ac:graphicFrameMkLst>
        </pc:graphicFrameChg>
        <pc:graphicFrameChg chg="add mod modGraphic">
          <ac:chgData name="АРИНА Сенникова" userId="4e339f4cb8688a68" providerId="LiveId" clId="{AB4977FF-E788-406D-BB6D-D507BBF08659}" dt="2020-10-26T08:47:47.708" v="1980" actId="20577"/>
          <ac:graphicFrameMkLst>
            <pc:docMk/>
            <pc:sldMk cId="2204810320" sldId="272"/>
            <ac:graphicFrameMk id="6" creationId="{DEDAE37A-47B0-4FF3-8B4D-2DDF1E93877C}"/>
          </ac:graphicFrameMkLst>
        </pc:graphicFrameChg>
        <pc:graphicFrameChg chg="add del">
          <ac:chgData name="АРИНА Сенникова" userId="4e339f4cb8688a68" providerId="LiveId" clId="{AB4977FF-E788-406D-BB6D-D507BBF08659}" dt="2020-10-26T08:43:36.055" v="1685" actId="22"/>
          <ac:graphicFrameMkLst>
            <pc:docMk/>
            <pc:sldMk cId="2204810320" sldId="272"/>
            <ac:graphicFrameMk id="8" creationId="{7753060E-BAF3-4E9D-97E3-0C10F7D4BA46}"/>
          </ac:graphicFrameMkLst>
        </pc:graphicFrameChg>
        <pc:graphicFrameChg chg="add mod modGraphic">
          <ac:chgData name="АРИНА Сенникова" userId="4e339f4cb8688a68" providerId="LiveId" clId="{AB4977FF-E788-406D-BB6D-D507BBF08659}" dt="2020-10-26T08:48:36.230" v="2036" actId="20577"/>
          <ac:graphicFrameMkLst>
            <pc:docMk/>
            <pc:sldMk cId="2204810320" sldId="272"/>
            <ac:graphicFrameMk id="9" creationId="{F5AE9DF7-567C-4877-B7F5-CE63AEA8EE56}"/>
          </ac:graphicFrameMkLst>
        </pc:graphicFrameChg>
      </pc:sldChg>
      <pc:sldChg chg="addSp delSp modSp new mod">
        <pc:chgData name="АРИНА Сенникова" userId="4e339f4cb8688a68" providerId="LiveId" clId="{AB4977FF-E788-406D-BB6D-D507BBF08659}" dt="2020-10-26T09:30:15.268" v="2128" actId="1035"/>
        <pc:sldMkLst>
          <pc:docMk/>
          <pc:sldMk cId="2386957900" sldId="273"/>
        </pc:sldMkLst>
        <pc:spChg chg="mod">
          <ac:chgData name="АРИНА Сенникова" userId="4e339f4cb8688a68" providerId="LiveId" clId="{AB4977FF-E788-406D-BB6D-D507BBF08659}" dt="2020-10-26T09:30:04.467" v="2108" actId="1035"/>
          <ac:spMkLst>
            <pc:docMk/>
            <pc:sldMk cId="2386957900" sldId="273"/>
            <ac:spMk id="2" creationId="{151D5476-1545-4D5B-B99C-EE9FB1B775C3}"/>
          </ac:spMkLst>
        </pc:spChg>
        <pc:spChg chg="del mod">
          <ac:chgData name="АРИНА Сенникова" userId="4e339f4cb8688a68" providerId="LiveId" clId="{AB4977FF-E788-406D-BB6D-D507BBF08659}" dt="2020-10-26T09:27:54.714" v="2056"/>
          <ac:spMkLst>
            <pc:docMk/>
            <pc:sldMk cId="2386957900" sldId="273"/>
            <ac:spMk id="3" creationId="{4A8C63D8-84D0-46B4-AB13-2233F5B8E948}"/>
          </ac:spMkLst>
        </pc:spChg>
        <pc:spChg chg="add mod">
          <ac:chgData name="АРИНА Сенникова" userId="4e339f4cb8688a68" providerId="LiveId" clId="{AB4977FF-E788-406D-BB6D-D507BBF08659}" dt="2020-10-26T09:30:10.268" v="2117" actId="1035"/>
          <ac:spMkLst>
            <pc:docMk/>
            <pc:sldMk cId="2386957900" sldId="273"/>
            <ac:spMk id="7" creationId="{BABD88CD-8A79-4093-BB10-9F7C4A69F8B5}"/>
          </ac:spMkLst>
        </pc:spChg>
        <pc:picChg chg="add mod">
          <ac:chgData name="АРИНА Сенникова" userId="4e339f4cb8688a68" providerId="LiveId" clId="{AB4977FF-E788-406D-BB6D-D507BBF08659}" dt="2020-10-26T09:30:15.268" v="2128" actId="1035"/>
          <ac:picMkLst>
            <pc:docMk/>
            <pc:sldMk cId="2386957900" sldId="273"/>
            <ac:picMk id="5" creationId="{C625B15E-0E13-4288-BF0F-881EDA76448F}"/>
          </ac:picMkLst>
        </pc:picChg>
      </pc:sldChg>
      <pc:sldChg chg="addSp delSp modSp new mod">
        <pc:chgData name="АРИНА Сенникова" userId="4e339f4cb8688a68" providerId="LiveId" clId="{AB4977FF-E788-406D-BB6D-D507BBF08659}" dt="2020-10-26T09:44:28.432" v="2566" actId="1036"/>
        <pc:sldMkLst>
          <pc:docMk/>
          <pc:sldMk cId="1755056838" sldId="274"/>
        </pc:sldMkLst>
        <pc:spChg chg="mod">
          <ac:chgData name="АРИНА Сенникова" userId="4e339f4cb8688a68" providerId="LiveId" clId="{AB4977FF-E788-406D-BB6D-D507BBF08659}" dt="2020-10-26T09:31:52.287" v="2249" actId="113"/>
          <ac:spMkLst>
            <pc:docMk/>
            <pc:sldMk cId="1755056838" sldId="274"/>
            <ac:spMk id="2" creationId="{B72EE413-3109-4EC7-92A6-E4D6B004E6A3}"/>
          </ac:spMkLst>
        </pc:spChg>
        <pc:spChg chg="del mod">
          <ac:chgData name="АРИНА Сенникова" userId="4e339f4cb8688a68" providerId="LiveId" clId="{AB4977FF-E788-406D-BB6D-D507BBF08659}" dt="2020-10-26T09:37:49.658" v="2260"/>
          <ac:spMkLst>
            <pc:docMk/>
            <pc:sldMk cId="1755056838" sldId="274"/>
            <ac:spMk id="3" creationId="{E89D86D4-82A8-4C1B-8C27-FFF121295CA6}"/>
          </ac:spMkLst>
        </pc:spChg>
        <pc:spChg chg="add mod">
          <ac:chgData name="АРИНА Сенникова" userId="4e339f4cb8688a68" providerId="LiveId" clId="{AB4977FF-E788-406D-BB6D-D507BBF08659}" dt="2020-10-26T09:44:08.283" v="2522" actId="1036"/>
          <ac:spMkLst>
            <pc:docMk/>
            <pc:sldMk cId="1755056838" sldId="274"/>
            <ac:spMk id="9" creationId="{6223B94F-7AE8-45FD-A833-C050B2A36D53}"/>
          </ac:spMkLst>
        </pc:spChg>
        <pc:spChg chg="add mod">
          <ac:chgData name="АРИНА Сенникова" userId="4e339f4cb8688a68" providerId="LiveId" clId="{AB4977FF-E788-406D-BB6D-D507BBF08659}" dt="2020-10-26T09:44:28.432" v="2566" actId="1036"/>
          <ac:spMkLst>
            <pc:docMk/>
            <pc:sldMk cId="1755056838" sldId="274"/>
            <ac:spMk id="11" creationId="{B8CE91D7-4F9D-40CD-8B27-EBCDD51C4920}"/>
          </ac:spMkLst>
        </pc:spChg>
        <pc:picChg chg="add mod">
          <ac:chgData name="АРИНА Сенникова" userId="4e339f4cb8688a68" providerId="LiveId" clId="{AB4977FF-E788-406D-BB6D-D507BBF08659}" dt="2020-10-26T09:38:17.408" v="2266" actId="14100"/>
          <ac:picMkLst>
            <pc:docMk/>
            <pc:sldMk cId="1755056838" sldId="274"/>
            <ac:picMk id="5" creationId="{FCB0DE5E-0A67-4908-BA87-714F310FBA20}"/>
          </ac:picMkLst>
        </pc:picChg>
        <pc:picChg chg="add mod">
          <ac:chgData name="АРИНА Сенникова" userId="4e339f4cb8688a68" providerId="LiveId" clId="{AB4977FF-E788-406D-BB6D-D507BBF08659}" dt="2020-10-26T09:38:28.172" v="2268" actId="14100"/>
          <ac:picMkLst>
            <pc:docMk/>
            <pc:sldMk cId="1755056838" sldId="274"/>
            <ac:picMk id="7" creationId="{A8D710C9-4F8D-4FD7-8623-A26AA874E790}"/>
          </ac:picMkLst>
        </pc:picChg>
      </pc:sldChg>
      <pc:sldChg chg="addSp delSp modSp new mod modAnim">
        <pc:chgData name="АРИНА Сенникова" userId="4e339f4cb8688a68" providerId="LiveId" clId="{AB4977FF-E788-406D-BB6D-D507BBF08659}" dt="2020-10-26T10:18:56.960" v="2924" actId="14100"/>
        <pc:sldMkLst>
          <pc:docMk/>
          <pc:sldMk cId="3028232164" sldId="275"/>
        </pc:sldMkLst>
        <pc:spChg chg="mod">
          <ac:chgData name="АРИНА Сенникова" userId="4e339f4cb8688a68" providerId="LiveId" clId="{AB4977FF-E788-406D-BB6D-D507BBF08659}" dt="2020-10-26T10:12:19.774" v="2873" actId="1035"/>
          <ac:spMkLst>
            <pc:docMk/>
            <pc:sldMk cId="3028232164" sldId="275"/>
            <ac:spMk id="2" creationId="{06C86A3A-6923-4790-9433-67CA526C394F}"/>
          </ac:spMkLst>
        </pc:spChg>
        <pc:spChg chg="mod">
          <ac:chgData name="АРИНА Сенникова" userId="4e339f4cb8688a68" providerId="LiveId" clId="{AB4977FF-E788-406D-BB6D-D507BBF08659}" dt="2020-10-26T10:18:56.960" v="2924" actId="14100"/>
          <ac:spMkLst>
            <pc:docMk/>
            <pc:sldMk cId="3028232164" sldId="275"/>
            <ac:spMk id="3" creationId="{D77072D1-ABCC-44BD-96A8-476B51C27A7B}"/>
          </ac:spMkLst>
        </pc:spChg>
        <pc:grpChg chg="add del mod">
          <ac:chgData name="АРИНА Сенникова" userId="4e339f4cb8688a68" providerId="LiveId" clId="{AB4977FF-E788-406D-BB6D-D507BBF08659}" dt="2020-10-26T10:14:03.016" v="2879" actId="478"/>
          <ac:grpSpMkLst>
            <pc:docMk/>
            <pc:sldMk cId="3028232164" sldId="275"/>
            <ac:grpSpMk id="6" creationId="{52DE0940-680D-4AB9-8222-FD22E91368F3}"/>
          </ac:grpSpMkLst>
        </pc:grpChg>
        <pc:picChg chg="add mod">
          <ac:chgData name="АРИНА Сенникова" userId="4e339f4cb8688a68" providerId="LiveId" clId="{AB4977FF-E788-406D-BB6D-D507BBF08659}" dt="2020-10-26T10:12:54.236" v="2878" actId="14100"/>
          <ac:picMkLst>
            <pc:docMk/>
            <pc:sldMk cId="3028232164" sldId="275"/>
            <ac:picMk id="4" creationId="{247CF160-F03B-4DC7-8E59-48E49D1CAE92}"/>
          </ac:picMkLst>
        </pc:picChg>
        <pc:picChg chg="add mod">
          <ac:chgData name="АРИНА Сенникова" userId="4e339f4cb8688a68" providerId="LiveId" clId="{AB4977FF-E788-406D-BB6D-D507BBF08659}" dt="2020-10-26T10:12:54.236" v="2878" actId="14100"/>
          <ac:picMkLst>
            <pc:docMk/>
            <pc:sldMk cId="3028232164" sldId="275"/>
            <ac:picMk id="5" creationId="{3FFAAE2E-7274-414E-9398-DC874A1AF213}"/>
          </ac:picMkLst>
        </pc:picChg>
        <pc:picChg chg="add mod">
          <ac:chgData name="АРИНА Сенникова" userId="4e339f4cb8688a68" providerId="LiveId" clId="{AB4977FF-E788-406D-BB6D-D507BBF08659}" dt="2020-10-26T10:18:17.626" v="2922" actId="1076"/>
          <ac:picMkLst>
            <pc:docMk/>
            <pc:sldMk cId="3028232164" sldId="275"/>
            <ac:picMk id="8" creationId="{E7353861-0ECA-4D4A-A17F-63F211D679FC}"/>
          </ac:picMkLst>
        </pc:picChg>
      </pc:sldChg>
      <pc:sldChg chg="modSp new mod">
        <pc:chgData name="АРИНА Сенникова" userId="4e339f4cb8688a68" providerId="LiveId" clId="{AB4977FF-E788-406D-BB6D-D507BBF08659}" dt="2020-10-26T10:32:00.877" v="3050" actId="20577"/>
        <pc:sldMkLst>
          <pc:docMk/>
          <pc:sldMk cId="820894391" sldId="276"/>
        </pc:sldMkLst>
        <pc:spChg chg="mod">
          <ac:chgData name="АРИНА Сенникова" userId="4e339f4cb8688a68" providerId="LiveId" clId="{AB4977FF-E788-406D-BB6D-D507BBF08659}" dt="2020-10-26T10:25:37.699" v="2961" actId="113"/>
          <ac:spMkLst>
            <pc:docMk/>
            <pc:sldMk cId="820894391" sldId="276"/>
            <ac:spMk id="2" creationId="{C238CB85-3518-4D8E-BE5B-E08B539DCB4B}"/>
          </ac:spMkLst>
        </pc:spChg>
        <pc:spChg chg="mod">
          <ac:chgData name="АРИНА Сенникова" userId="4e339f4cb8688a68" providerId="LiveId" clId="{AB4977FF-E788-406D-BB6D-D507BBF08659}" dt="2020-10-26T10:32:00.877" v="3050" actId="20577"/>
          <ac:spMkLst>
            <pc:docMk/>
            <pc:sldMk cId="820894391" sldId="276"/>
            <ac:spMk id="3" creationId="{1CE0FC32-941B-4BCC-9BB6-733F6AF6BD42}"/>
          </ac:spMkLst>
        </pc:spChg>
      </pc:sldChg>
      <pc:sldChg chg="addSp modSp new mod">
        <pc:chgData name="АРИНА Сенникова" userId="4e339f4cb8688a68" providerId="LiveId" clId="{AB4977FF-E788-406D-BB6D-D507BBF08659}" dt="2020-10-26T11:04:56.748" v="3438" actId="14100"/>
        <pc:sldMkLst>
          <pc:docMk/>
          <pc:sldMk cId="1014260933" sldId="277"/>
        </pc:sldMkLst>
        <pc:spChg chg="mod">
          <ac:chgData name="АРИНА Сенникова" userId="4e339f4cb8688a68" providerId="LiveId" clId="{AB4977FF-E788-406D-BB6D-D507BBF08659}" dt="2020-10-26T10:33:20.891" v="3058" actId="113"/>
          <ac:spMkLst>
            <pc:docMk/>
            <pc:sldMk cId="1014260933" sldId="277"/>
            <ac:spMk id="2" creationId="{9AEEB60B-708A-494D-9457-64C4F1A98CFC}"/>
          </ac:spMkLst>
        </pc:spChg>
        <pc:spChg chg="mod">
          <ac:chgData name="АРИНА Сенникова" userId="4e339f4cb8688a68" providerId="LiveId" clId="{AB4977FF-E788-406D-BB6D-D507BBF08659}" dt="2020-10-26T11:04:56.748" v="3438" actId="14100"/>
          <ac:spMkLst>
            <pc:docMk/>
            <pc:sldMk cId="1014260933" sldId="277"/>
            <ac:spMk id="3" creationId="{08875CEE-A298-4903-83F4-EA417E30FB91}"/>
          </ac:spMkLst>
        </pc:spChg>
        <pc:picChg chg="add mod">
          <ac:chgData name="АРИНА Сенникова" userId="4e339f4cb8688a68" providerId="LiveId" clId="{AB4977FF-E788-406D-BB6D-D507BBF08659}" dt="2020-10-26T11:04:25.433" v="3437" actId="1076"/>
          <ac:picMkLst>
            <pc:docMk/>
            <pc:sldMk cId="1014260933" sldId="277"/>
            <ac:picMk id="5" creationId="{20823591-C0D5-464C-B1CE-FAB2735CCE92}"/>
          </ac:picMkLst>
        </pc:picChg>
        <pc:picChg chg="add mod">
          <ac:chgData name="АРИНА Сенникова" userId="4e339f4cb8688a68" providerId="LiveId" clId="{AB4977FF-E788-406D-BB6D-D507BBF08659}" dt="2020-10-26T11:04:20.178" v="3435" actId="1076"/>
          <ac:picMkLst>
            <pc:docMk/>
            <pc:sldMk cId="1014260933" sldId="277"/>
            <ac:picMk id="7" creationId="{0F71ED8C-4448-4D3E-9284-CB46DFA55A57}"/>
          </ac:picMkLst>
        </pc:picChg>
      </pc:sldChg>
      <pc:sldChg chg="modSp new mod">
        <pc:chgData name="АРИНА Сенникова" userId="4e339f4cb8688a68" providerId="LiveId" clId="{AB4977FF-E788-406D-BB6D-D507BBF08659}" dt="2020-10-26T11:44:15.480" v="3594" actId="1036"/>
        <pc:sldMkLst>
          <pc:docMk/>
          <pc:sldMk cId="777141798" sldId="278"/>
        </pc:sldMkLst>
        <pc:spChg chg="mod">
          <ac:chgData name="АРИНА Сенникова" userId="4e339f4cb8688a68" providerId="LiveId" clId="{AB4977FF-E788-406D-BB6D-D507BBF08659}" dt="2020-10-26T11:44:15.480" v="3594" actId="1036"/>
          <ac:spMkLst>
            <pc:docMk/>
            <pc:sldMk cId="777141798" sldId="278"/>
            <ac:spMk id="2" creationId="{C63EBF2D-4516-4D41-BA69-F859F07C2ED5}"/>
          </ac:spMkLst>
        </pc:spChg>
        <pc:spChg chg="mod">
          <ac:chgData name="АРИНА Сенникова" userId="4e339f4cb8688a68" providerId="LiveId" clId="{AB4977FF-E788-406D-BB6D-D507BBF08659}" dt="2020-10-26T11:43:18.087" v="3578" actId="14100"/>
          <ac:spMkLst>
            <pc:docMk/>
            <pc:sldMk cId="777141798" sldId="278"/>
            <ac:spMk id="3" creationId="{C72AED08-0DD9-4365-8C3E-7D2179522C4C}"/>
          </ac:spMkLst>
        </pc:spChg>
      </pc:sldChg>
      <pc:sldChg chg="delSp modSp new mod">
        <pc:chgData name="АРИНА Сенникова" userId="4e339f4cb8688a68" providerId="LiveId" clId="{AB4977FF-E788-406D-BB6D-D507BBF08659}" dt="2020-10-26T11:14:52.357" v="3558" actId="1036"/>
        <pc:sldMkLst>
          <pc:docMk/>
          <pc:sldMk cId="3299331478" sldId="279"/>
        </pc:sldMkLst>
        <pc:spChg chg="del">
          <ac:chgData name="АРИНА Сенникова" userId="4e339f4cb8688a68" providerId="LiveId" clId="{AB4977FF-E788-406D-BB6D-D507BBF08659}" dt="2020-10-26T11:12:23.982" v="3461" actId="478"/>
          <ac:spMkLst>
            <pc:docMk/>
            <pc:sldMk cId="3299331478" sldId="279"/>
            <ac:spMk id="2" creationId="{32FEB759-FE45-4265-BEAF-D46077372451}"/>
          </ac:spMkLst>
        </pc:spChg>
        <pc:spChg chg="mod">
          <ac:chgData name="АРИНА Сенникова" userId="4e339f4cb8688a68" providerId="LiveId" clId="{AB4977FF-E788-406D-BB6D-D507BBF08659}" dt="2020-10-26T11:14:52.357" v="3558" actId="1036"/>
          <ac:spMkLst>
            <pc:docMk/>
            <pc:sldMk cId="3299331478" sldId="279"/>
            <ac:spMk id="3" creationId="{EB73E78B-5F4A-4E77-954B-5C02AFE61E8D}"/>
          </ac:spMkLst>
        </pc:spChg>
      </pc:sldChg>
    </pc:docChg>
  </pc:docChgLst>
  <pc:docChgLst>
    <pc:chgData name="АРИНА Сенникова" userId="4e339f4cb8688a68" providerId="LiveId" clId="{C6BA5B4B-D078-4A93-BE0F-C49ECC29E491}"/>
    <pc:docChg chg="undo custSel addSld delSld modSld sldOrd">
      <pc:chgData name="АРИНА Сенникова" userId="4e339f4cb8688a68" providerId="LiveId" clId="{C6BA5B4B-D078-4A93-BE0F-C49ECC29E491}" dt="2020-10-29T10:41:31.075" v="1765" actId="1036"/>
      <pc:docMkLst>
        <pc:docMk/>
      </pc:docMkLst>
      <pc:sldChg chg="delSp mod">
        <pc:chgData name="АРИНА Сенникова" userId="4e339f4cb8688a68" providerId="LiveId" clId="{C6BA5B4B-D078-4A93-BE0F-C49ECC29E491}" dt="2020-10-27T16:44:24.604" v="84" actId="478"/>
        <pc:sldMkLst>
          <pc:docMk/>
          <pc:sldMk cId="2838575888" sldId="256"/>
        </pc:sldMkLst>
        <pc:spChg chg="del">
          <ac:chgData name="АРИНА Сенникова" userId="4e339f4cb8688a68" providerId="LiveId" clId="{C6BA5B4B-D078-4A93-BE0F-C49ECC29E491}" dt="2020-10-27T16:43:13.194" v="82"/>
          <ac:spMkLst>
            <pc:docMk/>
            <pc:sldMk cId="2838575888" sldId="256"/>
            <ac:spMk id="4" creationId="{BE937011-3E58-4196-B2C0-FA1049BFB6FE}"/>
          </ac:spMkLst>
        </pc:spChg>
        <pc:spChg chg="del">
          <ac:chgData name="АРИНА Сенникова" userId="4e339f4cb8688a68" providerId="LiveId" clId="{C6BA5B4B-D078-4A93-BE0F-C49ECC29E491}" dt="2020-10-27T16:44:24.604" v="84" actId="478"/>
          <ac:spMkLst>
            <pc:docMk/>
            <pc:sldMk cId="2838575888" sldId="256"/>
            <ac:spMk id="5" creationId="{D7C43D3F-963C-4272-AC00-56723EACF57C}"/>
          </ac:spMkLst>
        </pc:spChg>
      </pc:sldChg>
      <pc:sldChg chg="delSp modSp mod">
        <pc:chgData name="АРИНА Сенникова" userId="4e339f4cb8688a68" providerId="LiveId" clId="{C6BA5B4B-D078-4A93-BE0F-C49ECC29E491}" dt="2020-10-28T13:20:32.835" v="247" actId="20577"/>
        <pc:sldMkLst>
          <pc:docMk/>
          <pc:sldMk cId="4027090100" sldId="257"/>
        </pc:sldMkLst>
        <pc:spChg chg="mod">
          <ac:chgData name="АРИНА Сенникова" userId="4e339f4cb8688a68" providerId="LiveId" clId="{C6BA5B4B-D078-4A93-BE0F-C49ECC29E491}" dt="2020-10-28T13:20:32.835" v="247" actId="20577"/>
          <ac:spMkLst>
            <pc:docMk/>
            <pc:sldMk cId="4027090100" sldId="257"/>
            <ac:spMk id="2" creationId="{3B4D8004-FF0B-4A95-933E-B4B8D215DE98}"/>
          </ac:spMkLst>
        </pc:spChg>
        <pc:spChg chg="del">
          <ac:chgData name="АРИНА Сенникова" userId="4e339f4cb8688a68" providerId="LiveId" clId="{C6BA5B4B-D078-4A93-BE0F-C49ECC29E491}" dt="2020-10-27T16:43:13.194" v="82"/>
          <ac:spMkLst>
            <pc:docMk/>
            <pc:sldMk cId="4027090100" sldId="257"/>
            <ac:spMk id="4" creationId="{6D837F5B-D757-4A03-B3E9-46733EA9E892}"/>
          </ac:spMkLst>
        </pc:spChg>
        <pc:spChg chg="del">
          <ac:chgData name="АРИНА Сенникова" userId="4e339f4cb8688a68" providerId="LiveId" clId="{C6BA5B4B-D078-4A93-BE0F-C49ECC29E491}" dt="2020-10-27T16:43:32.436" v="83"/>
          <ac:spMkLst>
            <pc:docMk/>
            <pc:sldMk cId="4027090100" sldId="257"/>
            <ac:spMk id="5" creationId="{A7F3B3BF-1EDB-49C3-9819-7DE11F22D5B8}"/>
          </ac:spMkLst>
        </pc:spChg>
        <pc:spChg chg="mod">
          <ac:chgData name="АРИНА Сенникова" userId="4e339f4cb8688a68" providerId="LiveId" clId="{C6BA5B4B-D078-4A93-BE0F-C49ECC29E491}" dt="2020-10-27T16:45:01.151" v="133" actId="207"/>
          <ac:spMkLst>
            <pc:docMk/>
            <pc:sldMk cId="4027090100" sldId="257"/>
            <ac:spMk id="6" creationId="{FFC2443B-264B-4B24-AAA2-66D31AD03D27}"/>
          </ac:spMkLst>
        </pc:spChg>
      </pc:sldChg>
      <pc:sldChg chg="addSp delSp modSp mod modAnim">
        <pc:chgData name="АРИНА Сенникова" userId="4e339f4cb8688a68" providerId="LiveId" clId="{C6BA5B4B-D078-4A93-BE0F-C49ECC29E491}" dt="2020-10-29T10:10:14.121" v="1316" actId="20577"/>
        <pc:sldMkLst>
          <pc:docMk/>
          <pc:sldMk cId="2034045814" sldId="258"/>
        </pc:sldMkLst>
        <pc:spChg chg="mod">
          <ac:chgData name="АРИНА Сенникова" userId="4e339f4cb8688a68" providerId="LiveId" clId="{C6BA5B4B-D078-4A93-BE0F-C49ECC29E491}" dt="2020-10-29T10:10:14.121" v="1316" actId="20577"/>
          <ac:spMkLst>
            <pc:docMk/>
            <pc:sldMk cId="2034045814" sldId="258"/>
            <ac:spMk id="3" creationId="{FB179464-0D46-4843-A253-DC7601F887B5}"/>
          </ac:spMkLst>
        </pc:spChg>
        <pc:spChg chg="del">
          <ac:chgData name="АРИНА Сенникова" userId="4e339f4cb8688a68" providerId="LiveId" clId="{C6BA5B4B-D078-4A93-BE0F-C49ECC29E491}" dt="2020-10-27T16:43:13.194" v="82"/>
          <ac:spMkLst>
            <pc:docMk/>
            <pc:sldMk cId="2034045814" sldId="258"/>
            <ac:spMk id="4" creationId="{C0B622F3-3F37-41AA-941D-8CE3432AEF0B}"/>
          </ac:spMkLst>
        </pc:spChg>
        <pc:spChg chg="del">
          <ac:chgData name="АРИНА Сенникова" userId="4e339f4cb8688a68" providerId="LiveId" clId="{C6BA5B4B-D078-4A93-BE0F-C49ECC29E491}" dt="2020-10-27T16:45:37.359" v="134" actId="478"/>
          <ac:spMkLst>
            <pc:docMk/>
            <pc:sldMk cId="2034045814" sldId="258"/>
            <ac:spMk id="5" creationId="{0F25D86C-8E8D-4EA6-8F31-E565E9E11F2F}"/>
          </ac:spMkLst>
        </pc:spChg>
        <pc:spChg chg="add mod">
          <ac:chgData name="АРИНА Сенникова" userId="4e339f4cb8688a68" providerId="LiveId" clId="{C6BA5B4B-D078-4A93-BE0F-C49ECC29E491}" dt="2020-10-27T16:50:04.826" v="180" actId="20577"/>
          <ac:spMkLst>
            <pc:docMk/>
            <pc:sldMk cId="2034045814" sldId="258"/>
            <ac:spMk id="35" creationId="{FEA50AB9-4151-4D46-A1CE-0F0B48E723FA}"/>
          </ac:spMkLst>
        </pc:spChg>
      </pc:sldChg>
      <pc:sldChg chg="addSp delSp modSp mod modAnim">
        <pc:chgData name="АРИНА Сенникова" userId="4e339f4cb8688a68" providerId="LiveId" clId="{C6BA5B4B-D078-4A93-BE0F-C49ECC29E491}" dt="2020-10-28T16:59:24.503" v="1025" actId="1076"/>
        <pc:sldMkLst>
          <pc:docMk/>
          <pc:sldMk cId="2562447969" sldId="259"/>
        </pc:sldMkLst>
        <pc:spChg chg="mod">
          <ac:chgData name="АРИНА Сенникова" userId="4e339f4cb8688a68" providerId="LiveId" clId="{C6BA5B4B-D078-4A93-BE0F-C49ECC29E491}" dt="2020-10-28T13:22:16.770" v="306" actId="14100"/>
          <ac:spMkLst>
            <pc:docMk/>
            <pc:sldMk cId="2562447969" sldId="259"/>
            <ac:spMk id="3" creationId="{2AD73962-A21A-4AD8-9299-518C6135502D}"/>
          </ac:spMkLst>
        </pc:spChg>
        <pc:spChg chg="del">
          <ac:chgData name="АРИНА Сенникова" userId="4e339f4cb8688a68" providerId="LiveId" clId="{C6BA5B4B-D078-4A93-BE0F-C49ECC29E491}" dt="2020-10-27T16:43:13.194" v="82"/>
          <ac:spMkLst>
            <pc:docMk/>
            <pc:sldMk cId="2562447969" sldId="259"/>
            <ac:spMk id="4" creationId="{E381536B-78D8-43EA-B39D-93DAD371E395}"/>
          </ac:spMkLst>
        </pc:spChg>
        <pc:spChg chg="del">
          <ac:chgData name="АРИНА Сенникова" userId="4e339f4cb8688a68" providerId="LiveId" clId="{C6BA5B4B-D078-4A93-BE0F-C49ECC29E491}" dt="2020-10-27T16:45:42.985" v="135" actId="478"/>
          <ac:spMkLst>
            <pc:docMk/>
            <pc:sldMk cId="2562447969" sldId="259"/>
            <ac:spMk id="6" creationId="{901F928F-B221-419A-B60B-76B578910A4A}"/>
          </ac:spMkLst>
        </pc:spChg>
        <pc:spChg chg="add mod">
          <ac:chgData name="АРИНА Сенникова" userId="4e339f4cb8688a68" providerId="LiveId" clId="{C6BA5B4B-D078-4A93-BE0F-C49ECC29E491}" dt="2020-10-27T16:50:18.014" v="182" actId="20577"/>
          <ac:spMkLst>
            <pc:docMk/>
            <pc:sldMk cId="2562447969" sldId="259"/>
            <ac:spMk id="72" creationId="{9B0EBAD8-C8CB-4BD8-8AFA-C9430812DCD4}"/>
          </ac:spMkLst>
        </pc:spChg>
        <pc:picChg chg="del">
          <ac:chgData name="АРИНА Сенникова" userId="4e339f4cb8688a68" providerId="LiveId" clId="{C6BA5B4B-D078-4A93-BE0F-C49ECC29E491}" dt="2020-10-28T16:45:15.003" v="1018" actId="478"/>
          <ac:picMkLst>
            <pc:docMk/>
            <pc:sldMk cId="2562447969" sldId="259"/>
            <ac:picMk id="5" creationId="{6117852A-FD21-4686-8EC0-10B7409AE618}"/>
          </ac:picMkLst>
        </pc:picChg>
        <pc:picChg chg="add mod">
          <ac:chgData name="АРИНА Сенникова" userId="4e339f4cb8688a68" providerId="LiveId" clId="{C6BA5B4B-D078-4A93-BE0F-C49ECC29E491}" dt="2020-10-28T16:59:24.503" v="1025" actId="1076"/>
          <ac:picMkLst>
            <pc:docMk/>
            <pc:sldMk cId="2562447969" sldId="259"/>
            <ac:picMk id="6" creationId="{8DA23127-1C4E-4BBD-A5C5-0937ED5FBC24}"/>
          </ac:picMkLst>
        </pc:picChg>
      </pc:sldChg>
      <pc:sldChg chg="addSp delSp modSp mod modAnim">
        <pc:chgData name="АРИНА Сенникова" userId="4e339f4cb8688a68" providerId="LiveId" clId="{C6BA5B4B-D078-4A93-BE0F-C49ECC29E491}" dt="2020-10-29T10:36:56.881" v="1680" actId="14100"/>
        <pc:sldMkLst>
          <pc:docMk/>
          <pc:sldMk cId="1112804002" sldId="260"/>
        </pc:sldMkLst>
        <pc:spChg chg="mod">
          <ac:chgData name="АРИНА Сенникова" userId="4e339f4cb8688a68" providerId="LiveId" clId="{C6BA5B4B-D078-4A93-BE0F-C49ECC29E491}" dt="2020-10-29T10:11:18.332" v="1321" actId="12788"/>
          <ac:spMkLst>
            <pc:docMk/>
            <pc:sldMk cId="1112804002" sldId="260"/>
            <ac:spMk id="2" creationId="{9E5DED47-3C7F-4640-939C-6569051012FB}"/>
          </ac:spMkLst>
        </pc:spChg>
        <pc:spChg chg="mod">
          <ac:chgData name="АРИНА Сенникова" userId="4e339f4cb8688a68" providerId="LiveId" clId="{C6BA5B4B-D078-4A93-BE0F-C49ECC29E491}" dt="2020-10-29T10:15:12.085" v="1361" actId="12"/>
          <ac:spMkLst>
            <pc:docMk/>
            <pc:sldMk cId="1112804002" sldId="260"/>
            <ac:spMk id="3" creationId="{6F79EC65-7692-4962-90AE-6741D935D538}"/>
          </ac:spMkLst>
        </pc:spChg>
        <pc:spChg chg="del">
          <ac:chgData name="АРИНА Сенникова" userId="4e339f4cb8688a68" providerId="LiveId" clId="{C6BA5B4B-D078-4A93-BE0F-C49ECC29E491}" dt="2020-10-27T16:43:13.194" v="82"/>
          <ac:spMkLst>
            <pc:docMk/>
            <pc:sldMk cId="1112804002" sldId="260"/>
            <ac:spMk id="9" creationId="{18730791-6CD6-4AFF-B5BF-B9026DD27499}"/>
          </ac:spMkLst>
        </pc:spChg>
        <pc:spChg chg="del">
          <ac:chgData name="АРИНА Сенникова" userId="4e339f4cb8688a68" providerId="LiveId" clId="{C6BA5B4B-D078-4A93-BE0F-C49ECC29E491}" dt="2020-10-27T16:45:49.809" v="136" actId="478"/>
          <ac:spMkLst>
            <pc:docMk/>
            <pc:sldMk cId="1112804002" sldId="260"/>
            <ac:spMk id="10" creationId="{30E8F452-0BC8-41DF-93FC-05FDD24A0154}"/>
          </ac:spMkLst>
        </pc:spChg>
        <pc:spChg chg="add mod">
          <ac:chgData name="АРИНА Сенникова" userId="4e339f4cb8688a68" providerId="LiveId" clId="{C6BA5B4B-D078-4A93-BE0F-C49ECC29E491}" dt="2020-10-27T16:51:08.029" v="185" actId="207"/>
          <ac:spMkLst>
            <pc:docMk/>
            <pc:sldMk cId="1112804002" sldId="260"/>
            <ac:spMk id="14" creationId="{804B097C-FBF5-476C-979A-4FA9488B9BCB}"/>
          </ac:spMkLst>
        </pc:spChg>
        <pc:grpChg chg="mod">
          <ac:chgData name="АРИНА Сенникова" userId="4e339f4cb8688a68" providerId="LiveId" clId="{C6BA5B4B-D078-4A93-BE0F-C49ECC29E491}" dt="2020-10-29T10:36:56.881" v="1680" actId="14100"/>
          <ac:grpSpMkLst>
            <pc:docMk/>
            <pc:sldMk cId="1112804002" sldId="260"/>
            <ac:grpSpMk id="4" creationId="{8D7978F9-6C26-4684-A16F-F003BF57EBAD}"/>
          </ac:grpSpMkLst>
        </pc:grpChg>
        <pc:grpChg chg="mod">
          <ac:chgData name="АРИНА Сенникова" userId="4e339f4cb8688a68" providerId="LiveId" clId="{C6BA5B4B-D078-4A93-BE0F-C49ECC29E491}" dt="2020-10-29T10:36:56.881" v="1680" actId="14100"/>
          <ac:grpSpMkLst>
            <pc:docMk/>
            <pc:sldMk cId="1112804002" sldId="260"/>
            <ac:grpSpMk id="5" creationId="{18FC0B7B-3719-44CD-A5B0-8786A3712232}"/>
          </ac:grpSpMkLst>
        </pc:grpChg>
        <pc:picChg chg="mod">
          <ac:chgData name="АРИНА Сенникова" userId="4e339f4cb8688a68" providerId="LiveId" clId="{C6BA5B4B-D078-4A93-BE0F-C49ECC29E491}" dt="2020-10-29T10:36:56.881" v="1680" actId="14100"/>
          <ac:picMkLst>
            <pc:docMk/>
            <pc:sldMk cId="1112804002" sldId="260"/>
            <ac:picMk id="6" creationId="{A4A00C78-73AE-4B39-B3F1-75DEEDBACB2C}"/>
          </ac:picMkLst>
        </pc:picChg>
        <pc:picChg chg="mod">
          <ac:chgData name="АРИНА Сенникова" userId="4e339f4cb8688a68" providerId="LiveId" clId="{C6BA5B4B-D078-4A93-BE0F-C49ECC29E491}" dt="2020-10-29T10:36:56.881" v="1680" actId="14100"/>
          <ac:picMkLst>
            <pc:docMk/>
            <pc:sldMk cId="1112804002" sldId="260"/>
            <ac:picMk id="7" creationId="{763AB014-D78F-4398-97CE-E779C9CC17AD}"/>
          </ac:picMkLst>
        </pc:picChg>
        <pc:picChg chg="mod">
          <ac:chgData name="АРИНА Сенникова" userId="4e339f4cb8688a68" providerId="LiveId" clId="{C6BA5B4B-D078-4A93-BE0F-C49ECC29E491}" dt="2020-10-29T10:36:56.881" v="1680" actId="14100"/>
          <ac:picMkLst>
            <pc:docMk/>
            <pc:sldMk cId="1112804002" sldId="260"/>
            <ac:picMk id="8" creationId="{EB055C6E-0F08-48B5-8684-C197ED11A8AF}"/>
          </ac:picMkLst>
        </pc:picChg>
      </pc:sldChg>
      <pc:sldChg chg="addSp delSp modSp mod modAnim">
        <pc:chgData name="АРИНА Сенникова" userId="4e339f4cb8688a68" providerId="LiveId" clId="{C6BA5B4B-D078-4A93-BE0F-C49ECC29E491}" dt="2020-10-29T10:22:11.786" v="1532" actId="1035"/>
        <pc:sldMkLst>
          <pc:docMk/>
          <pc:sldMk cId="3250663142" sldId="261"/>
        </pc:sldMkLst>
        <pc:spChg chg="mod">
          <ac:chgData name="АРИНА Сенникова" userId="4e339f4cb8688a68" providerId="LiveId" clId="{C6BA5B4B-D078-4A93-BE0F-C49ECC29E491}" dt="2020-10-29T10:22:11.786" v="1532" actId="1035"/>
          <ac:spMkLst>
            <pc:docMk/>
            <pc:sldMk cId="3250663142" sldId="261"/>
            <ac:spMk id="2" creationId="{D8BADB83-290E-4C06-AD04-655C75B11D8E}"/>
          </ac:spMkLst>
        </pc:spChg>
        <pc:spChg chg="mod">
          <ac:chgData name="АРИНА Сенникова" userId="4e339f4cb8688a68" providerId="LiveId" clId="{C6BA5B4B-D078-4A93-BE0F-C49ECC29E491}" dt="2020-10-29T10:21:47.960" v="1522" actId="20577"/>
          <ac:spMkLst>
            <pc:docMk/>
            <pc:sldMk cId="3250663142" sldId="261"/>
            <ac:spMk id="3" creationId="{0C7B68FB-8B3E-4529-985A-B852ADE11907}"/>
          </ac:spMkLst>
        </pc:spChg>
        <pc:spChg chg="del">
          <ac:chgData name="АРИНА Сенникова" userId="4e339f4cb8688a68" providerId="LiveId" clId="{C6BA5B4B-D078-4A93-BE0F-C49ECC29E491}" dt="2020-10-27T16:43:13.194" v="82"/>
          <ac:spMkLst>
            <pc:docMk/>
            <pc:sldMk cId="3250663142" sldId="261"/>
            <ac:spMk id="4" creationId="{6F2DBDBD-D4D0-4045-A55C-E4BA9B466AB6}"/>
          </ac:spMkLst>
        </pc:spChg>
        <pc:spChg chg="del">
          <ac:chgData name="АРИНА Сенникова" userId="4e339f4cb8688a68" providerId="LiveId" clId="{C6BA5B4B-D078-4A93-BE0F-C49ECC29E491}" dt="2020-10-27T16:45:59.738" v="137" actId="478"/>
          <ac:spMkLst>
            <pc:docMk/>
            <pc:sldMk cId="3250663142" sldId="261"/>
            <ac:spMk id="5" creationId="{36CC54BB-620C-4EB7-A014-2517A621745F}"/>
          </ac:spMkLst>
        </pc:spChg>
        <pc:spChg chg="add mod">
          <ac:chgData name="АРИНА Сенникова" userId="4e339f4cb8688a68" providerId="LiveId" clId="{C6BA5B4B-D078-4A93-BE0F-C49ECC29E491}" dt="2020-10-27T16:51:23.619" v="187" actId="20577"/>
          <ac:spMkLst>
            <pc:docMk/>
            <pc:sldMk cId="3250663142" sldId="261"/>
            <ac:spMk id="9" creationId="{B66308A6-BDB9-4DF9-9B5C-3E3782335EB5}"/>
          </ac:spMkLst>
        </pc:spChg>
      </pc:sldChg>
      <pc:sldChg chg="addSp delSp modSp mod modAnim">
        <pc:chgData name="АРИНА Сенникова" userId="4e339f4cb8688a68" providerId="LiveId" clId="{C6BA5B4B-D078-4A93-BE0F-C49ECC29E491}" dt="2020-10-29T10:24:33.497" v="1577" actId="1076"/>
        <pc:sldMkLst>
          <pc:docMk/>
          <pc:sldMk cId="1781248897" sldId="262"/>
        </pc:sldMkLst>
        <pc:spChg chg="mod">
          <ac:chgData name="АРИНА Сенникова" userId="4e339f4cb8688a68" providerId="LiveId" clId="{C6BA5B4B-D078-4A93-BE0F-C49ECC29E491}" dt="2020-10-29T10:23:34.611" v="1546" actId="1076"/>
          <ac:spMkLst>
            <pc:docMk/>
            <pc:sldMk cId="1781248897" sldId="262"/>
            <ac:spMk id="2" creationId="{252138C9-4DD4-493C-8998-5AC5184CCF0F}"/>
          </ac:spMkLst>
        </pc:spChg>
        <pc:spChg chg="mod">
          <ac:chgData name="АРИНА Сенникова" userId="4e339f4cb8688a68" providerId="LiveId" clId="{C6BA5B4B-D078-4A93-BE0F-C49ECC29E491}" dt="2020-10-29T10:24:33.497" v="1577" actId="1076"/>
          <ac:spMkLst>
            <pc:docMk/>
            <pc:sldMk cId="1781248897" sldId="262"/>
            <ac:spMk id="3" creationId="{A27DF85F-F681-491B-A3C2-C1B0399CC45F}"/>
          </ac:spMkLst>
        </pc:spChg>
        <pc:spChg chg="del">
          <ac:chgData name="АРИНА Сенникова" userId="4e339f4cb8688a68" providerId="LiveId" clId="{C6BA5B4B-D078-4A93-BE0F-C49ECC29E491}" dt="2020-10-27T16:43:13.194" v="82"/>
          <ac:spMkLst>
            <pc:docMk/>
            <pc:sldMk cId="1781248897" sldId="262"/>
            <ac:spMk id="4" creationId="{3F57ACEF-46CA-465F-BCB4-B796682F626C}"/>
          </ac:spMkLst>
        </pc:spChg>
        <pc:spChg chg="del">
          <ac:chgData name="АРИНА Сенникова" userId="4e339f4cb8688a68" providerId="LiveId" clId="{C6BA5B4B-D078-4A93-BE0F-C49ECC29E491}" dt="2020-10-27T16:46:06.059" v="138" actId="478"/>
          <ac:spMkLst>
            <pc:docMk/>
            <pc:sldMk cId="1781248897" sldId="262"/>
            <ac:spMk id="6" creationId="{80C47C8A-23CF-4D58-9225-1CD876AF8079}"/>
          </ac:spMkLst>
        </pc:spChg>
        <pc:spChg chg="add mod">
          <ac:chgData name="АРИНА Сенникова" userId="4e339f4cb8688a68" providerId="LiveId" clId="{C6BA5B4B-D078-4A93-BE0F-C49ECC29E491}" dt="2020-10-27T16:51:33.842" v="190" actId="207"/>
          <ac:spMkLst>
            <pc:docMk/>
            <pc:sldMk cId="1781248897" sldId="262"/>
            <ac:spMk id="37" creationId="{DA1B44A8-B78C-42E0-B82C-66CD31DFDEA4}"/>
          </ac:spMkLst>
        </pc:spChg>
      </pc:sldChg>
      <pc:sldChg chg="addSp delSp modSp add del mod modShow">
        <pc:chgData name="АРИНА Сенникова" userId="4e339f4cb8688a68" providerId="LiveId" clId="{C6BA5B4B-D078-4A93-BE0F-C49ECC29E491}" dt="2020-10-28T19:12:04.728" v="1094" actId="47"/>
        <pc:sldMkLst>
          <pc:docMk/>
          <pc:sldMk cId="3809312220" sldId="263"/>
        </pc:sldMkLst>
        <pc:spChg chg="del">
          <ac:chgData name="АРИНА Сенникова" userId="4e339f4cb8688a68" providerId="LiveId" clId="{C6BA5B4B-D078-4A93-BE0F-C49ECC29E491}" dt="2020-10-27T16:43:13.194" v="82"/>
          <ac:spMkLst>
            <pc:docMk/>
            <pc:sldMk cId="3809312220" sldId="263"/>
            <ac:spMk id="7" creationId="{FDE40068-92B0-418A-B023-9390911E0EBB}"/>
          </ac:spMkLst>
        </pc:spChg>
        <pc:spChg chg="del">
          <ac:chgData name="АРИНА Сенникова" userId="4e339f4cb8688a68" providerId="LiveId" clId="{C6BA5B4B-D078-4A93-BE0F-C49ECC29E491}" dt="2020-10-27T16:46:10.790" v="139" actId="478"/>
          <ac:spMkLst>
            <pc:docMk/>
            <pc:sldMk cId="3809312220" sldId="263"/>
            <ac:spMk id="8" creationId="{74E9AE46-6905-4855-86D6-0D6F24E48A51}"/>
          </ac:spMkLst>
        </pc:spChg>
        <pc:spChg chg="add mod">
          <ac:chgData name="АРИНА Сенникова" userId="4e339f4cb8688a68" providerId="LiveId" clId="{C6BA5B4B-D078-4A93-BE0F-C49ECC29E491}" dt="2020-10-27T16:51:49.809" v="194" actId="20577"/>
          <ac:spMkLst>
            <pc:docMk/>
            <pc:sldMk cId="3809312220" sldId="263"/>
            <ac:spMk id="9" creationId="{C289F114-948F-4A24-A3CF-D354FF8C90B4}"/>
          </ac:spMkLst>
        </pc:spChg>
      </pc:sldChg>
      <pc:sldChg chg="addSp delSp modSp mod ord">
        <pc:chgData name="АРИНА Сенникова" userId="4e339f4cb8688a68" providerId="LiveId" clId="{C6BA5B4B-D078-4A93-BE0F-C49ECC29E491}" dt="2020-10-28T13:24:41.719" v="370"/>
        <pc:sldMkLst>
          <pc:docMk/>
          <pc:sldMk cId="2401435212" sldId="264"/>
        </pc:sldMkLst>
        <pc:spChg chg="del">
          <ac:chgData name="АРИНА Сенникова" userId="4e339f4cb8688a68" providerId="LiveId" clId="{C6BA5B4B-D078-4A93-BE0F-C49ECC29E491}" dt="2020-10-27T16:43:13.194" v="82"/>
          <ac:spMkLst>
            <pc:docMk/>
            <pc:sldMk cId="2401435212" sldId="264"/>
            <ac:spMk id="3" creationId="{25AC44D4-2344-4D06-8A31-82A7DFD4638B}"/>
          </ac:spMkLst>
        </pc:spChg>
        <pc:spChg chg="del">
          <ac:chgData name="АРИНА Сенникова" userId="4e339f4cb8688a68" providerId="LiveId" clId="{C6BA5B4B-D078-4A93-BE0F-C49ECC29E491}" dt="2020-10-27T16:46:15.831" v="140" actId="478"/>
          <ac:spMkLst>
            <pc:docMk/>
            <pc:sldMk cId="2401435212" sldId="264"/>
            <ac:spMk id="5" creationId="{486134FF-5DA6-40AC-A3B6-9BECBE6B1327}"/>
          </ac:spMkLst>
        </pc:spChg>
        <pc:spChg chg="add mod">
          <ac:chgData name="АРИНА Сенникова" userId="4e339f4cb8688a68" providerId="LiveId" clId="{C6BA5B4B-D078-4A93-BE0F-C49ECC29E491}" dt="2020-10-27T16:51:59.926" v="196" actId="20577"/>
          <ac:spMkLst>
            <pc:docMk/>
            <pc:sldMk cId="2401435212" sldId="264"/>
            <ac:spMk id="42" creationId="{B97C197E-923D-4A0E-8F46-A0DE92A9890E}"/>
          </ac:spMkLst>
        </pc:spChg>
        <pc:picChg chg="mod modCrop">
          <ac:chgData name="АРИНА Сенникова" userId="4e339f4cb8688a68" providerId="LiveId" clId="{C6BA5B4B-D078-4A93-BE0F-C49ECC29E491}" dt="2020-10-28T13:23:38.859" v="368" actId="1038"/>
          <ac:picMkLst>
            <pc:docMk/>
            <pc:sldMk cId="2401435212" sldId="264"/>
            <ac:picMk id="4" creationId="{1191A02F-2A96-488C-AA8F-EBF3C79D4589}"/>
          </ac:picMkLst>
        </pc:picChg>
      </pc:sldChg>
      <pc:sldChg chg="addSp delSp modSp mod addAnim delAnim modAnim">
        <pc:chgData name="АРИНА Сенникова" userId="4e339f4cb8688a68" providerId="LiveId" clId="{C6BA5B4B-D078-4A93-BE0F-C49ECC29E491}" dt="2020-10-29T10:09:01.437" v="1313"/>
        <pc:sldMkLst>
          <pc:docMk/>
          <pc:sldMk cId="508362153" sldId="265"/>
        </pc:sldMkLst>
        <pc:spChg chg="del mod">
          <ac:chgData name="АРИНА Сенникова" userId="4e339f4cb8688a68" providerId="LiveId" clId="{C6BA5B4B-D078-4A93-BE0F-C49ECC29E491}" dt="2020-10-29T10:03:55.022" v="1211" actId="478"/>
          <ac:spMkLst>
            <pc:docMk/>
            <pc:sldMk cId="508362153" sldId="265"/>
            <ac:spMk id="2" creationId="{D12A7331-6D06-4A12-B660-A254C0FD84BF}"/>
          </ac:spMkLst>
        </pc:spChg>
        <pc:spChg chg="mod">
          <ac:chgData name="АРИНА Сенникова" userId="4e339f4cb8688a68" providerId="LiveId" clId="{C6BA5B4B-D078-4A93-BE0F-C49ECC29E491}" dt="2020-10-29T10:07:02.961" v="1307" actId="1076"/>
          <ac:spMkLst>
            <pc:docMk/>
            <pc:sldMk cId="508362153" sldId="265"/>
            <ac:spMk id="3" creationId="{6BCA0BBB-C9B3-476F-9F04-EF3037ADA237}"/>
          </ac:spMkLst>
        </pc:spChg>
        <pc:spChg chg="del">
          <ac:chgData name="АРИНА Сенникова" userId="4e339f4cb8688a68" providerId="LiveId" clId="{C6BA5B4B-D078-4A93-BE0F-C49ECC29E491}" dt="2020-10-27T16:43:13.194" v="82"/>
          <ac:spMkLst>
            <pc:docMk/>
            <pc:sldMk cId="508362153" sldId="265"/>
            <ac:spMk id="4" creationId="{5FB89139-F030-4A20-8CED-490000D39B6A}"/>
          </ac:spMkLst>
        </pc:spChg>
        <pc:spChg chg="del">
          <ac:chgData name="АРИНА Сенникова" userId="4e339f4cb8688a68" providerId="LiveId" clId="{C6BA5B4B-D078-4A93-BE0F-C49ECC29E491}" dt="2020-10-27T16:46:23.307" v="141" actId="478"/>
          <ac:spMkLst>
            <pc:docMk/>
            <pc:sldMk cId="508362153" sldId="265"/>
            <ac:spMk id="7" creationId="{0E604DF7-D699-4009-8B15-653B540AE2CE}"/>
          </ac:spMkLst>
        </pc:spChg>
        <pc:spChg chg="add mod">
          <ac:chgData name="АРИНА Сенникова" userId="4e339f4cb8688a68" providerId="LiveId" clId="{C6BA5B4B-D078-4A93-BE0F-C49ECC29E491}" dt="2020-10-27T16:52:10.732" v="200" actId="20577"/>
          <ac:spMkLst>
            <pc:docMk/>
            <pc:sldMk cId="508362153" sldId="265"/>
            <ac:spMk id="14" creationId="{8147222D-ED20-4A28-A54A-DC85DF53C768}"/>
          </ac:spMkLst>
        </pc:spChg>
        <pc:spChg chg="add mod">
          <ac:chgData name="АРИНА Сенникова" userId="4e339f4cb8688a68" providerId="LiveId" clId="{C6BA5B4B-D078-4A93-BE0F-C49ECC29E491}" dt="2020-10-29T10:04:43.172" v="1252" actId="404"/>
          <ac:spMkLst>
            <pc:docMk/>
            <pc:sldMk cId="508362153" sldId="265"/>
            <ac:spMk id="16" creationId="{F8C426FF-520D-4908-859F-6FBC9127270B}"/>
          </ac:spMkLst>
        </pc:spChg>
        <pc:picChg chg="add del mod">
          <ac:chgData name="АРИНА Сенникова" userId="4e339f4cb8688a68" providerId="LiveId" clId="{C6BA5B4B-D078-4A93-BE0F-C49ECC29E491}" dt="2020-10-29T10:07:38.993" v="1309" actId="478"/>
          <ac:picMkLst>
            <pc:docMk/>
            <pc:sldMk cId="508362153" sldId="265"/>
            <ac:picMk id="5" creationId="{751968F8-C236-4663-A82A-D7F08872CB54}"/>
          </ac:picMkLst>
        </pc:picChg>
        <pc:picChg chg="mod modCrop">
          <ac:chgData name="АРИНА Сенникова" userId="4e339f4cb8688a68" providerId="LiveId" clId="{C6BA5B4B-D078-4A93-BE0F-C49ECC29E491}" dt="2020-10-29T10:04:55.954" v="1263" actId="1037"/>
          <ac:picMkLst>
            <pc:docMk/>
            <pc:sldMk cId="508362153" sldId="265"/>
            <ac:picMk id="6" creationId="{B63BC8B5-455D-4CCF-8AE6-9CDD08EF3A12}"/>
          </ac:picMkLst>
        </pc:picChg>
      </pc:sldChg>
      <pc:sldChg chg="addSp delSp modSp mod delAnim">
        <pc:chgData name="АРИНА Сенникова" userId="4e339f4cb8688a68" providerId="LiveId" clId="{C6BA5B4B-D078-4A93-BE0F-C49ECC29E491}" dt="2020-10-29T10:34:45.229" v="1669" actId="1037"/>
        <pc:sldMkLst>
          <pc:docMk/>
          <pc:sldMk cId="1869883374" sldId="266"/>
        </pc:sldMkLst>
        <pc:spChg chg="mod">
          <ac:chgData name="АРИНА Сенникова" userId="4e339f4cb8688a68" providerId="LiveId" clId="{C6BA5B4B-D078-4A93-BE0F-C49ECC29E491}" dt="2020-10-28T16:15:19.528" v="1017" actId="1035"/>
          <ac:spMkLst>
            <pc:docMk/>
            <pc:sldMk cId="1869883374" sldId="266"/>
            <ac:spMk id="2" creationId="{B71782C3-6447-4356-8F88-24AF73A81E60}"/>
          </ac:spMkLst>
        </pc:spChg>
        <pc:spChg chg="del">
          <ac:chgData name="АРИНА Сенникова" userId="4e339f4cb8688a68" providerId="LiveId" clId="{C6BA5B4B-D078-4A93-BE0F-C49ECC29E491}" dt="2020-10-27T16:43:13.194" v="82"/>
          <ac:spMkLst>
            <pc:docMk/>
            <pc:sldMk cId="1869883374" sldId="266"/>
            <ac:spMk id="3" creationId="{E3382A35-BF7B-4EA6-B43D-2A1F31583912}"/>
          </ac:spMkLst>
        </pc:spChg>
        <pc:spChg chg="del">
          <ac:chgData name="АРИНА Сенникова" userId="4e339f4cb8688a68" providerId="LiveId" clId="{C6BA5B4B-D078-4A93-BE0F-C49ECC29E491}" dt="2020-10-27T16:46:31.550" v="142" actId="478"/>
          <ac:spMkLst>
            <pc:docMk/>
            <pc:sldMk cId="1869883374" sldId="266"/>
            <ac:spMk id="5" creationId="{4C70C6B3-1EAA-44D5-88A0-938F3EAA60AE}"/>
          </ac:spMkLst>
        </pc:spChg>
        <pc:spChg chg="add mod">
          <ac:chgData name="АРИНА Сенникова" userId="4e339f4cb8688a68" providerId="LiveId" clId="{C6BA5B4B-D078-4A93-BE0F-C49ECC29E491}" dt="2020-10-27T16:52:17.565" v="201" actId="20577"/>
          <ac:spMkLst>
            <pc:docMk/>
            <pc:sldMk cId="1869883374" sldId="266"/>
            <ac:spMk id="7" creationId="{16F40E3C-DC95-487C-B369-A6DB02EAB364}"/>
          </ac:spMkLst>
        </pc:spChg>
        <pc:graphicFrameChg chg="mod">
          <ac:chgData name="АРИНА Сенникова" userId="4e339f4cb8688a68" providerId="LiveId" clId="{C6BA5B4B-D078-4A93-BE0F-C49ECC29E491}" dt="2020-10-29T10:34:14.345" v="1620" actId="1037"/>
          <ac:graphicFrameMkLst>
            <pc:docMk/>
            <pc:sldMk cId="1869883374" sldId="266"/>
            <ac:graphicFrameMk id="6" creationId="{517452F5-ED0C-4B19-A775-EC6967D572A5}"/>
          </ac:graphicFrameMkLst>
        </pc:graphicFrameChg>
        <pc:picChg chg="del mod">
          <ac:chgData name="АРИНА Сенникова" userId="4e339f4cb8688a68" providerId="LiveId" clId="{C6BA5B4B-D078-4A93-BE0F-C49ECC29E491}" dt="2020-10-28T17:50:29.786" v="1090" actId="478"/>
          <ac:picMkLst>
            <pc:docMk/>
            <pc:sldMk cId="1869883374" sldId="266"/>
            <ac:picMk id="4" creationId="{1DC22ECA-94C2-4BE9-8B5B-A465E4F4FD4B}"/>
          </ac:picMkLst>
        </pc:picChg>
        <pc:picChg chg="add mod">
          <ac:chgData name="АРИНА Сенникова" userId="4e339f4cb8688a68" providerId="LiveId" clId="{C6BA5B4B-D078-4A93-BE0F-C49ECC29E491}" dt="2020-10-29T10:34:45.229" v="1669" actId="1037"/>
          <ac:picMkLst>
            <pc:docMk/>
            <pc:sldMk cId="1869883374" sldId="266"/>
            <ac:picMk id="5" creationId="{F1DB4B4A-5010-4125-928B-6D8A0F61D223}"/>
          </ac:picMkLst>
        </pc:picChg>
      </pc:sldChg>
      <pc:sldChg chg="addSp delSp modSp mod">
        <pc:chgData name="АРИНА Сенникова" userId="4e339f4cb8688a68" providerId="LiveId" clId="{C6BA5B4B-D078-4A93-BE0F-C49ECC29E491}" dt="2020-10-28T15:46:42.593" v="619" actId="1076"/>
        <pc:sldMkLst>
          <pc:docMk/>
          <pc:sldMk cId="3272510445" sldId="267"/>
        </pc:sldMkLst>
        <pc:spChg chg="del">
          <ac:chgData name="АРИНА Сенникова" userId="4e339f4cb8688a68" providerId="LiveId" clId="{C6BA5B4B-D078-4A93-BE0F-C49ECC29E491}" dt="2020-10-27T16:43:13.194" v="82"/>
          <ac:spMkLst>
            <pc:docMk/>
            <pc:sldMk cId="3272510445" sldId="267"/>
            <ac:spMk id="3" creationId="{7E6620AC-29EA-43A7-8C73-7B12110EB75F}"/>
          </ac:spMkLst>
        </pc:spChg>
        <pc:spChg chg="del">
          <ac:chgData name="АРИНА Сенникова" userId="4e339f4cb8688a68" providerId="LiveId" clId="{C6BA5B4B-D078-4A93-BE0F-C49ECC29E491}" dt="2020-10-27T16:46:39.793" v="143" actId="478"/>
          <ac:spMkLst>
            <pc:docMk/>
            <pc:sldMk cId="3272510445" sldId="267"/>
            <ac:spMk id="4" creationId="{EFBB2BC9-B9E9-4F01-8531-DE8125078E7B}"/>
          </ac:spMkLst>
        </pc:spChg>
        <pc:spChg chg="add mod">
          <ac:chgData name="АРИНА Сенникова" userId="4e339f4cb8688a68" providerId="LiveId" clId="{C6BA5B4B-D078-4A93-BE0F-C49ECC29E491}" dt="2020-10-27T16:52:22.770" v="202" actId="20577"/>
          <ac:spMkLst>
            <pc:docMk/>
            <pc:sldMk cId="3272510445" sldId="267"/>
            <ac:spMk id="12" creationId="{1E79EF12-3EB5-4F2D-B76E-0885426F697A}"/>
          </ac:spMkLst>
        </pc:spChg>
        <pc:picChg chg="mod modCrop">
          <ac:chgData name="АРИНА Сенникова" userId="4e339f4cb8688a68" providerId="LiveId" clId="{C6BA5B4B-D078-4A93-BE0F-C49ECC29E491}" dt="2020-10-28T15:46:42.593" v="619" actId="1076"/>
          <ac:picMkLst>
            <pc:docMk/>
            <pc:sldMk cId="3272510445" sldId="267"/>
            <ac:picMk id="5" creationId="{5FE58A10-2172-4AE3-98D3-AA36878C8644}"/>
          </ac:picMkLst>
        </pc:picChg>
        <pc:picChg chg="mod">
          <ac:chgData name="АРИНА Сенникова" userId="4e339f4cb8688a68" providerId="LiveId" clId="{C6BA5B4B-D078-4A93-BE0F-C49ECC29E491}" dt="2020-10-28T15:46:09.641" v="610" actId="14100"/>
          <ac:picMkLst>
            <pc:docMk/>
            <pc:sldMk cId="3272510445" sldId="267"/>
            <ac:picMk id="8" creationId="{4F9F1322-7ADC-41B5-9EDC-916A9DD6CBC2}"/>
          </ac:picMkLst>
        </pc:picChg>
      </pc:sldChg>
      <pc:sldChg chg="addSp delSp modSp mod modAnim">
        <pc:chgData name="АРИНА Сенникова" userId="4e339f4cb8688a68" providerId="LiveId" clId="{C6BA5B4B-D078-4A93-BE0F-C49ECC29E491}" dt="2020-10-27T16:52:28.459" v="203" actId="20577"/>
        <pc:sldMkLst>
          <pc:docMk/>
          <pc:sldMk cId="1314680906" sldId="268"/>
        </pc:sldMkLst>
        <pc:spChg chg="mod">
          <ac:chgData name="АРИНА Сенникова" userId="4e339f4cb8688a68" providerId="LiveId" clId="{C6BA5B4B-D078-4A93-BE0F-C49ECC29E491}" dt="2020-10-27T14:52:16.244" v="81" actId="20577"/>
          <ac:spMkLst>
            <pc:docMk/>
            <pc:sldMk cId="1314680906" sldId="268"/>
            <ac:spMk id="3" creationId="{E598E23A-F936-46DB-8E93-8E32E3A224CF}"/>
          </ac:spMkLst>
        </pc:spChg>
        <pc:spChg chg="del">
          <ac:chgData name="АРИНА Сенникова" userId="4e339f4cb8688a68" providerId="LiveId" clId="{C6BA5B4B-D078-4A93-BE0F-C49ECC29E491}" dt="2020-10-27T16:43:13.194" v="82"/>
          <ac:spMkLst>
            <pc:docMk/>
            <pc:sldMk cId="1314680906" sldId="268"/>
            <ac:spMk id="4" creationId="{04286982-A01D-4576-9EBF-C71EFDAA652E}"/>
          </ac:spMkLst>
        </pc:spChg>
        <pc:spChg chg="del">
          <ac:chgData name="АРИНА Сенникова" userId="4e339f4cb8688a68" providerId="LiveId" clId="{C6BA5B4B-D078-4A93-BE0F-C49ECC29E491}" dt="2020-10-27T16:46:44.726" v="144" actId="478"/>
          <ac:spMkLst>
            <pc:docMk/>
            <pc:sldMk cId="1314680906" sldId="268"/>
            <ac:spMk id="5" creationId="{689CBB91-7D0A-45D9-9C51-0A6A5BD296AA}"/>
          </ac:spMkLst>
        </pc:spChg>
        <pc:spChg chg="add mod">
          <ac:chgData name="АРИНА Сенникова" userId="4e339f4cb8688a68" providerId="LiveId" clId="{C6BA5B4B-D078-4A93-BE0F-C49ECC29E491}" dt="2020-10-27T16:52:28.459" v="203" actId="20577"/>
          <ac:spMkLst>
            <pc:docMk/>
            <pc:sldMk cId="1314680906" sldId="268"/>
            <ac:spMk id="70" creationId="{9CF989EE-E38B-4794-94AA-64B0FC283D25}"/>
          </ac:spMkLst>
        </pc:spChg>
      </pc:sldChg>
      <pc:sldChg chg="addSp delSp modSp mod">
        <pc:chgData name="АРИНА Сенникова" userId="4e339f4cb8688a68" providerId="LiveId" clId="{C6BA5B4B-D078-4A93-BE0F-C49ECC29E491}" dt="2020-10-27T16:52:36.571" v="204" actId="20577"/>
        <pc:sldMkLst>
          <pc:docMk/>
          <pc:sldMk cId="4016599068" sldId="269"/>
        </pc:sldMkLst>
        <pc:spChg chg="del">
          <ac:chgData name="АРИНА Сенникова" userId="4e339f4cb8688a68" providerId="LiveId" clId="{C6BA5B4B-D078-4A93-BE0F-C49ECC29E491}" dt="2020-10-27T16:43:13.194" v="82"/>
          <ac:spMkLst>
            <pc:docMk/>
            <pc:sldMk cId="4016599068" sldId="269"/>
            <ac:spMk id="3" creationId="{4328C2B7-65AB-4FA3-A67D-1A8D94ADC9CA}"/>
          </ac:spMkLst>
        </pc:spChg>
        <pc:spChg chg="del">
          <ac:chgData name="АРИНА Сенникова" userId="4e339f4cb8688a68" providerId="LiveId" clId="{C6BA5B4B-D078-4A93-BE0F-C49ECC29E491}" dt="2020-10-27T16:46:49.597" v="145" actId="478"/>
          <ac:spMkLst>
            <pc:docMk/>
            <pc:sldMk cId="4016599068" sldId="269"/>
            <ac:spMk id="5" creationId="{01CEBB58-FEED-4A7F-B5A7-8677C6E00B5A}"/>
          </ac:spMkLst>
        </pc:spChg>
        <pc:spChg chg="add mod">
          <ac:chgData name="АРИНА Сенникова" userId="4e339f4cb8688a68" providerId="LiveId" clId="{C6BA5B4B-D078-4A93-BE0F-C49ECC29E491}" dt="2020-10-27T16:52:36.571" v="204" actId="20577"/>
          <ac:spMkLst>
            <pc:docMk/>
            <pc:sldMk cId="4016599068" sldId="269"/>
            <ac:spMk id="8" creationId="{8EFCA4CA-40B4-4D6B-A283-257F1B17755D}"/>
          </ac:spMkLst>
        </pc:spChg>
      </pc:sldChg>
      <pc:sldChg chg="addSp delSp modSp mod">
        <pc:chgData name="АРИНА Сенникова" userId="4e339f4cb8688a68" providerId="LiveId" clId="{C6BA5B4B-D078-4A93-BE0F-C49ECC29E491}" dt="2020-10-28T22:21:59.734" v="1174" actId="207"/>
        <pc:sldMkLst>
          <pc:docMk/>
          <pc:sldMk cId="2958615873" sldId="270"/>
        </pc:sldMkLst>
        <pc:spChg chg="del">
          <ac:chgData name="АРИНА Сенникова" userId="4e339f4cb8688a68" providerId="LiveId" clId="{C6BA5B4B-D078-4A93-BE0F-C49ECC29E491}" dt="2020-10-27T16:43:13.194" v="82"/>
          <ac:spMkLst>
            <pc:docMk/>
            <pc:sldMk cId="2958615873" sldId="270"/>
            <ac:spMk id="3" creationId="{FDFF3E8F-8932-4057-A8E0-4E2324439660}"/>
          </ac:spMkLst>
        </pc:spChg>
        <pc:spChg chg="mod">
          <ac:chgData name="АРИНА Сенникова" userId="4e339f4cb8688a68" providerId="LiveId" clId="{C6BA5B4B-D078-4A93-BE0F-C49ECC29E491}" dt="2020-10-28T22:21:59.734" v="1174" actId="207"/>
          <ac:spMkLst>
            <pc:docMk/>
            <pc:sldMk cId="2958615873" sldId="270"/>
            <ac:spMk id="4" creationId="{1277C096-33C4-4B8F-BF7E-339CC1A10262}"/>
          </ac:spMkLst>
        </pc:spChg>
        <pc:spChg chg="del">
          <ac:chgData name="АРИНА Сенникова" userId="4e339f4cb8688a68" providerId="LiveId" clId="{C6BA5B4B-D078-4A93-BE0F-C49ECC29E491}" dt="2020-10-27T16:46:55.751" v="146" actId="478"/>
          <ac:spMkLst>
            <pc:docMk/>
            <pc:sldMk cId="2958615873" sldId="270"/>
            <ac:spMk id="5" creationId="{08FA64DD-5891-4A5E-83FB-81E9AFE88D40}"/>
          </ac:spMkLst>
        </pc:spChg>
        <pc:spChg chg="add mod">
          <ac:chgData name="АРИНА Сенникова" userId="4e339f4cb8688a68" providerId="LiveId" clId="{C6BA5B4B-D078-4A93-BE0F-C49ECC29E491}" dt="2020-10-27T16:52:44.636" v="205" actId="20577"/>
          <ac:spMkLst>
            <pc:docMk/>
            <pc:sldMk cId="2958615873" sldId="270"/>
            <ac:spMk id="31" creationId="{1B1F1DB0-274B-4F37-B486-7825E05E267F}"/>
          </ac:spMkLst>
        </pc:spChg>
      </pc:sldChg>
      <pc:sldChg chg="addSp delSp modSp mod modAnim">
        <pc:chgData name="АРИНА Сенникова" userId="4e339f4cb8688a68" providerId="LiveId" clId="{C6BA5B4B-D078-4A93-BE0F-C49ECC29E491}" dt="2020-10-29T10:39:00.100" v="1692" actId="14100"/>
        <pc:sldMkLst>
          <pc:docMk/>
          <pc:sldMk cId="1310927215" sldId="271"/>
        </pc:sldMkLst>
        <pc:spChg chg="mod">
          <ac:chgData name="АРИНА Сенникова" userId="4e339f4cb8688a68" providerId="LiveId" clId="{C6BA5B4B-D078-4A93-BE0F-C49ECC29E491}" dt="2020-10-29T10:39:00.100" v="1692" actId="14100"/>
          <ac:spMkLst>
            <pc:docMk/>
            <pc:sldMk cId="1310927215" sldId="271"/>
            <ac:spMk id="3" creationId="{AFCC6A51-CEC7-4CEE-A3C4-46D0064A47EE}"/>
          </ac:spMkLst>
        </pc:spChg>
        <pc:spChg chg="del">
          <ac:chgData name="АРИНА Сенникова" userId="4e339f4cb8688a68" providerId="LiveId" clId="{C6BA5B4B-D078-4A93-BE0F-C49ECC29E491}" dt="2020-10-27T16:43:13.194" v="82"/>
          <ac:spMkLst>
            <pc:docMk/>
            <pc:sldMk cId="1310927215" sldId="271"/>
            <ac:spMk id="5" creationId="{FD5B9778-BC12-43FE-B7FC-A9E1CFEE3CC1}"/>
          </ac:spMkLst>
        </pc:spChg>
        <pc:spChg chg="del">
          <ac:chgData name="АРИНА Сенникова" userId="4e339f4cb8688a68" providerId="LiveId" clId="{C6BA5B4B-D078-4A93-BE0F-C49ECC29E491}" dt="2020-10-27T16:47:05.343" v="147" actId="478"/>
          <ac:spMkLst>
            <pc:docMk/>
            <pc:sldMk cId="1310927215" sldId="271"/>
            <ac:spMk id="6" creationId="{C7B008B9-E747-46EF-A937-55D0FC0ED8D7}"/>
          </ac:spMkLst>
        </pc:spChg>
        <pc:spChg chg="add mod">
          <ac:chgData name="АРИНА Сенникова" userId="4e339f4cb8688a68" providerId="LiveId" clId="{C6BA5B4B-D078-4A93-BE0F-C49ECC29E491}" dt="2020-10-27T16:52:52.030" v="206" actId="20577"/>
          <ac:spMkLst>
            <pc:docMk/>
            <pc:sldMk cId="1310927215" sldId="271"/>
            <ac:spMk id="9" creationId="{7A45B67F-626A-41F4-B8D1-7B19181512D9}"/>
          </ac:spMkLst>
        </pc:spChg>
      </pc:sldChg>
      <pc:sldChg chg="addSp delSp modSp mod">
        <pc:chgData name="АРИНА Сенникова" userId="4e339f4cb8688a68" providerId="LiveId" clId="{C6BA5B4B-D078-4A93-BE0F-C49ECC29E491}" dt="2020-10-28T22:21:12.228" v="1171" actId="1036"/>
        <pc:sldMkLst>
          <pc:docMk/>
          <pc:sldMk cId="2204810320" sldId="272"/>
        </pc:sldMkLst>
        <pc:spChg chg="mod">
          <ac:chgData name="АРИНА Сенникова" userId="4e339f4cb8688a68" providerId="LiveId" clId="{C6BA5B4B-D078-4A93-BE0F-C49ECC29E491}" dt="2020-10-28T22:21:12.228" v="1171" actId="1036"/>
          <ac:spMkLst>
            <pc:docMk/>
            <pc:sldMk cId="2204810320" sldId="272"/>
            <ac:spMk id="2" creationId="{D727E73C-05A1-409E-8673-51D099E8EE2C}"/>
          </ac:spMkLst>
        </pc:spChg>
        <pc:spChg chg="mod">
          <ac:chgData name="АРИНА Сенникова" userId="4e339f4cb8688a68" providerId="LiveId" clId="{C6BA5B4B-D078-4A93-BE0F-C49ECC29E491}" dt="2020-10-28T22:21:06.764" v="1161" actId="14100"/>
          <ac:spMkLst>
            <pc:docMk/>
            <pc:sldMk cId="2204810320" sldId="272"/>
            <ac:spMk id="3" creationId="{2B17A610-2716-4FE5-8CEF-1D55FD1DD57E}"/>
          </ac:spMkLst>
        </pc:spChg>
        <pc:spChg chg="del">
          <ac:chgData name="АРИНА Сенникова" userId="4e339f4cb8688a68" providerId="LiveId" clId="{C6BA5B4B-D078-4A93-BE0F-C49ECC29E491}" dt="2020-10-27T16:43:13.194" v="82"/>
          <ac:spMkLst>
            <pc:docMk/>
            <pc:sldMk cId="2204810320" sldId="272"/>
            <ac:spMk id="4" creationId="{BF6417DD-D9F8-4298-BB23-16EA98BDCE43}"/>
          </ac:spMkLst>
        </pc:spChg>
        <pc:spChg chg="del">
          <ac:chgData name="АРИНА Сенникова" userId="4e339f4cb8688a68" providerId="LiveId" clId="{C6BA5B4B-D078-4A93-BE0F-C49ECC29E491}" dt="2020-10-27T16:47:09.729" v="148" actId="478"/>
          <ac:spMkLst>
            <pc:docMk/>
            <pc:sldMk cId="2204810320" sldId="272"/>
            <ac:spMk id="5" creationId="{ED14A434-A302-4B35-BF82-58A533414830}"/>
          </ac:spMkLst>
        </pc:spChg>
        <pc:spChg chg="add mod">
          <ac:chgData name="АРИНА Сенникова" userId="4e339f4cb8688a68" providerId="LiveId" clId="{C6BA5B4B-D078-4A93-BE0F-C49ECC29E491}" dt="2020-10-27T16:52:59.605" v="207" actId="20577"/>
          <ac:spMkLst>
            <pc:docMk/>
            <pc:sldMk cId="2204810320" sldId="272"/>
            <ac:spMk id="8" creationId="{A808A4E2-AD28-40C6-BA87-897866F7CBD6}"/>
          </ac:spMkLst>
        </pc:spChg>
        <pc:graphicFrameChg chg="mod">
          <ac:chgData name="АРИНА Сенникова" userId="4e339f4cb8688a68" providerId="LiveId" clId="{C6BA5B4B-D078-4A93-BE0F-C49ECC29E491}" dt="2020-10-28T15:52:44.613" v="664" actId="1035"/>
          <ac:graphicFrameMkLst>
            <pc:docMk/>
            <pc:sldMk cId="2204810320" sldId="272"/>
            <ac:graphicFrameMk id="6" creationId="{DEDAE37A-47B0-4FF3-8B4D-2DDF1E93877C}"/>
          </ac:graphicFrameMkLst>
        </pc:graphicFrameChg>
        <pc:graphicFrameChg chg="mod">
          <ac:chgData name="АРИНА Сенникова" userId="4e339f4cb8688a68" providerId="LiveId" clId="{C6BA5B4B-D078-4A93-BE0F-C49ECC29E491}" dt="2020-10-28T15:53:04.454" v="703" actId="1036"/>
          <ac:graphicFrameMkLst>
            <pc:docMk/>
            <pc:sldMk cId="2204810320" sldId="272"/>
            <ac:graphicFrameMk id="9" creationId="{F5AE9DF7-567C-4877-B7F5-CE63AEA8EE56}"/>
          </ac:graphicFrameMkLst>
        </pc:graphicFrameChg>
      </pc:sldChg>
      <pc:sldChg chg="addSp delSp modSp mod">
        <pc:chgData name="АРИНА Сенникова" userId="4e339f4cb8688a68" providerId="LiveId" clId="{C6BA5B4B-D078-4A93-BE0F-C49ECC29E491}" dt="2020-10-27T16:53:14.227" v="209" actId="207"/>
        <pc:sldMkLst>
          <pc:docMk/>
          <pc:sldMk cId="2386957900" sldId="273"/>
        </pc:sldMkLst>
        <pc:spChg chg="del">
          <ac:chgData name="АРИНА Сенникова" userId="4e339f4cb8688a68" providerId="LiveId" clId="{C6BA5B4B-D078-4A93-BE0F-C49ECC29E491}" dt="2020-10-27T16:43:13.194" v="82"/>
          <ac:spMkLst>
            <pc:docMk/>
            <pc:sldMk cId="2386957900" sldId="273"/>
            <ac:spMk id="3" creationId="{A849F719-0BCF-43FC-84DB-7398A175C00F}"/>
          </ac:spMkLst>
        </pc:spChg>
        <pc:spChg chg="del">
          <ac:chgData name="АРИНА Сенникова" userId="4e339f4cb8688a68" providerId="LiveId" clId="{C6BA5B4B-D078-4A93-BE0F-C49ECC29E491}" dt="2020-10-27T16:47:13.937" v="149" actId="478"/>
          <ac:spMkLst>
            <pc:docMk/>
            <pc:sldMk cId="2386957900" sldId="273"/>
            <ac:spMk id="4" creationId="{981C59B7-FCBC-42CE-BE8C-E687DB2F1AB4}"/>
          </ac:spMkLst>
        </pc:spChg>
        <pc:spChg chg="add mod">
          <ac:chgData name="АРИНА Сенникова" userId="4e339f4cb8688a68" providerId="LiveId" clId="{C6BA5B4B-D078-4A93-BE0F-C49ECC29E491}" dt="2020-10-27T16:53:14.227" v="209" actId="207"/>
          <ac:spMkLst>
            <pc:docMk/>
            <pc:sldMk cId="2386957900" sldId="273"/>
            <ac:spMk id="13" creationId="{D99CF0F6-E169-4518-96D4-943D706708FD}"/>
          </ac:spMkLst>
        </pc:spChg>
        <pc:picChg chg="mod modCrop">
          <ac:chgData name="АРИНА Сенникова" userId="4e339f4cb8688a68" providerId="LiveId" clId="{C6BA5B4B-D078-4A93-BE0F-C49ECC29E491}" dt="2020-10-27T14:09:08.941" v="0" actId="732"/>
          <ac:picMkLst>
            <pc:docMk/>
            <pc:sldMk cId="2386957900" sldId="273"/>
            <ac:picMk id="5" creationId="{C625B15E-0E13-4288-BF0F-881EDA76448F}"/>
          </ac:picMkLst>
        </pc:picChg>
      </pc:sldChg>
      <pc:sldChg chg="addSp delSp modSp mod">
        <pc:chgData name="АРИНА Сенникова" userId="4e339f4cb8688a68" providerId="LiveId" clId="{C6BA5B4B-D078-4A93-BE0F-C49ECC29E491}" dt="2020-10-27T16:53:24.404" v="210" actId="20577"/>
        <pc:sldMkLst>
          <pc:docMk/>
          <pc:sldMk cId="1755056838" sldId="274"/>
        </pc:sldMkLst>
        <pc:spChg chg="del">
          <ac:chgData name="АРИНА Сенникова" userId="4e339f4cb8688a68" providerId="LiveId" clId="{C6BA5B4B-D078-4A93-BE0F-C49ECC29E491}" dt="2020-10-27T16:43:13.194" v="82"/>
          <ac:spMkLst>
            <pc:docMk/>
            <pc:sldMk cId="1755056838" sldId="274"/>
            <ac:spMk id="3" creationId="{BBA3B895-F93D-4751-B164-BB49F0492A77}"/>
          </ac:spMkLst>
        </pc:spChg>
        <pc:spChg chg="del">
          <ac:chgData name="АРИНА Сенникова" userId="4e339f4cb8688a68" providerId="LiveId" clId="{C6BA5B4B-D078-4A93-BE0F-C49ECC29E491}" dt="2020-10-27T16:47:19.231" v="150" actId="478"/>
          <ac:spMkLst>
            <pc:docMk/>
            <pc:sldMk cId="1755056838" sldId="274"/>
            <ac:spMk id="4" creationId="{F9AF2C95-1147-4646-825C-0DF86A3AE121}"/>
          </ac:spMkLst>
        </pc:spChg>
        <pc:spChg chg="add mod">
          <ac:chgData name="АРИНА Сенникова" userId="4e339f4cb8688a68" providerId="LiveId" clId="{C6BA5B4B-D078-4A93-BE0F-C49ECC29E491}" dt="2020-10-27T16:53:24.404" v="210" actId="20577"/>
          <ac:spMkLst>
            <pc:docMk/>
            <pc:sldMk cId="1755056838" sldId="274"/>
            <ac:spMk id="10" creationId="{CFCC6EFE-501A-4AB7-8D2A-8C9626D4B1AD}"/>
          </ac:spMkLst>
        </pc:spChg>
      </pc:sldChg>
      <pc:sldChg chg="addSp delSp modSp mod">
        <pc:chgData name="АРИНА Сенникова" userId="4e339f4cb8688a68" providerId="LiveId" clId="{C6BA5B4B-D078-4A93-BE0F-C49ECC29E491}" dt="2020-10-28T22:21:43.409" v="1173" actId="207"/>
        <pc:sldMkLst>
          <pc:docMk/>
          <pc:sldMk cId="3028232164" sldId="275"/>
        </pc:sldMkLst>
        <pc:spChg chg="mod">
          <ac:chgData name="АРИНА Сенникова" userId="4e339f4cb8688a68" providerId="LiveId" clId="{C6BA5B4B-D078-4A93-BE0F-C49ECC29E491}" dt="2020-10-28T15:55:35.711" v="743" actId="1035"/>
          <ac:spMkLst>
            <pc:docMk/>
            <pc:sldMk cId="3028232164" sldId="275"/>
            <ac:spMk id="2" creationId="{06C86A3A-6923-4790-9433-67CA526C394F}"/>
          </ac:spMkLst>
        </pc:spChg>
        <pc:spChg chg="mod">
          <ac:chgData name="АРИНА Сенникова" userId="4e339f4cb8688a68" providerId="LiveId" clId="{C6BA5B4B-D078-4A93-BE0F-C49ECC29E491}" dt="2020-10-28T22:21:43.409" v="1173" actId="207"/>
          <ac:spMkLst>
            <pc:docMk/>
            <pc:sldMk cId="3028232164" sldId="275"/>
            <ac:spMk id="3" creationId="{D77072D1-ABCC-44BD-96A8-476B51C27A7B}"/>
          </ac:spMkLst>
        </pc:spChg>
        <pc:spChg chg="del">
          <ac:chgData name="АРИНА Сенникова" userId="4e339f4cb8688a68" providerId="LiveId" clId="{C6BA5B4B-D078-4A93-BE0F-C49ECC29E491}" dt="2020-10-27T16:43:13.194" v="82"/>
          <ac:spMkLst>
            <pc:docMk/>
            <pc:sldMk cId="3028232164" sldId="275"/>
            <ac:spMk id="4" creationId="{A0D59D7A-0588-407D-940F-A545D23AD632}"/>
          </ac:spMkLst>
        </pc:spChg>
        <pc:spChg chg="del">
          <ac:chgData name="АРИНА Сенникова" userId="4e339f4cb8688a68" providerId="LiveId" clId="{C6BA5B4B-D078-4A93-BE0F-C49ECC29E491}" dt="2020-10-27T16:47:26.130" v="151" actId="478"/>
          <ac:spMkLst>
            <pc:docMk/>
            <pc:sldMk cId="3028232164" sldId="275"/>
            <ac:spMk id="5" creationId="{82625B42-19D2-485D-8B4E-106F6EEA4962}"/>
          </ac:spMkLst>
        </pc:spChg>
        <pc:spChg chg="add mod">
          <ac:chgData name="АРИНА Сенникова" userId="4e339f4cb8688a68" providerId="LiveId" clId="{C6BA5B4B-D078-4A93-BE0F-C49ECC29E491}" dt="2020-10-27T16:53:48.271" v="211" actId="20577"/>
          <ac:spMkLst>
            <pc:docMk/>
            <pc:sldMk cId="3028232164" sldId="275"/>
            <ac:spMk id="7" creationId="{4E57DCC0-3F68-48DE-9CD8-752A73A3D39D}"/>
          </ac:spMkLst>
        </pc:spChg>
        <pc:picChg chg="del">
          <ac:chgData name="АРИНА Сенникова" userId="4e339f4cb8688a68" providerId="LiveId" clId="{C6BA5B4B-D078-4A93-BE0F-C49ECC29E491}" dt="2020-10-28T15:54:11.894" v="726" actId="478"/>
          <ac:picMkLst>
            <pc:docMk/>
            <pc:sldMk cId="3028232164" sldId="275"/>
            <ac:picMk id="8" creationId="{E7353861-0ECA-4D4A-A17F-63F211D679FC}"/>
          </ac:picMkLst>
        </pc:picChg>
      </pc:sldChg>
      <pc:sldChg chg="addSp delSp modSp mod">
        <pc:chgData name="АРИНА Сенникова" userId="4e339f4cb8688a68" providerId="LiveId" clId="{C6BA5B4B-D078-4A93-BE0F-C49ECC29E491}" dt="2020-10-28T22:21:34.300" v="1172" actId="207"/>
        <pc:sldMkLst>
          <pc:docMk/>
          <pc:sldMk cId="820894391" sldId="276"/>
        </pc:sldMkLst>
        <pc:spChg chg="mod">
          <ac:chgData name="АРИНА Сенникова" userId="4e339f4cb8688a68" providerId="LiveId" clId="{C6BA5B4B-D078-4A93-BE0F-C49ECC29E491}" dt="2020-10-28T22:21:34.300" v="1172" actId="207"/>
          <ac:spMkLst>
            <pc:docMk/>
            <pc:sldMk cId="820894391" sldId="276"/>
            <ac:spMk id="3" creationId="{1CE0FC32-941B-4BCC-9BB6-733F6AF6BD42}"/>
          </ac:spMkLst>
        </pc:spChg>
        <pc:spChg chg="del">
          <ac:chgData name="АРИНА Сенникова" userId="4e339f4cb8688a68" providerId="LiveId" clId="{C6BA5B4B-D078-4A93-BE0F-C49ECC29E491}" dt="2020-10-27T16:43:13.194" v="82"/>
          <ac:spMkLst>
            <pc:docMk/>
            <pc:sldMk cId="820894391" sldId="276"/>
            <ac:spMk id="4" creationId="{9A395801-0B9F-437F-B331-20133697516C}"/>
          </ac:spMkLst>
        </pc:spChg>
        <pc:spChg chg="del">
          <ac:chgData name="АРИНА Сенникова" userId="4e339f4cb8688a68" providerId="LiveId" clId="{C6BA5B4B-D078-4A93-BE0F-C49ECC29E491}" dt="2020-10-27T16:47:33.367" v="152" actId="478"/>
          <ac:spMkLst>
            <pc:docMk/>
            <pc:sldMk cId="820894391" sldId="276"/>
            <ac:spMk id="5" creationId="{2D8533BA-DD40-4B21-BE7D-4CDF68CBDF1A}"/>
          </ac:spMkLst>
        </pc:spChg>
        <pc:spChg chg="add mod">
          <ac:chgData name="АРИНА Сенникова" userId="4e339f4cb8688a68" providerId="LiveId" clId="{C6BA5B4B-D078-4A93-BE0F-C49ECC29E491}" dt="2020-10-27T16:53:58.804" v="214" actId="20577"/>
          <ac:spMkLst>
            <pc:docMk/>
            <pc:sldMk cId="820894391" sldId="276"/>
            <ac:spMk id="6" creationId="{01683827-5149-4CA0-96E6-76D23893F412}"/>
          </ac:spMkLst>
        </pc:spChg>
      </pc:sldChg>
      <pc:sldChg chg="addSp delSp modSp del mod">
        <pc:chgData name="АРИНА Сенникова" userId="4e339f4cb8688a68" providerId="LiveId" clId="{C6BA5B4B-D078-4A93-BE0F-C49ECC29E491}" dt="2020-10-28T13:23:08.568" v="333" actId="47"/>
        <pc:sldMkLst>
          <pc:docMk/>
          <pc:sldMk cId="1014260933" sldId="277"/>
        </pc:sldMkLst>
        <pc:spChg chg="del">
          <ac:chgData name="АРИНА Сенникова" userId="4e339f4cb8688a68" providerId="LiveId" clId="{C6BA5B4B-D078-4A93-BE0F-C49ECC29E491}" dt="2020-10-27T16:43:13.194" v="82"/>
          <ac:spMkLst>
            <pc:docMk/>
            <pc:sldMk cId="1014260933" sldId="277"/>
            <ac:spMk id="4" creationId="{34106899-0443-4127-BBA3-1091D453F8CE}"/>
          </ac:spMkLst>
        </pc:spChg>
        <pc:spChg chg="del">
          <ac:chgData name="АРИНА Сенникова" userId="4e339f4cb8688a68" providerId="LiveId" clId="{C6BA5B4B-D078-4A93-BE0F-C49ECC29E491}" dt="2020-10-27T16:47:40.833" v="153" actId="478"/>
          <ac:spMkLst>
            <pc:docMk/>
            <pc:sldMk cId="1014260933" sldId="277"/>
            <ac:spMk id="6" creationId="{2F690BD9-1C45-4268-8BA1-BC94897AE3BA}"/>
          </ac:spMkLst>
        </pc:spChg>
        <pc:spChg chg="add mod">
          <ac:chgData name="АРИНА Сенникова" userId="4e339f4cb8688a68" providerId="LiveId" clId="{C6BA5B4B-D078-4A93-BE0F-C49ECC29E491}" dt="2020-10-27T16:54:05.600" v="215" actId="20577"/>
          <ac:spMkLst>
            <pc:docMk/>
            <pc:sldMk cId="1014260933" sldId="277"/>
            <ac:spMk id="33" creationId="{4E4D6FD9-8353-4F8E-BAF9-14860241EC54}"/>
          </ac:spMkLst>
        </pc:spChg>
        <pc:picChg chg="mod modCrop">
          <ac:chgData name="АРИНА Сенникова" userId="4e339f4cb8688a68" providerId="LiveId" clId="{C6BA5B4B-D078-4A93-BE0F-C49ECC29E491}" dt="2020-10-27T14:09:42.477" v="2" actId="1076"/>
          <ac:picMkLst>
            <pc:docMk/>
            <pc:sldMk cId="1014260933" sldId="277"/>
            <ac:picMk id="5" creationId="{20823591-C0D5-464C-B1CE-FAB2735CCE92}"/>
          </ac:picMkLst>
        </pc:picChg>
      </pc:sldChg>
      <pc:sldChg chg="addSp delSp modSp mod">
        <pc:chgData name="АРИНА Сенникова" userId="4e339f4cb8688a68" providerId="LiveId" clId="{C6BA5B4B-D078-4A93-BE0F-C49ECC29E491}" dt="2020-10-27T16:54:12.773" v="218" actId="20577"/>
        <pc:sldMkLst>
          <pc:docMk/>
          <pc:sldMk cId="777141798" sldId="278"/>
        </pc:sldMkLst>
        <pc:spChg chg="del">
          <ac:chgData name="АРИНА Сенникова" userId="4e339f4cb8688a68" providerId="LiveId" clId="{C6BA5B4B-D078-4A93-BE0F-C49ECC29E491}" dt="2020-10-27T16:43:13.194" v="82"/>
          <ac:spMkLst>
            <pc:docMk/>
            <pc:sldMk cId="777141798" sldId="278"/>
            <ac:spMk id="4" creationId="{92607789-D1EF-4715-990E-778AFD84BD9C}"/>
          </ac:spMkLst>
        </pc:spChg>
        <pc:spChg chg="del">
          <ac:chgData name="АРИНА Сенникова" userId="4e339f4cb8688a68" providerId="LiveId" clId="{C6BA5B4B-D078-4A93-BE0F-C49ECC29E491}" dt="2020-10-27T16:47:46.380" v="154" actId="478"/>
          <ac:spMkLst>
            <pc:docMk/>
            <pc:sldMk cId="777141798" sldId="278"/>
            <ac:spMk id="5" creationId="{8828C798-D35C-477D-A258-E3FF9CFFA970}"/>
          </ac:spMkLst>
        </pc:spChg>
        <pc:spChg chg="add mod">
          <ac:chgData name="АРИНА Сенникова" userId="4e339f4cb8688a68" providerId="LiveId" clId="{C6BA5B4B-D078-4A93-BE0F-C49ECC29E491}" dt="2020-10-27T16:54:12.773" v="218" actId="20577"/>
          <ac:spMkLst>
            <pc:docMk/>
            <pc:sldMk cId="777141798" sldId="278"/>
            <ac:spMk id="32" creationId="{3E867C90-3C66-408C-BB74-FB1B4D89AD14}"/>
          </ac:spMkLst>
        </pc:spChg>
      </pc:sldChg>
      <pc:sldChg chg="delSp modSp mod">
        <pc:chgData name="АРИНА Сенникова" userId="4e339f4cb8688a68" providerId="LiveId" clId="{C6BA5B4B-D078-4A93-BE0F-C49ECC29E491}" dt="2020-10-29T10:41:31.075" v="1765" actId="1036"/>
        <pc:sldMkLst>
          <pc:docMk/>
          <pc:sldMk cId="3299331478" sldId="279"/>
        </pc:sldMkLst>
        <pc:spChg chg="del">
          <ac:chgData name="АРИНА Сенникова" userId="4e339f4cb8688a68" providerId="LiveId" clId="{C6BA5B4B-D078-4A93-BE0F-C49ECC29E491}" dt="2020-10-27T16:43:13.194" v="82"/>
          <ac:spMkLst>
            <pc:docMk/>
            <pc:sldMk cId="3299331478" sldId="279"/>
            <ac:spMk id="2" creationId="{D3A9D1D8-02FA-486B-945A-2012F76A9F98}"/>
          </ac:spMkLst>
        </pc:spChg>
        <pc:spChg chg="mod">
          <ac:chgData name="АРИНА Сенникова" userId="4e339f4cb8688a68" providerId="LiveId" clId="{C6BA5B4B-D078-4A93-BE0F-C49ECC29E491}" dt="2020-10-29T10:41:31.075" v="1765" actId="1036"/>
          <ac:spMkLst>
            <pc:docMk/>
            <pc:sldMk cId="3299331478" sldId="279"/>
            <ac:spMk id="3" creationId="{EB73E78B-5F4A-4E77-954B-5C02AFE61E8D}"/>
          </ac:spMkLst>
        </pc:spChg>
        <pc:spChg chg="del">
          <ac:chgData name="АРИНА Сенникова" userId="4e339f4cb8688a68" providerId="LiveId" clId="{C6BA5B4B-D078-4A93-BE0F-C49ECC29E491}" dt="2020-10-27T16:47:52.439" v="155" actId="478"/>
          <ac:spMkLst>
            <pc:docMk/>
            <pc:sldMk cId="3299331478" sldId="279"/>
            <ac:spMk id="4" creationId="{62691788-8EB8-42B1-8CF6-B5CB6745C8ED}"/>
          </ac:spMkLst>
        </pc:spChg>
      </pc:sldChg>
      <pc:sldChg chg="delSp mod">
        <pc:chgData name="АРИНА Сенникова" userId="4e339f4cb8688a68" providerId="LiveId" clId="{C6BA5B4B-D078-4A93-BE0F-C49ECC29E491}" dt="2020-10-27T16:47:59.954" v="156" actId="478"/>
        <pc:sldMkLst>
          <pc:docMk/>
          <pc:sldMk cId="1494834866" sldId="280"/>
        </pc:sldMkLst>
        <pc:spChg chg="del">
          <ac:chgData name="АРИНА Сенникова" userId="4e339f4cb8688a68" providerId="LiveId" clId="{C6BA5B4B-D078-4A93-BE0F-C49ECC29E491}" dt="2020-10-27T16:43:13.194" v="82"/>
          <ac:spMkLst>
            <pc:docMk/>
            <pc:sldMk cId="1494834866" sldId="280"/>
            <ac:spMk id="4" creationId="{87A8C0DE-2ED4-4B0F-9FD0-3143A469471C}"/>
          </ac:spMkLst>
        </pc:spChg>
        <pc:spChg chg="del">
          <ac:chgData name="АРИНА Сенникова" userId="4e339f4cb8688a68" providerId="LiveId" clId="{C6BA5B4B-D078-4A93-BE0F-C49ECC29E491}" dt="2020-10-27T16:47:59.954" v="156" actId="478"/>
          <ac:spMkLst>
            <pc:docMk/>
            <pc:sldMk cId="1494834866" sldId="280"/>
            <ac:spMk id="5" creationId="{04C90EFB-C800-4E06-A403-91C0D723AE16}"/>
          </ac:spMkLst>
        </pc:spChg>
      </pc:sldChg>
      <pc:sldChg chg="addSp delSp modSp new mod">
        <pc:chgData name="АРИНА Сенникова" userId="4e339f4cb8688a68" providerId="LiveId" clId="{C6BA5B4B-D078-4A93-BE0F-C49ECC29E491}" dt="2020-10-27T16:48:07.739" v="157" actId="478"/>
        <pc:sldMkLst>
          <pc:docMk/>
          <pc:sldMk cId="1565467738" sldId="281"/>
        </pc:sldMkLst>
        <pc:spChg chg="del">
          <ac:chgData name="АРИНА Сенникова" userId="4e339f4cb8688a68" providerId="LiveId" clId="{C6BA5B4B-D078-4A93-BE0F-C49ECC29E491}" dt="2020-10-27T16:43:13.194" v="82"/>
          <ac:spMkLst>
            <pc:docMk/>
            <pc:sldMk cId="1565467738" sldId="281"/>
            <ac:spMk id="2" creationId="{439340E1-BD6B-4882-9908-369B273B398D}"/>
          </ac:spMkLst>
        </pc:spChg>
        <pc:spChg chg="del">
          <ac:chgData name="АРИНА Сенникова" userId="4e339f4cb8688a68" providerId="LiveId" clId="{C6BA5B4B-D078-4A93-BE0F-C49ECC29E491}" dt="2020-10-27T14:11:48.722" v="4" actId="478"/>
          <ac:spMkLst>
            <pc:docMk/>
            <pc:sldMk cId="1565467738" sldId="281"/>
            <ac:spMk id="2" creationId="{F57A2625-D64C-4F5F-BC28-1864777D0827}"/>
          </ac:spMkLst>
        </pc:spChg>
        <pc:spChg chg="del">
          <ac:chgData name="АРИНА Сенникова" userId="4e339f4cb8688a68" providerId="LiveId" clId="{C6BA5B4B-D078-4A93-BE0F-C49ECC29E491}" dt="2020-10-27T16:48:07.739" v="157" actId="478"/>
          <ac:spMkLst>
            <pc:docMk/>
            <pc:sldMk cId="1565467738" sldId="281"/>
            <ac:spMk id="3" creationId="{AE087BB1-FEF4-43C6-A89E-92DB344B953B}"/>
          </ac:spMkLst>
        </pc:spChg>
        <pc:spChg chg="del">
          <ac:chgData name="АРИНА Сенникова" userId="4e339f4cb8688a68" providerId="LiveId" clId="{C6BA5B4B-D078-4A93-BE0F-C49ECC29E491}" dt="2020-10-27T14:11:51.045" v="5"/>
          <ac:spMkLst>
            <pc:docMk/>
            <pc:sldMk cId="1565467738" sldId="281"/>
            <ac:spMk id="3" creationId="{D1CAEEB1-C7A8-455E-9B2A-38ADBB178F68}"/>
          </ac:spMkLst>
        </pc:spChg>
        <pc:picChg chg="add mod">
          <ac:chgData name="АРИНА Сенникова" userId="4e339f4cb8688a68" providerId="LiveId" clId="{C6BA5B4B-D078-4A93-BE0F-C49ECC29E491}" dt="2020-10-27T14:17:55.692" v="21" actId="1076"/>
          <ac:picMkLst>
            <pc:docMk/>
            <pc:sldMk cId="1565467738" sldId="281"/>
            <ac:picMk id="5" creationId="{5AD39872-3CC3-4216-8B1C-D9A16ECECFBA}"/>
          </ac:picMkLst>
        </pc:picChg>
      </pc:sldChg>
    </pc:docChg>
  </pc:docChgLst>
  <pc:docChgLst>
    <pc:chgData name="АРИНА Сенникова" userId="4e339f4cb8688a68" providerId="LiveId" clId="{3EC3DB4D-B438-43C5-A8BE-7B35E519A26E}"/>
    <pc:docChg chg="undo custSel addSld modSld">
      <pc:chgData name="АРИНА Сенникова" userId="4e339f4cb8688a68" providerId="LiveId" clId="{3EC3DB4D-B438-43C5-A8BE-7B35E519A26E}" dt="2020-10-30T06:48:19.545" v="60" actId="14100"/>
      <pc:docMkLst>
        <pc:docMk/>
      </pc:docMkLst>
      <pc:sldChg chg="addSp delSp modSp mod addAnim delAnim modAnim">
        <pc:chgData name="АРИНА Сенникова" userId="4e339f4cb8688a68" providerId="LiveId" clId="{3EC3DB4D-B438-43C5-A8BE-7B35E519A26E}" dt="2020-10-30T06:39:30.407" v="46" actId="478"/>
        <pc:sldMkLst>
          <pc:docMk/>
          <pc:sldMk cId="1781248897" sldId="262"/>
        </pc:sldMkLst>
        <pc:picChg chg="add del">
          <ac:chgData name="АРИНА Сенникова" userId="4e339f4cb8688a68" providerId="LiveId" clId="{3EC3DB4D-B438-43C5-A8BE-7B35E519A26E}" dt="2020-10-30T06:39:30.407" v="46" actId="478"/>
          <ac:picMkLst>
            <pc:docMk/>
            <pc:sldMk cId="1781248897" sldId="262"/>
            <ac:picMk id="7" creationId="{243960A8-5D45-40CB-A720-138D1447CD3F}"/>
          </ac:picMkLst>
        </pc:picChg>
        <pc:picChg chg="add del mod">
          <ac:chgData name="АРИНА Сенникова" userId="4e339f4cb8688a68" providerId="LiveId" clId="{3EC3DB4D-B438-43C5-A8BE-7B35E519A26E}" dt="2020-10-30T06:39:29.937" v="45"/>
          <ac:picMkLst>
            <pc:docMk/>
            <pc:sldMk cId="1781248897" sldId="262"/>
            <ac:picMk id="8" creationId="{E15B2AE1-DEA8-490A-ABD9-219554C2B90D}"/>
          </ac:picMkLst>
        </pc:picChg>
      </pc:sldChg>
      <pc:sldChg chg="addSp delSp modSp mod addAnim delAnim">
        <pc:chgData name="АРИНА Сенникова" userId="4e339f4cb8688a68" providerId="LiveId" clId="{3EC3DB4D-B438-43C5-A8BE-7B35E519A26E}" dt="2020-10-30T06:40:20.361" v="58" actId="1076"/>
        <pc:sldMkLst>
          <pc:docMk/>
          <pc:sldMk cId="508362153" sldId="265"/>
        </pc:sldMkLst>
        <pc:picChg chg="add del">
          <ac:chgData name="АРИНА Сенникова" userId="4e339f4cb8688a68" providerId="LiveId" clId="{3EC3DB4D-B438-43C5-A8BE-7B35E519A26E}" dt="2020-10-30T06:40:18.345" v="57" actId="478"/>
          <ac:picMkLst>
            <pc:docMk/>
            <pc:sldMk cId="508362153" sldId="265"/>
            <ac:picMk id="5" creationId="{751968F8-C236-4663-A82A-D7F08872CB54}"/>
          </ac:picMkLst>
        </pc:picChg>
        <pc:picChg chg="mod">
          <ac:chgData name="АРИНА Сенникова" userId="4e339f4cb8688a68" providerId="LiveId" clId="{3EC3DB4D-B438-43C5-A8BE-7B35E519A26E}" dt="2020-10-30T06:40:20.361" v="58" actId="1076"/>
          <ac:picMkLst>
            <pc:docMk/>
            <pc:sldMk cId="508362153" sldId="265"/>
            <ac:picMk id="6" creationId="{B63BC8B5-455D-4CCF-8AE6-9CDD08EF3A12}"/>
          </ac:picMkLst>
        </pc:picChg>
      </pc:sldChg>
      <pc:sldChg chg="addSp delSp modSp new mod modAnim">
        <pc:chgData name="АРИНА Сенникова" userId="4e339f4cb8688a68" providerId="LiveId" clId="{3EC3DB4D-B438-43C5-A8BE-7B35E519A26E}" dt="2020-10-30T06:48:19.545" v="60" actId="14100"/>
        <pc:sldMkLst>
          <pc:docMk/>
          <pc:sldMk cId="2068678284" sldId="285"/>
        </pc:sldMkLst>
        <pc:spChg chg="del">
          <ac:chgData name="АРИНА Сенникова" userId="4e339f4cb8688a68" providerId="LiveId" clId="{3EC3DB4D-B438-43C5-A8BE-7B35E519A26E}" dt="2020-10-30T06:39:57.231" v="53" actId="478"/>
          <ac:spMkLst>
            <pc:docMk/>
            <pc:sldMk cId="2068678284" sldId="285"/>
            <ac:spMk id="2" creationId="{06C97367-0C5F-4A18-B728-2525CC439B0E}"/>
          </ac:spMkLst>
        </pc:spChg>
        <pc:spChg chg="del">
          <ac:chgData name="АРИНА Сенникова" userId="4e339f4cb8688a68" providerId="LiveId" clId="{3EC3DB4D-B438-43C5-A8BE-7B35E519A26E}" dt="2020-10-30T06:39:59.889" v="54" actId="478"/>
          <ac:spMkLst>
            <pc:docMk/>
            <pc:sldMk cId="2068678284" sldId="285"/>
            <ac:spMk id="3" creationId="{41C26FA9-AE84-424C-9A8D-1796AB866B77}"/>
          </ac:spMkLst>
        </pc:spChg>
        <pc:picChg chg="add mod">
          <ac:chgData name="АРИНА Сенникова" userId="4e339f4cb8688a68" providerId="LiveId" clId="{3EC3DB4D-B438-43C5-A8BE-7B35E519A26E}" dt="2020-10-30T06:48:19.545" v="60" actId="14100"/>
          <ac:picMkLst>
            <pc:docMk/>
            <pc:sldMk cId="2068678284" sldId="285"/>
            <ac:picMk id="5" creationId="{41E8502D-0AD7-4104-B6B6-630894953B4E}"/>
          </ac:picMkLst>
        </pc:picChg>
      </pc:sldChg>
    </pc:docChg>
  </pc:docChgLst>
  <pc:docChgLst>
    <pc:chgData name="АРИНА Сенникова" userId="4e339f4cb8688a68" providerId="LiveId" clId="{46272B90-3525-45BD-8353-AE5FD1AEFA77}"/>
    <pc:docChg chg="undo redo custSel addSld delSld modSld">
      <pc:chgData name="АРИНА Сенникова" userId="4e339f4cb8688a68" providerId="LiveId" clId="{46272B90-3525-45BD-8353-AE5FD1AEFA77}" dt="2020-10-25T21:02:20.392" v="2131" actId="1076"/>
      <pc:docMkLst>
        <pc:docMk/>
      </pc:docMkLst>
      <pc:sldChg chg="modSp mod">
        <pc:chgData name="АРИНА Сенникова" userId="4e339f4cb8688a68" providerId="LiveId" clId="{46272B90-3525-45BD-8353-AE5FD1AEFA77}" dt="2020-10-25T18:53:23.289" v="292" actId="2711"/>
        <pc:sldMkLst>
          <pc:docMk/>
          <pc:sldMk cId="2838575888" sldId="256"/>
        </pc:sldMkLst>
        <pc:spChg chg="mod">
          <ac:chgData name="АРИНА Сенникова" userId="4e339f4cb8688a68" providerId="LiveId" clId="{46272B90-3525-45BD-8353-AE5FD1AEFA77}" dt="2020-10-25T18:53:23.289" v="292" actId="2711"/>
          <ac:spMkLst>
            <pc:docMk/>
            <pc:sldMk cId="2838575888" sldId="256"/>
            <ac:spMk id="2" creationId="{BDB0F4FE-1C1B-4B6B-B876-4C2220B9F334}"/>
          </ac:spMkLst>
        </pc:spChg>
      </pc:sldChg>
      <pc:sldChg chg="modSp new mod">
        <pc:chgData name="АРИНА Сенникова" userId="4e339f4cb8688a68" providerId="LiveId" clId="{46272B90-3525-45BD-8353-AE5FD1AEFA77}" dt="2020-10-25T18:27:50.707" v="32" actId="1076"/>
        <pc:sldMkLst>
          <pc:docMk/>
          <pc:sldMk cId="4027090100" sldId="257"/>
        </pc:sldMkLst>
        <pc:spChg chg="mod">
          <ac:chgData name="АРИНА Сенникова" userId="4e339f4cb8688a68" providerId="LiveId" clId="{46272B90-3525-45BD-8353-AE5FD1AEFA77}" dt="2020-10-25T18:27:50.707" v="32" actId="1076"/>
          <ac:spMkLst>
            <pc:docMk/>
            <pc:sldMk cId="4027090100" sldId="257"/>
            <ac:spMk id="2" creationId="{3B4D8004-FF0B-4A95-933E-B4B8D215DE98}"/>
          </ac:spMkLst>
        </pc:spChg>
        <pc:spChg chg="mod">
          <ac:chgData name="АРИНА Сенникова" userId="4e339f4cb8688a68" providerId="LiveId" clId="{46272B90-3525-45BD-8353-AE5FD1AEFA77}" dt="2020-10-25T18:27:45.749" v="31" actId="1076"/>
          <ac:spMkLst>
            <pc:docMk/>
            <pc:sldMk cId="4027090100" sldId="257"/>
            <ac:spMk id="3" creationId="{F06C5A05-4A2F-4CBA-ACC7-11736A531CC7}"/>
          </ac:spMkLst>
        </pc:spChg>
      </pc:sldChg>
      <pc:sldChg chg="modSp new mod">
        <pc:chgData name="АРИНА Сенникова" userId="4e339f4cb8688a68" providerId="LiveId" clId="{46272B90-3525-45BD-8353-AE5FD1AEFA77}" dt="2020-10-25T18:53:42.193" v="293" actId="2711"/>
        <pc:sldMkLst>
          <pc:docMk/>
          <pc:sldMk cId="2034045814" sldId="258"/>
        </pc:sldMkLst>
        <pc:spChg chg="mod">
          <ac:chgData name="АРИНА Сенникова" userId="4e339f4cb8688a68" providerId="LiveId" clId="{46272B90-3525-45BD-8353-AE5FD1AEFA77}" dt="2020-10-25T18:31:54.613" v="64" actId="113"/>
          <ac:spMkLst>
            <pc:docMk/>
            <pc:sldMk cId="2034045814" sldId="258"/>
            <ac:spMk id="2" creationId="{62481A16-1F5E-424E-A35A-BB29F7E2CF36}"/>
          </ac:spMkLst>
        </pc:spChg>
        <pc:spChg chg="mod">
          <ac:chgData name="АРИНА Сенникова" userId="4e339f4cb8688a68" providerId="LiveId" clId="{46272B90-3525-45BD-8353-AE5FD1AEFA77}" dt="2020-10-25T18:53:42.193" v="293" actId="2711"/>
          <ac:spMkLst>
            <pc:docMk/>
            <pc:sldMk cId="2034045814" sldId="258"/>
            <ac:spMk id="3" creationId="{FB179464-0D46-4843-A253-DC7601F887B5}"/>
          </ac:spMkLst>
        </pc:spChg>
      </pc:sldChg>
      <pc:sldChg chg="addSp modSp new mod">
        <pc:chgData name="АРИНА Сенникова" userId="4e339f4cb8688a68" providerId="LiveId" clId="{46272B90-3525-45BD-8353-AE5FD1AEFA77}" dt="2020-10-25T18:53:57.790" v="294" actId="2711"/>
        <pc:sldMkLst>
          <pc:docMk/>
          <pc:sldMk cId="2562447969" sldId="259"/>
        </pc:sldMkLst>
        <pc:spChg chg="mod">
          <ac:chgData name="АРИНА Сенникова" userId="4e339f4cb8688a68" providerId="LiveId" clId="{46272B90-3525-45BD-8353-AE5FD1AEFA77}" dt="2020-10-25T18:39:11.032" v="159" actId="113"/>
          <ac:spMkLst>
            <pc:docMk/>
            <pc:sldMk cId="2562447969" sldId="259"/>
            <ac:spMk id="2" creationId="{E1959E19-C2B7-4D1A-B165-97F6C9189803}"/>
          </ac:spMkLst>
        </pc:spChg>
        <pc:spChg chg="mod">
          <ac:chgData name="АРИНА Сенникова" userId="4e339f4cb8688a68" providerId="LiveId" clId="{46272B90-3525-45BD-8353-AE5FD1AEFA77}" dt="2020-10-25T18:53:57.790" v="294" actId="2711"/>
          <ac:spMkLst>
            <pc:docMk/>
            <pc:sldMk cId="2562447969" sldId="259"/>
            <ac:spMk id="3" creationId="{2AD73962-A21A-4AD8-9299-518C6135502D}"/>
          </ac:spMkLst>
        </pc:spChg>
        <pc:picChg chg="add mod">
          <ac:chgData name="АРИНА Сенникова" userId="4e339f4cb8688a68" providerId="LiveId" clId="{46272B90-3525-45BD-8353-AE5FD1AEFA77}" dt="2020-10-25T18:50:09.569" v="250" actId="1076"/>
          <ac:picMkLst>
            <pc:docMk/>
            <pc:sldMk cId="2562447969" sldId="259"/>
            <ac:picMk id="5" creationId="{6117852A-FD21-4686-8EC0-10B7409AE618}"/>
          </ac:picMkLst>
        </pc:picChg>
      </pc:sldChg>
      <pc:sldChg chg="addSp modSp new mod">
        <pc:chgData name="АРИНА Сенникова" userId="4e339f4cb8688a68" providerId="LiveId" clId="{46272B90-3525-45BD-8353-AE5FD1AEFA77}" dt="2020-10-25T18:59:52.174" v="474" actId="1038"/>
        <pc:sldMkLst>
          <pc:docMk/>
          <pc:sldMk cId="1112804002" sldId="260"/>
        </pc:sldMkLst>
        <pc:spChg chg="mod">
          <ac:chgData name="АРИНА Сенникова" userId="4e339f4cb8688a68" providerId="LiveId" clId="{46272B90-3525-45BD-8353-AE5FD1AEFA77}" dt="2020-10-25T18:59:23.597" v="457" actId="1035"/>
          <ac:spMkLst>
            <pc:docMk/>
            <pc:sldMk cId="1112804002" sldId="260"/>
            <ac:spMk id="2" creationId="{9E5DED47-3C7F-4640-939C-6569051012FB}"/>
          </ac:spMkLst>
        </pc:spChg>
        <pc:spChg chg="mod">
          <ac:chgData name="АРИНА Сенникова" userId="4e339f4cb8688a68" providerId="LiveId" clId="{46272B90-3525-45BD-8353-AE5FD1AEFA77}" dt="2020-10-25T18:59:41.792" v="461" actId="113"/>
          <ac:spMkLst>
            <pc:docMk/>
            <pc:sldMk cId="1112804002" sldId="260"/>
            <ac:spMk id="3" creationId="{6F79EC65-7692-4962-90AE-6741D935D538}"/>
          </ac:spMkLst>
        </pc:spChg>
        <pc:grpChg chg="add mod">
          <ac:chgData name="АРИНА Сенникова" userId="4e339f4cb8688a68" providerId="LiveId" clId="{46272B90-3525-45BD-8353-AE5FD1AEFA77}" dt="2020-10-25T18:59:52.174" v="474" actId="1038"/>
          <ac:grpSpMkLst>
            <pc:docMk/>
            <pc:sldMk cId="1112804002" sldId="260"/>
            <ac:grpSpMk id="4" creationId="{8D7978F9-6C26-4684-A16F-F003BF57EBAD}"/>
          </ac:grpSpMkLst>
        </pc:grpChg>
        <pc:grpChg chg="mod">
          <ac:chgData name="АРИНА Сенникова" userId="4e339f4cb8688a68" providerId="LiveId" clId="{46272B90-3525-45BD-8353-AE5FD1AEFA77}" dt="2020-10-25T18:59:52.174" v="474" actId="1038"/>
          <ac:grpSpMkLst>
            <pc:docMk/>
            <pc:sldMk cId="1112804002" sldId="260"/>
            <ac:grpSpMk id="5" creationId="{18FC0B7B-3719-44CD-A5B0-8786A3712232}"/>
          </ac:grpSpMkLst>
        </pc:grpChg>
        <pc:picChg chg="mod">
          <ac:chgData name="АРИНА Сенникова" userId="4e339f4cb8688a68" providerId="LiveId" clId="{46272B90-3525-45BD-8353-AE5FD1AEFA77}" dt="2020-10-25T18:59:52.174" v="474" actId="1038"/>
          <ac:picMkLst>
            <pc:docMk/>
            <pc:sldMk cId="1112804002" sldId="260"/>
            <ac:picMk id="6" creationId="{A4A00C78-73AE-4B39-B3F1-75DEEDBACB2C}"/>
          </ac:picMkLst>
        </pc:picChg>
        <pc:picChg chg="mod">
          <ac:chgData name="АРИНА Сенникова" userId="4e339f4cb8688a68" providerId="LiveId" clId="{46272B90-3525-45BD-8353-AE5FD1AEFA77}" dt="2020-10-25T18:59:52.174" v="474" actId="1038"/>
          <ac:picMkLst>
            <pc:docMk/>
            <pc:sldMk cId="1112804002" sldId="260"/>
            <ac:picMk id="7" creationId="{763AB014-D78F-4398-97CE-E779C9CC17AD}"/>
          </ac:picMkLst>
        </pc:picChg>
        <pc:picChg chg="mod">
          <ac:chgData name="АРИНА Сенникова" userId="4e339f4cb8688a68" providerId="LiveId" clId="{46272B90-3525-45BD-8353-AE5FD1AEFA77}" dt="2020-10-25T18:59:52.174" v="474" actId="1038"/>
          <ac:picMkLst>
            <pc:docMk/>
            <pc:sldMk cId="1112804002" sldId="260"/>
            <ac:picMk id="8" creationId="{EB055C6E-0F08-48B5-8684-C197ED11A8AF}"/>
          </ac:picMkLst>
        </pc:picChg>
      </pc:sldChg>
      <pc:sldChg chg="modSp new mod">
        <pc:chgData name="АРИНА Сенникова" userId="4e339f4cb8688a68" providerId="LiveId" clId="{46272B90-3525-45BD-8353-AE5FD1AEFA77}" dt="2020-10-25T20:01:21.392" v="618" actId="1036"/>
        <pc:sldMkLst>
          <pc:docMk/>
          <pc:sldMk cId="3250663142" sldId="261"/>
        </pc:sldMkLst>
        <pc:spChg chg="mod">
          <ac:chgData name="АРИНА Сенникова" userId="4e339f4cb8688a68" providerId="LiveId" clId="{46272B90-3525-45BD-8353-AE5FD1AEFA77}" dt="2020-10-25T19:00:59.465" v="488" actId="2711"/>
          <ac:spMkLst>
            <pc:docMk/>
            <pc:sldMk cId="3250663142" sldId="261"/>
            <ac:spMk id="2" creationId="{D8BADB83-290E-4C06-AD04-655C75B11D8E}"/>
          </ac:spMkLst>
        </pc:spChg>
        <pc:spChg chg="mod">
          <ac:chgData name="АРИНА Сенникова" userId="4e339f4cb8688a68" providerId="LiveId" clId="{46272B90-3525-45BD-8353-AE5FD1AEFA77}" dt="2020-10-25T20:01:21.392" v="618" actId="1036"/>
          <ac:spMkLst>
            <pc:docMk/>
            <pc:sldMk cId="3250663142" sldId="261"/>
            <ac:spMk id="3" creationId="{0C7B68FB-8B3E-4529-985A-B852ADE11907}"/>
          </ac:spMkLst>
        </pc:spChg>
      </pc:sldChg>
      <pc:sldChg chg="addSp delSp modSp new mod addCm modCm">
        <pc:chgData name="АРИНА Сенникова" userId="4e339f4cb8688a68" providerId="LiveId" clId="{46272B90-3525-45BD-8353-AE5FD1AEFA77}" dt="2020-10-25T20:15:16.509" v="1274" actId="20577"/>
        <pc:sldMkLst>
          <pc:docMk/>
          <pc:sldMk cId="1781248897" sldId="262"/>
        </pc:sldMkLst>
        <pc:spChg chg="mod">
          <ac:chgData name="АРИНА Сенникова" userId="4e339f4cb8688a68" providerId="LiveId" clId="{46272B90-3525-45BD-8353-AE5FD1AEFA77}" dt="2020-10-25T20:12:25.426" v="1169" actId="1076"/>
          <ac:spMkLst>
            <pc:docMk/>
            <pc:sldMk cId="1781248897" sldId="262"/>
            <ac:spMk id="2" creationId="{252138C9-4DD4-493C-8998-5AC5184CCF0F}"/>
          </ac:spMkLst>
        </pc:spChg>
        <pc:spChg chg="add del mod">
          <ac:chgData name="АРИНА Сенникова" userId="4e339f4cb8688a68" providerId="LiveId" clId="{46272B90-3525-45BD-8353-AE5FD1AEFA77}" dt="2020-10-25T20:15:16.509" v="1274" actId="20577"/>
          <ac:spMkLst>
            <pc:docMk/>
            <pc:sldMk cId="1781248897" sldId="262"/>
            <ac:spMk id="3" creationId="{A27DF85F-F681-491B-A3C2-C1B0399CC45F}"/>
          </ac:spMkLst>
        </pc:spChg>
        <pc:picChg chg="add del mod">
          <ac:chgData name="АРИНА Сенникова" userId="4e339f4cb8688a68" providerId="LiveId" clId="{46272B90-3525-45BD-8353-AE5FD1AEFA77}" dt="2020-10-25T20:02:04.341" v="632"/>
          <ac:picMkLst>
            <pc:docMk/>
            <pc:sldMk cId="1781248897" sldId="262"/>
            <ac:picMk id="4" creationId="{9529E7A6-2B97-481F-A117-EF3E1DD613DE}"/>
          </ac:picMkLst>
        </pc:picChg>
        <pc:picChg chg="add mod">
          <ac:chgData name="АРИНА Сенникова" userId="4e339f4cb8688a68" providerId="LiveId" clId="{46272B90-3525-45BD-8353-AE5FD1AEFA77}" dt="2020-10-25T20:12:20.728" v="1168" actId="1035"/>
          <ac:picMkLst>
            <pc:docMk/>
            <pc:sldMk cId="1781248897" sldId="262"/>
            <ac:picMk id="5" creationId="{B0C89C06-FF90-4366-8E33-81226E7C03B9}"/>
          </ac:picMkLst>
        </pc:picChg>
        <pc:picChg chg="add mod">
          <ac:chgData name="АРИНА Сенникова" userId="4e339f4cb8688a68" providerId="LiveId" clId="{46272B90-3525-45BD-8353-AE5FD1AEFA77}" dt="2020-10-25T20:10:47.823" v="1158" actId="1035"/>
          <ac:picMkLst>
            <pc:docMk/>
            <pc:sldMk cId="1781248897" sldId="262"/>
            <ac:picMk id="7" creationId="{243960A8-5D45-40CB-A720-138D1447CD3F}"/>
          </ac:picMkLst>
        </pc:picChg>
      </pc:sldChg>
      <pc:sldChg chg="addSp modSp new mod modAnim addCm modCm">
        <pc:chgData name="АРИНА Сенникова" userId="4e339f4cb8688a68" providerId="LiveId" clId="{46272B90-3525-45BD-8353-AE5FD1AEFA77}" dt="2020-10-25T21:02:01.717" v="2130" actId="1037"/>
        <pc:sldMkLst>
          <pc:docMk/>
          <pc:sldMk cId="3809312220" sldId="263"/>
        </pc:sldMkLst>
        <pc:spChg chg="mod">
          <ac:chgData name="АРИНА Сенникова" userId="4e339f4cb8688a68" providerId="LiveId" clId="{46272B90-3525-45BD-8353-AE5FD1AEFA77}" dt="2020-10-25T20:53:15.049" v="1703" actId="1076"/>
          <ac:spMkLst>
            <pc:docMk/>
            <pc:sldMk cId="3809312220" sldId="263"/>
            <ac:spMk id="2" creationId="{57A86BB7-947A-4BA3-A4CE-500DEADD2739}"/>
          </ac:spMkLst>
        </pc:spChg>
        <pc:spChg chg="mod">
          <ac:chgData name="АРИНА Сенникова" userId="4e339f4cb8688a68" providerId="LiveId" clId="{46272B90-3525-45BD-8353-AE5FD1AEFA77}" dt="2020-10-25T20:53:18.751" v="1704" actId="14100"/>
          <ac:spMkLst>
            <pc:docMk/>
            <pc:sldMk cId="3809312220" sldId="263"/>
            <ac:spMk id="3" creationId="{52B22822-4C39-4A41-960E-3FD5F15D43C7}"/>
          </ac:spMkLst>
        </pc:spChg>
        <pc:spChg chg="add mod">
          <ac:chgData name="АРИНА Сенникова" userId="4e339f4cb8688a68" providerId="LiveId" clId="{46272B90-3525-45BD-8353-AE5FD1AEFA77}" dt="2020-10-25T20:54:14.953" v="1821" actId="1038"/>
          <ac:spMkLst>
            <pc:docMk/>
            <pc:sldMk cId="3809312220" sldId="263"/>
            <ac:spMk id="4" creationId="{94704EE2-01A9-42D9-A665-D7CF63E38E6F}"/>
          </ac:spMkLst>
        </pc:spChg>
        <pc:picChg chg="add mod">
          <ac:chgData name="АРИНА Сенникова" userId="4e339f4cb8688a68" providerId="LiveId" clId="{46272B90-3525-45BD-8353-AE5FD1AEFA77}" dt="2020-10-25T21:01:59.251" v="2126" actId="1038"/>
          <ac:picMkLst>
            <pc:docMk/>
            <pc:sldMk cId="3809312220" sldId="263"/>
            <ac:picMk id="5" creationId="{5DBBF5C6-F41C-4C92-BBA9-74DBEE8E6BBE}"/>
          </ac:picMkLst>
        </pc:picChg>
        <pc:picChg chg="add mod">
          <ac:chgData name="АРИНА Сенникова" userId="4e339f4cb8688a68" providerId="LiveId" clId="{46272B90-3525-45BD-8353-AE5FD1AEFA77}" dt="2020-10-25T21:02:01.717" v="2130" actId="1037"/>
          <ac:picMkLst>
            <pc:docMk/>
            <pc:sldMk cId="3809312220" sldId="263"/>
            <ac:picMk id="6" creationId="{8BA15425-0236-45A4-AEBE-94BAA2E371CD}"/>
          </ac:picMkLst>
        </pc:picChg>
      </pc:sldChg>
      <pc:sldChg chg="addSp delSp modSp new mod">
        <pc:chgData name="АРИНА Сенникова" userId="4e339f4cb8688a68" providerId="LiveId" clId="{46272B90-3525-45BD-8353-AE5FD1AEFA77}" dt="2020-10-25T21:02:20.392" v="2131" actId="1076"/>
        <pc:sldMkLst>
          <pc:docMk/>
          <pc:sldMk cId="2401435212" sldId="264"/>
        </pc:sldMkLst>
        <pc:spChg chg="mod">
          <ac:chgData name="АРИНА Сенникова" userId="4e339f4cb8688a68" providerId="LiveId" clId="{46272B90-3525-45BD-8353-AE5FD1AEFA77}" dt="2020-10-25T21:02:20.392" v="2131" actId="1076"/>
          <ac:spMkLst>
            <pc:docMk/>
            <pc:sldMk cId="2401435212" sldId="264"/>
            <ac:spMk id="2" creationId="{4D480B75-2C77-4A68-8898-BFA9F8557166}"/>
          </ac:spMkLst>
        </pc:spChg>
        <pc:spChg chg="del">
          <ac:chgData name="АРИНА Сенникова" userId="4e339f4cb8688a68" providerId="LiveId" clId="{46272B90-3525-45BD-8353-AE5FD1AEFA77}" dt="2020-10-25T20:55:17.257" v="1848" actId="478"/>
          <ac:spMkLst>
            <pc:docMk/>
            <pc:sldMk cId="2401435212" sldId="264"/>
            <ac:spMk id="3" creationId="{8AFA1AEE-326A-40A3-B265-D760FFECCE5F}"/>
          </ac:spMkLst>
        </pc:spChg>
        <pc:picChg chg="add mod">
          <ac:chgData name="АРИНА Сенникова" userId="4e339f4cb8688a68" providerId="LiveId" clId="{46272B90-3525-45BD-8353-AE5FD1AEFA77}" dt="2020-10-25T20:56:17.438" v="1937" actId="14100"/>
          <ac:picMkLst>
            <pc:docMk/>
            <pc:sldMk cId="2401435212" sldId="264"/>
            <ac:picMk id="4" creationId="{1191A02F-2A96-488C-AA8F-EBF3C79D4589}"/>
          </ac:picMkLst>
        </pc:picChg>
      </pc:sldChg>
      <pc:sldChg chg="addSp modSp new mod">
        <pc:chgData name="АРИНА Сенникова" userId="4e339f4cb8688a68" providerId="LiveId" clId="{46272B90-3525-45BD-8353-AE5FD1AEFA77}" dt="2020-10-25T21:00:55.550" v="2044" actId="1037"/>
        <pc:sldMkLst>
          <pc:docMk/>
          <pc:sldMk cId="508362153" sldId="265"/>
        </pc:sldMkLst>
        <pc:spChg chg="mod">
          <ac:chgData name="АРИНА Сенникова" userId="4e339f4cb8688a68" providerId="LiveId" clId="{46272B90-3525-45BD-8353-AE5FD1AEFA77}" dt="2020-10-25T20:58:07.805" v="1977" actId="1076"/>
          <ac:spMkLst>
            <pc:docMk/>
            <pc:sldMk cId="508362153" sldId="265"/>
            <ac:spMk id="2" creationId="{D12A7331-6D06-4A12-B660-A254C0FD84BF}"/>
          </ac:spMkLst>
        </pc:spChg>
        <pc:spChg chg="mod">
          <ac:chgData name="АРИНА Сенникова" userId="4e339f4cb8688a68" providerId="LiveId" clId="{46272B90-3525-45BD-8353-AE5FD1AEFA77}" dt="2020-10-25T21:00:55.550" v="2044" actId="1037"/>
          <ac:spMkLst>
            <pc:docMk/>
            <pc:sldMk cId="508362153" sldId="265"/>
            <ac:spMk id="3" creationId="{6BCA0BBB-C9B3-476F-9F04-EF3037ADA237}"/>
          </ac:spMkLst>
        </pc:spChg>
        <pc:picChg chg="add mod">
          <ac:chgData name="АРИНА Сенникова" userId="4e339f4cb8688a68" providerId="LiveId" clId="{46272B90-3525-45BD-8353-AE5FD1AEFA77}" dt="2020-10-25T21:00:43.773" v="2016" actId="1037"/>
          <ac:picMkLst>
            <pc:docMk/>
            <pc:sldMk cId="508362153" sldId="265"/>
            <ac:picMk id="5" creationId="{751968F8-C236-4663-A82A-D7F08872CB54}"/>
          </ac:picMkLst>
        </pc:picChg>
        <pc:picChg chg="add mod">
          <ac:chgData name="АРИНА Сенникова" userId="4e339f4cb8688a68" providerId="LiveId" clId="{46272B90-3525-45BD-8353-AE5FD1AEFA77}" dt="2020-10-25T21:00:47.208" v="2030" actId="1037"/>
          <ac:picMkLst>
            <pc:docMk/>
            <pc:sldMk cId="508362153" sldId="265"/>
            <ac:picMk id="6" creationId="{B63BC8B5-455D-4CCF-8AE6-9CDD08EF3A12}"/>
          </ac:picMkLst>
        </pc:picChg>
      </pc:sldChg>
      <pc:sldChg chg="add del">
        <pc:chgData name="АРИНА Сенникова" userId="4e339f4cb8688a68" providerId="LiveId" clId="{46272B90-3525-45BD-8353-AE5FD1AEFA77}" dt="2020-10-25T20:48:27.448" v="1698" actId="47"/>
        <pc:sldMkLst>
          <pc:docMk/>
          <pc:sldMk cId="2381959841" sldId="282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262C5E-1856-4D3C-9144-DA79DE378333}" type="doc">
      <dgm:prSet loTypeId="urn:microsoft.com/office/officeart/2005/8/layout/hChevron3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4CE396E4-CA83-4776-8C31-84604C1D6E3A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problem</a:t>
          </a:r>
          <a:endParaRPr lang="ru-RU" sz="1800" dirty="0"/>
        </a:p>
      </dgm:t>
    </dgm:pt>
    <dgm:pt modelId="{36F264B6-C846-49B7-AC14-028F2DABA855}" type="parTrans" cxnId="{3988957B-09AC-4608-A4E5-FC8469135667}">
      <dgm:prSet/>
      <dgm:spPr/>
      <dgm:t>
        <a:bodyPr/>
        <a:lstStyle/>
        <a:p>
          <a:endParaRPr lang="ru-RU"/>
        </a:p>
      </dgm:t>
    </dgm:pt>
    <dgm:pt modelId="{56A4E5E1-E2D5-47FC-A226-BCAD690BD64B}" type="sibTrans" cxnId="{3988957B-09AC-4608-A4E5-FC8469135667}">
      <dgm:prSet/>
      <dgm:spPr/>
      <dgm:t>
        <a:bodyPr/>
        <a:lstStyle/>
        <a:p>
          <a:endParaRPr lang="ru-RU"/>
        </a:p>
      </dgm:t>
    </dgm:pt>
    <dgm:pt modelId="{DED84642-914C-4D28-AC92-E96907651EB6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intro</a:t>
          </a:r>
          <a:endParaRPr lang="ru-RU" sz="1800" dirty="0"/>
        </a:p>
      </dgm:t>
    </dgm:pt>
    <dgm:pt modelId="{286CA862-541B-456A-803E-B0B912E9B63F}" type="parTrans" cxnId="{7BB45432-50F2-4E5F-9E87-E1CF07696A13}">
      <dgm:prSet/>
      <dgm:spPr/>
      <dgm:t>
        <a:bodyPr/>
        <a:lstStyle/>
        <a:p>
          <a:endParaRPr lang="ru-RU"/>
        </a:p>
      </dgm:t>
    </dgm:pt>
    <dgm:pt modelId="{DB77B310-E8BB-4487-A977-91AA832963C4}" type="sibTrans" cxnId="{7BB45432-50F2-4E5F-9E87-E1CF07696A13}">
      <dgm:prSet/>
      <dgm:spPr/>
      <dgm:t>
        <a:bodyPr/>
        <a:lstStyle/>
        <a:p>
          <a:endParaRPr lang="ru-RU"/>
        </a:p>
      </dgm:t>
    </dgm:pt>
    <dgm:pt modelId="{83AD19C7-92C1-426C-8FAA-014C93757393}">
      <dgm:prSet phldrT="[Текст]" custT="1"/>
      <dgm:spPr/>
      <dgm:t>
        <a:bodyPr/>
        <a:lstStyle/>
        <a:p>
          <a:r>
            <a:rPr lang="en-US" sz="1800" dirty="0"/>
            <a:t>G&amp;T</a:t>
          </a:r>
          <a:endParaRPr lang="ru-RU" sz="1800" dirty="0"/>
        </a:p>
      </dgm:t>
    </dgm:pt>
    <dgm:pt modelId="{8E36E502-BCFB-48A3-8FFD-CBF24B4E0038}" type="parTrans" cxnId="{60FD5BD8-12C6-4FF7-9320-6B756AA6CAE0}">
      <dgm:prSet/>
      <dgm:spPr/>
      <dgm:t>
        <a:bodyPr/>
        <a:lstStyle/>
        <a:p>
          <a:endParaRPr lang="ru-RU"/>
        </a:p>
      </dgm:t>
    </dgm:pt>
    <dgm:pt modelId="{82947BE6-FE58-4705-8BE8-30FC64170AF4}" type="sibTrans" cxnId="{60FD5BD8-12C6-4FF7-9320-6B756AA6CAE0}">
      <dgm:prSet/>
      <dgm:spPr/>
      <dgm:t>
        <a:bodyPr/>
        <a:lstStyle/>
        <a:p>
          <a:endParaRPr lang="ru-RU"/>
        </a:p>
      </dgm:t>
    </dgm:pt>
    <dgm:pt modelId="{305EF9A8-2D7D-480F-A1BD-157CA258FE7B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voltage vs mass</a:t>
          </a:r>
        </a:p>
      </dgm:t>
    </dgm:pt>
    <dgm:pt modelId="{5C3F93CF-43B8-4F9D-96F8-5B7AE80AD998}" type="parTrans" cxnId="{F67BD7AD-5ACC-42EF-BCC5-02BB1B7B7C90}">
      <dgm:prSet/>
      <dgm:spPr/>
      <dgm:t>
        <a:bodyPr/>
        <a:lstStyle/>
        <a:p>
          <a:endParaRPr lang="ru-RU"/>
        </a:p>
      </dgm:t>
    </dgm:pt>
    <dgm:pt modelId="{8F85BD80-2A55-41A2-BFB5-0833A9090486}" type="sibTrans" cxnId="{F67BD7AD-5ACC-42EF-BCC5-02BB1B7B7C90}">
      <dgm:prSet/>
      <dgm:spPr/>
      <dgm:t>
        <a:bodyPr/>
        <a:lstStyle/>
        <a:p>
          <a:endParaRPr lang="ru-RU"/>
        </a:p>
      </dgm:t>
    </dgm:pt>
    <dgm:pt modelId="{E5D9F8B8-D299-4774-898C-A8C9D34CFDFF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discharge</a:t>
          </a:r>
          <a:endParaRPr lang="ru-RU" sz="1800" dirty="0"/>
        </a:p>
      </dgm:t>
    </dgm:pt>
    <dgm:pt modelId="{D198E2B5-4608-4B4A-8B5B-A909E31A8AA7}" type="parTrans" cxnId="{481A42B7-B7E1-48D7-81A9-8F6C6B187FE2}">
      <dgm:prSet/>
      <dgm:spPr/>
      <dgm:t>
        <a:bodyPr/>
        <a:lstStyle/>
        <a:p>
          <a:endParaRPr lang="ru-RU"/>
        </a:p>
      </dgm:t>
    </dgm:pt>
    <dgm:pt modelId="{6EE7ED70-9586-43E0-A90B-7824EEAF6F41}" type="sibTrans" cxnId="{481A42B7-B7E1-48D7-81A9-8F6C6B187FE2}">
      <dgm:prSet/>
      <dgm:spPr/>
      <dgm:t>
        <a:bodyPr/>
        <a:lstStyle/>
        <a:p>
          <a:endParaRPr lang="ru-RU"/>
        </a:p>
      </dgm:t>
    </dgm:pt>
    <dgm:pt modelId="{28BCFF6C-F314-4A3B-8C8E-C8B691E1D7A2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p. module</a:t>
          </a:r>
          <a:endParaRPr lang="ru-RU" sz="1800" dirty="0"/>
        </a:p>
      </dgm:t>
    </dgm:pt>
    <dgm:pt modelId="{1D298279-C350-4946-B597-22B639677855}" type="parTrans" cxnId="{09D50657-8266-464E-BA93-DF59EB533DA1}">
      <dgm:prSet/>
      <dgm:spPr/>
      <dgm:t>
        <a:bodyPr/>
        <a:lstStyle/>
        <a:p>
          <a:endParaRPr lang="ru-RU"/>
        </a:p>
      </dgm:t>
    </dgm:pt>
    <dgm:pt modelId="{31A0315D-4810-457A-8889-6365863BA14D}" type="sibTrans" cxnId="{09D50657-8266-464E-BA93-DF59EB533DA1}">
      <dgm:prSet/>
      <dgm:spPr/>
      <dgm:t>
        <a:bodyPr/>
        <a:lstStyle/>
        <a:p>
          <a:endParaRPr lang="ru-RU"/>
        </a:p>
      </dgm:t>
    </dgm:pt>
    <dgm:pt modelId="{A19FFD4B-3CE9-4837-B3E3-31BD3718816E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voltage vs area</a:t>
          </a:r>
          <a:endParaRPr lang="ru-RU" sz="1800" dirty="0"/>
        </a:p>
      </dgm:t>
    </dgm:pt>
    <dgm:pt modelId="{B6810EF8-CCFE-4666-86F1-190E0327BAAD}" type="parTrans" cxnId="{4B916C79-67D0-422E-AA94-D66B4DB21927}">
      <dgm:prSet/>
      <dgm:spPr/>
      <dgm:t>
        <a:bodyPr/>
        <a:lstStyle/>
        <a:p>
          <a:endParaRPr lang="ru-RU"/>
        </a:p>
      </dgm:t>
    </dgm:pt>
    <dgm:pt modelId="{061CD31D-F188-4907-B92F-54E534AF013E}" type="sibTrans" cxnId="{4B916C79-67D0-422E-AA94-D66B4DB21927}">
      <dgm:prSet/>
      <dgm:spPr/>
      <dgm:t>
        <a:bodyPr/>
        <a:lstStyle/>
        <a:p>
          <a:endParaRPr lang="ru-RU"/>
        </a:p>
      </dgm:t>
    </dgm:pt>
    <dgm:pt modelId="{08294A86-6299-4A82-A793-D5F34A42681B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another piezoid</a:t>
          </a:r>
          <a:endParaRPr lang="ru-RU" sz="1800" dirty="0"/>
        </a:p>
      </dgm:t>
    </dgm:pt>
    <dgm:pt modelId="{862718F9-7740-48B3-8D11-91B87C330C75}" type="parTrans" cxnId="{CD9BDC08-AC3E-4D4D-B22B-692BE2FDB30C}">
      <dgm:prSet/>
      <dgm:spPr/>
      <dgm:t>
        <a:bodyPr/>
        <a:lstStyle/>
        <a:p>
          <a:endParaRPr lang="ru-RU"/>
        </a:p>
      </dgm:t>
    </dgm:pt>
    <dgm:pt modelId="{B31840D1-B0F3-46E0-98A7-0B1B86EB3E3D}" type="sibTrans" cxnId="{CD9BDC08-AC3E-4D4D-B22B-692BE2FDB30C}">
      <dgm:prSet/>
      <dgm:spPr/>
      <dgm:t>
        <a:bodyPr/>
        <a:lstStyle/>
        <a:p>
          <a:endParaRPr lang="ru-RU"/>
        </a:p>
      </dgm:t>
    </dgm:pt>
    <dgm:pt modelId="{8DFABF9B-6028-4F41-BC1F-FCFE43AD5A80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results</a:t>
          </a:r>
          <a:endParaRPr lang="ru-RU" sz="1800" dirty="0"/>
        </a:p>
      </dgm:t>
    </dgm:pt>
    <dgm:pt modelId="{0329637C-0129-4F4F-86FF-72798E19F176}" type="parTrans" cxnId="{142B0FDE-3688-4EC6-B2E2-F56D66F2AF14}">
      <dgm:prSet/>
      <dgm:spPr/>
      <dgm:t>
        <a:bodyPr/>
        <a:lstStyle/>
        <a:p>
          <a:endParaRPr lang="ru-RU"/>
        </a:p>
      </dgm:t>
    </dgm:pt>
    <dgm:pt modelId="{C501B004-341F-466A-B6B5-A7C4BE83A831}" type="sibTrans" cxnId="{142B0FDE-3688-4EC6-B2E2-F56D66F2AF14}">
      <dgm:prSet/>
      <dgm:spPr/>
      <dgm:t>
        <a:bodyPr/>
        <a:lstStyle/>
        <a:p>
          <a:endParaRPr lang="ru-RU"/>
        </a:p>
      </dgm:t>
    </dgm:pt>
    <dgm:pt modelId="{2A32B026-EF94-40F9-98CC-5C6FEAEE4DD3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resources</a:t>
          </a:r>
          <a:endParaRPr lang="ru-RU" sz="1800" dirty="0"/>
        </a:p>
      </dgm:t>
    </dgm:pt>
    <dgm:pt modelId="{28F3CF86-AA3C-41A5-8900-CF50947FD435}" type="parTrans" cxnId="{0AC4D97F-4968-45DB-98CF-8FFCE6AD11A8}">
      <dgm:prSet/>
      <dgm:spPr/>
      <dgm:t>
        <a:bodyPr/>
        <a:lstStyle/>
        <a:p>
          <a:endParaRPr lang="ru-RU"/>
        </a:p>
      </dgm:t>
    </dgm:pt>
    <dgm:pt modelId="{7A7C0A63-C611-4508-A9AC-BE4F5EFC8C08}" type="sibTrans" cxnId="{0AC4D97F-4968-45DB-98CF-8FFCE6AD11A8}">
      <dgm:prSet/>
      <dgm:spPr/>
      <dgm:t>
        <a:bodyPr/>
        <a:lstStyle/>
        <a:p>
          <a:endParaRPr lang="ru-RU"/>
        </a:p>
      </dgm:t>
    </dgm:pt>
    <dgm:pt modelId="{B04414EB-AD52-4FFB-9A9B-0E51E5CFACCC}" type="pres">
      <dgm:prSet presAssocID="{60262C5E-1856-4D3C-9144-DA79DE378333}" presName="Name0" presStyleCnt="0">
        <dgm:presLayoutVars>
          <dgm:dir/>
          <dgm:resizeHandles val="exact"/>
        </dgm:presLayoutVars>
      </dgm:prSet>
      <dgm:spPr/>
    </dgm:pt>
    <dgm:pt modelId="{374191BC-CBF1-4722-A9AB-92AB6DF8BFFF}" type="pres">
      <dgm:prSet presAssocID="{4CE396E4-CA83-4776-8C31-84604C1D6E3A}" presName="parTxOnly" presStyleLbl="node1" presStyleIdx="0" presStyleCnt="10" custScaleX="91008">
        <dgm:presLayoutVars>
          <dgm:bulletEnabled val="1"/>
        </dgm:presLayoutVars>
      </dgm:prSet>
      <dgm:spPr/>
    </dgm:pt>
    <dgm:pt modelId="{D3C4F458-A192-4D2A-98B1-BC7F3758BDAF}" type="pres">
      <dgm:prSet presAssocID="{56A4E5E1-E2D5-47FC-A226-BCAD690BD64B}" presName="parSpace" presStyleCnt="0"/>
      <dgm:spPr/>
    </dgm:pt>
    <dgm:pt modelId="{69F3C452-D86B-4FFA-8A78-EC557A9BF7CA}" type="pres">
      <dgm:prSet presAssocID="{83AD19C7-92C1-426C-8FAA-014C93757393}" presName="parTxOnly" presStyleLbl="node1" presStyleIdx="1" presStyleCnt="10" custScaleX="97047">
        <dgm:presLayoutVars>
          <dgm:bulletEnabled val="1"/>
        </dgm:presLayoutVars>
      </dgm:prSet>
      <dgm:spPr/>
    </dgm:pt>
    <dgm:pt modelId="{2A6AC526-0405-4199-A8E6-B0E3A00D9FBA}" type="pres">
      <dgm:prSet presAssocID="{82947BE6-FE58-4705-8BE8-30FC64170AF4}" presName="parSpace" presStyleCnt="0"/>
      <dgm:spPr/>
    </dgm:pt>
    <dgm:pt modelId="{C487BD1A-F6ED-4FFA-99F0-4FE125A9C8CA}" type="pres">
      <dgm:prSet presAssocID="{DED84642-914C-4D28-AC92-E96907651EB6}" presName="parTxOnly" presStyleLbl="node1" presStyleIdx="2" presStyleCnt="10">
        <dgm:presLayoutVars>
          <dgm:bulletEnabled val="1"/>
        </dgm:presLayoutVars>
      </dgm:prSet>
      <dgm:spPr/>
    </dgm:pt>
    <dgm:pt modelId="{6B7B8A16-23C1-49B2-8A73-E3F1BCAA299C}" type="pres">
      <dgm:prSet presAssocID="{DB77B310-E8BB-4487-A977-91AA832963C4}" presName="parSpace" presStyleCnt="0"/>
      <dgm:spPr/>
    </dgm:pt>
    <dgm:pt modelId="{19071FF0-3EC6-4ED2-A7D3-81ACB89A64AF}" type="pres">
      <dgm:prSet presAssocID="{305EF9A8-2D7D-480F-A1BD-157CA258FE7B}" presName="parTxOnly" presStyleLbl="node1" presStyleIdx="3" presStyleCnt="10">
        <dgm:presLayoutVars>
          <dgm:bulletEnabled val="1"/>
        </dgm:presLayoutVars>
      </dgm:prSet>
      <dgm:spPr/>
    </dgm:pt>
    <dgm:pt modelId="{574CDA00-9D9B-4C05-9D2F-6997663D9DC4}" type="pres">
      <dgm:prSet presAssocID="{8F85BD80-2A55-41A2-BFB5-0833A9090486}" presName="parSpace" presStyleCnt="0"/>
      <dgm:spPr/>
    </dgm:pt>
    <dgm:pt modelId="{CA7A7B24-7903-4C1C-B9BA-4C9A8CAD12F2}" type="pres">
      <dgm:prSet presAssocID="{E5D9F8B8-D299-4774-898C-A8C9D34CFDFF}" presName="parTxOnly" presStyleLbl="node1" presStyleIdx="4" presStyleCnt="10" custScaleX="106219">
        <dgm:presLayoutVars>
          <dgm:bulletEnabled val="1"/>
        </dgm:presLayoutVars>
      </dgm:prSet>
      <dgm:spPr/>
    </dgm:pt>
    <dgm:pt modelId="{DCE48D99-6F1E-4943-AF67-146A1138E898}" type="pres">
      <dgm:prSet presAssocID="{6EE7ED70-9586-43E0-A90B-7824EEAF6F41}" presName="parSpace" presStyleCnt="0"/>
      <dgm:spPr/>
    </dgm:pt>
    <dgm:pt modelId="{8581BF21-F612-406F-8D6A-A9DDBFEADA6F}" type="pres">
      <dgm:prSet presAssocID="{28BCFF6C-F314-4A3B-8C8E-C8B691E1D7A2}" presName="parTxOnly" presStyleLbl="node1" presStyleIdx="5" presStyleCnt="10">
        <dgm:presLayoutVars>
          <dgm:bulletEnabled val="1"/>
        </dgm:presLayoutVars>
      </dgm:prSet>
      <dgm:spPr/>
    </dgm:pt>
    <dgm:pt modelId="{BFC4284E-6D9D-42B4-9517-B8E455A06F70}" type="pres">
      <dgm:prSet presAssocID="{31A0315D-4810-457A-8889-6365863BA14D}" presName="parSpace" presStyleCnt="0"/>
      <dgm:spPr/>
    </dgm:pt>
    <dgm:pt modelId="{B644CFAA-F403-4D1F-AC56-C923655D6009}" type="pres">
      <dgm:prSet presAssocID="{A19FFD4B-3CE9-4837-B3E3-31BD3718816E}" presName="parTxOnly" presStyleLbl="node1" presStyleIdx="6" presStyleCnt="10">
        <dgm:presLayoutVars>
          <dgm:bulletEnabled val="1"/>
        </dgm:presLayoutVars>
      </dgm:prSet>
      <dgm:spPr/>
    </dgm:pt>
    <dgm:pt modelId="{212541E7-531B-46E6-859B-EC679F711035}" type="pres">
      <dgm:prSet presAssocID="{061CD31D-F188-4907-B92F-54E534AF013E}" presName="parSpace" presStyleCnt="0"/>
      <dgm:spPr/>
    </dgm:pt>
    <dgm:pt modelId="{F4D31F14-9AA5-42A1-A802-C2C8DB409DDB}" type="pres">
      <dgm:prSet presAssocID="{08294A86-6299-4A82-A793-D5F34A42681B}" presName="parTxOnly" presStyleLbl="node1" presStyleIdx="7" presStyleCnt="10">
        <dgm:presLayoutVars>
          <dgm:bulletEnabled val="1"/>
        </dgm:presLayoutVars>
      </dgm:prSet>
      <dgm:spPr/>
    </dgm:pt>
    <dgm:pt modelId="{FD916D1C-C16F-420B-8899-3665594CF644}" type="pres">
      <dgm:prSet presAssocID="{B31840D1-B0F3-46E0-98A7-0B1B86EB3E3D}" presName="parSpace" presStyleCnt="0"/>
      <dgm:spPr/>
    </dgm:pt>
    <dgm:pt modelId="{8139F16F-FA08-48B1-A4BF-463A12DCD535}" type="pres">
      <dgm:prSet presAssocID="{8DFABF9B-6028-4F41-BC1F-FCFE43AD5A80}" presName="parTxOnly" presStyleLbl="node1" presStyleIdx="8" presStyleCnt="10">
        <dgm:presLayoutVars>
          <dgm:bulletEnabled val="1"/>
        </dgm:presLayoutVars>
      </dgm:prSet>
      <dgm:spPr/>
    </dgm:pt>
    <dgm:pt modelId="{3B28C5E2-B4FC-4249-9F55-5133234D164F}" type="pres">
      <dgm:prSet presAssocID="{C501B004-341F-466A-B6B5-A7C4BE83A831}" presName="parSpace" presStyleCnt="0"/>
      <dgm:spPr/>
    </dgm:pt>
    <dgm:pt modelId="{E1A55F6F-5DBA-4FAF-9D29-2DC161205022}" type="pres">
      <dgm:prSet presAssocID="{2A32B026-EF94-40F9-98CC-5C6FEAEE4DD3}" presName="parTxOnly" presStyleLbl="node1" presStyleIdx="9" presStyleCnt="10" custScaleX="107182">
        <dgm:presLayoutVars>
          <dgm:bulletEnabled val="1"/>
        </dgm:presLayoutVars>
      </dgm:prSet>
      <dgm:spPr/>
    </dgm:pt>
  </dgm:ptLst>
  <dgm:cxnLst>
    <dgm:cxn modelId="{CD9BDC08-AC3E-4D4D-B22B-692BE2FDB30C}" srcId="{60262C5E-1856-4D3C-9144-DA79DE378333}" destId="{08294A86-6299-4A82-A793-D5F34A42681B}" srcOrd="7" destOrd="0" parTransId="{862718F9-7740-48B3-8D11-91B87C330C75}" sibTransId="{B31840D1-B0F3-46E0-98A7-0B1B86EB3E3D}"/>
    <dgm:cxn modelId="{CBD47F1A-EC36-404A-8A16-69023C47C179}" type="presOf" srcId="{E5D9F8B8-D299-4774-898C-A8C9D34CFDFF}" destId="{CA7A7B24-7903-4C1C-B9BA-4C9A8CAD12F2}" srcOrd="0" destOrd="0" presId="urn:microsoft.com/office/officeart/2005/8/layout/hChevron3"/>
    <dgm:cxn modelId="{7BB45432-50F2-4E5F-9E87-E1CF07696A13}" srcId="{60262C5E-1856-4D3C-9144-DA79DE378333}" destId="{DED84642-914C-4D28-AC92-E96907651EB6}" srcOrd="2" destOrd="0" parTransId="{286CA862-541B-456A-803E-B0B912E9B63F}" sibTransId="{DB77B310-E8BB-4487-A977-91AA832963C4}"/>
    <dgm:cxn modelId="{AF4F7B35-2668-4ACB-B97B-DFA1037E1AFC}" type="presOf" srcId="{2A32B026-EF94-40F9-98CC-5C6FEAEE4DD3}" destId="{E1A55F6F-5DBA-4FAF-9D29-2DC161205022}" srcOrd="0" destOrd="0" presId="urn:microsoft.com/office/officeart/2005/8/layout/hChevron3"/>
    <dgm:cxn modelId="{88DC023A-962F-466F-984A-8FFDAF2219F7}" type="presOf" srcId="{83AD19C7-92C1-426C-8FAA-014C93757393}" destId="{69F3C452-D86B-4FFA-8A78-EC557A9BF7CA}" srcOrd="0" destOrd="0" presId="urn:microsoft.com/office/officeart/2005/8/layout/hChevron3"/>
    <dgm:cxn modelId="{14DB0342-27AB-4A76-875F-B3B23E703EF9}" type="presOf" srcId="{4CE396E4-CA83-4776-8C31-84604C1D6E3A}" destId="{374191BC-CBF1-4722-A9AB-92AB6DF8BFFF}" srcOrd="0" destOrd="0" presId="urn:microsoft.com/office/officeart/2005/8/layout/hChevron3"/>
    <dgm:cxn modelId="{8E981166-680A-4162-829B-5C582DE75018}" type="presOf" srcId="{305EF9A8-2D7D-480F-A1BD-157CA258FE7B}" destId="{19071FF0-3EC6-4ED2-A7D3-81ACB89A64AF}" srcOrd="0" destOrd="0" presId="urn:microsoft.com/office/officeart/2005/8/layout/hChevron3"/>
    <dgm:cxn modelId="{23871275-897B-43E3-BDB3-B20DF65F3201}" type="presOf" srcId="{60262C5E-1856-4D3C-9144-DA79DE378333}" destId="{B04414EB-AD52-4FFB-9A9B-0E51E5CFACCC}" srcOrd="0" destOrd="0" presId="urn:microsoft.com/office/officeart/2005/8/layout/hChevron3"/>
    <dgm:cxn modelId="{09D50657-8266-464E-BA93-DF59EB533DA1}" srcId="{60262C5E-1856-4D3C-9144-DA79DE378333}" destId="{28BCFF6C-F314-4A3B-8C8E-C8B691E1D7A2}" srcOrd="5" destOrd="0" parTransId="{1D298279-C350-4946-B597-22B639677855}" sibTransId="{31A0315D-4810-457A-8889-6365863BA14D}"/>
    <dgm:cxn modelId="{4B916C79-67D0-422E-AA94-D66B4DB21927}" srcId="{60262C5E-1856-4D3C-9144-DA79DE378333}" destId="{A19FFD4B-3CE9-4837-B3E3-31BD3718816E}" srcOrd="6" destOrd="0" parTransId="{B6810EF8-CCFE-4666-86F1-190E0327BAAD}" sibTransId="{061CD31D-F188-4907-B92F-54E534AF013E}"/>
    <dgm:cxn modelId="{3988957B-09AC-4608-A4E5-FC8469135667}" srcId="{60262C5E-1856-4D3C-9144-DA79DE378333}" destId="{4CE396E4-CA83-4776-8C31-84604C1D6E3A}" srcOrd="0" destOrd="0" parTransId="{36F264B6-C846-49B7-AC14-028F2DABA855}" sibTransId="{56A4E5E1-E2D5-47FC-A226-BCAD690BD64B}"/>
    <dgm:cxn modelId="{0AC4D97F-4968-45DB-98CF-8FFCE6AD11A8}" srcId="{60262C5E-1856-4D3C-9144-DA79DE378333}" destId="{2A32B026-EF94-40F9-98CC-5C6FEAEE4DD3}" srcOrd="9" destOrd="0" parTransId="{28F3CF86-AA3C-41A5-8900-CF50947FD435}" sibTransId="{7A7C0A63-C611-4508-A9AC-BE4F5EFC8C08}"/>
    <dgm:cxn modelId="{1D8C42A4-98ED-42CE-90A4-959515C6041C}" type="presOf" srcId="{28BCFF6C-F314-4A3B-8C8E-C8B691E1D7A2}" destId="{8581BF21-F612-406F-8D6A-A9DDBFEADA6F}" srcOrd="0" destOrd="0" presId="urn:microsoft.com/office/officeart/2005/8/layout/hChevron3"/>
    <dgm:cxn modelId="{C07249A7-1AEF-40A6-9CDF-4A0859E0CC07}" type="presOf" srcId="{A19FFD4B-3CE9-4837-B3E3-31BD3718816E}" destId="{B644CFAA-F403-4D1F-AC56-C923655D6009}" srcOrd="0" destOrd="0" presId="urn:microsoft.com/office/officeart/2005/8/layout/hChevron3"/>
    <dgm:cxn modelId="{F67BD7AD-5ACC-42EF-BCC5-02BB1B7B7C90}" srcId="{60262C5E-1856-4D3C-9144-DA79DE378333}" destId="{305EF9A8-2D7D-480F-A1BD-157CA258FE7B}" srcOrd="3" destOrd="0" parTransId="{5C3F93CF-43B8-4F9D-96F8-5B7AE80AD998}" sibTransId="{8F85BD80-2A55-41A2-BFB5-0833A9090486}"/>
    <dgm:cxn modelId="{481A42B7-B7E1-48D7-81A9-8F6C6B187FE2}" srcId="{60262C5E-1856-4D3C-9144-DA79DE378333}" destId="{E5D9F8B8-D299-4774-898C-A8C9D34CFDFF}" srcOrd="4" destOrd="0" parTransId="{D198E2B5-4608-4B4A-8B5B-A909E31A8AA7}" sibTransId="{6EE7ED70-9586-43E0-A90B-7824EEAF6F41}"/>
    <dgm:cxn modelId="{EE6E0DC2-E19E-4A1C-94F3-00E7E6808AA7}" type="presOf" srcId="{8DFABF9B-6028-4F41-BC1F-FCFE43AD5A80}" destId="{8139F16F-FA08-48B1-A4BF-463A12DCD535}" srcOrd="0" destOrd="0" presId="urn:microsoft.com/office/officeart/2005/8/layout/hChevron3"/>
    <dgm:cxn modelId="{CD7315D6-333D-4483-9359-EA2422B4FFD6}" type="presOf" srcId="{08294A86-6299-4A82-A793-D5F34A42681B}" destId="{F4D31F14-9AA5-42A1-A802-C2C8DB409DDB}" srcOrd="0" destOrd="0" presId="urn:microsoft.com/office/officeart/2005/8/layout/hChevron3"/>
    <dgm:cxn modelId="{60FD5BD8-12C6-4FF7-9320-6B756AA6CAE0}" srcId="{60262C5E-1856-4D3C-9144-DA79DE378333}" destId="{83AD19C7-92C1-426C-8FAA-014C93757393}" srcOrd="1" destOrd="0" parTransId="{8E36E502-BCFB-48A3-8FFD-CBF24B4E0038}" sibTransId="{82947BE6-FE58-4705-8BE8-30FC64170AF4}"/>
    <dgm:cxn modelId="{142B0FDE-3688-4EC6-B2E2-F56D66F2AF14}" srcId="{60262C5E-1856-4D3C-9144-DA79DE378333}" destId="{8DFABF9B-6028-4F41-BC1F-FCFE43AD5A80}" srcOrd="8" destOrd="0" parTransId="{0329637C-0129-4F4F-86FF-72798E19F176}" sibTransId="{C501B004-341F-466A-B6B5-A7C4BE83A831}"/>
    <dgm:cxn modelId="{8F322AED-538C-483B-8C7D-DDF7217BA092}" type="presOf" srcId="{DED84642-914C-4D28-AC92-E96907651EB6}" destId="{C487BD1A-F6ED-4FFA-99F0-4FE125A9C8CA}" srcOrd="0" destOrd="0" presId="urn:microsoft.com/office/officeart/2005/8/layout/hChevron3"/>
    <dgm:cxn modelId="{B04A6B6A-7D22-4D94-BFBF-130D0FE07322}" type="presParOf" srcId="{B04414EB-AD52-4FFB-9A9B-0E51E5CFACCC}" destId="{374191BC-CBF1-4722-A9AB-92AB6DF8BFFF}" srcOrd="0" destOrd="0" presId="urn:microsoft.com/office/officeart/2005/8/layout/hChevron3"/>
    <dgm:cxn modelId="{124762CC-2C4A-430A-9748-68EBA052845D}" type="presParOf" srcId="{B04414EB-AD52-4FFB-9A9B-0E51E5CFACCC}" destId="{D3C4F458-A192-4D2A-98B1-BC7F3758BDAF}" srcOrd="1" destOrd="0" presId="urn:microsoft.com/office/officeart/2005/8/layout/hChevron3"/>
    <dgm:cxn modelId="{2806639B-1C60-42E3-BD83-95BC6206D451}" type="presParOf" srcId="{B04414EB-AD52-4FFB-9A9B-0E51E5CFACCC}" destId="{69F3C452-D86B-4FFA-8A78-EC557A9BF7CA}" srcOrd="2" destOrd="0" presId="urn:microsoft.com/office/officeart/2005/8/layout/hChevron3"/>
    <dgm:cxn modelId="{275D1892-0455-4003-B95D-C89062F42A2B}" type="presParOf" srcId="{B04414EB-AD52-4FFB-9A9B-0E51E5CFACCC}" destId="{2A6AC526-0405-4199-A8E6-B0E3A00D9FBA}" srcOrd="3" destOrd="0" presId="urn:microsoft.com/office/officeart/2005/8/layout/hChevron3"/>
    <dgm:cxn modelId="{E8F98E2E-C410-4B35-9D28-CD886011E8F8}" type="presParOf" srcId="{B04414EB-AD52-4FFB-9A9B-0E51E5CFACCC}" destId="{C487BD1A-F6ED-4FFA-99F0-4FE125A9C8CA}" srcOrd="4" destOrd="0" presId="urn:microsoft.com/office/officeart/2005/8/layout/hChevron3"/>
    <dgm:cxn modelId="{65175139-0A3A-42AD-BBD1-1B9487F3CAA9}" type="presParOf" srcId="{B04414EB-AD52-4FFB-9A9B-0E51E5CFACCC}" destId="{6B7B8A16-23C1-49B2-8A73-E3F1BCAA299C}" srcOrd="5" destOrd="0" presId="urn:microsoft.com/office/officeart/2005/8/layout/hChevron3"/>
    <dgm:cxn modelId="{60E7B57F-CA4B-48E1-97F0-669D080FABF3}" type="presParOf" srcId="{B04414EB-AD52-4FFB-9A9B-0E51E5CFACCC}" destId="{19071FF0-3EC6-4ED2-A7D3-81ACB89A64AF}" srcOrd="6" destOrd="0" presId="urn:microsoft.com/office/officeart/2005/8/layout/hChevron3"/>
    <dgm:cxn modelId="{B0A4783C-CD10-4576-9FB1-5E3FADE1C56F}" type="presParOf" srcId="{B04414EB-AD52-4FFB-9A9B-0E51E5CFACCC}" destId="{574CDA00-9D9B-4C05-9D2F-6997663D9DC4}" srcOrd="7" destOrd="0" presId="urn:microsoft.com/office/officeart/2005/8/layout/hChevron3"/>
    <dgm:cxn modelId="{5153D5C5-807A-488B-83D4-2F661417B4AB}" type="presParOf" srcId="{B04414EB-AD52-4FFB-9A9B-0E51E5CFACCC}" destId="{CA7A7B24-7903-4C1C-B9BA-4C9A8CAD12F2}" srcOrd="8" destOrd="0" presId="urn:microsoft.com/office/officeart/2005/8/layout/hChevron3"/>
    <dgm:cxn modelId="{CC3F79CC-8492-465E-B465-E61ACDC114ED}" type="presParOf" srcId="{B04414EB-AD52-4FFB-9A9B-0E51E5CFACCC}" destId="{DCE48D99-6F1E-4943-AF67-146A1138E898}" srcOrd="9" destOrd="0" presId="urn:microsoft.com/office/officeart/2005/8/layout/hChevron3"/>
    <dgm:cxn modelId="{887BCBB9-3C6B-461A-AB42-76E4DAADC6AC}" type="presParOf" srcId="{B04414EB-AD52-4FFB-9A9B-0E51E5CFACCC}" destId="{8581BF21-F612-406F-8D6A-A9DDBFEADA6F}" srcOrd="10" destOrd="0" presId="urn:microsoft.com/office/officeart/2005/8/layout/hChevron3"/>
    <dgm:cxn modelId="{0D0FB89A-5E53-4A93-BE67-71EAF1B35908}" type="presParOf" srcId="{B04414EB-AD52-4FFB-9A9B-0E51E5CFACCC}" destId="{BFC4284E-6D9D-42B4-9517-B8E455A06F70}" srcOrd="11" destOrd="0" presId="urn:microsoft.com/office/officeart/2005/8/layout/hChevron3"/>
    <dgm:cxn modelId="{ED4D871A-FACA-4C0A-A9EA-DAF43F6049FC}" type="presParOf" srcId="{B04414EB-AD52-4FFB-9A9B-0E51E5CFACCC}" destId="{B644CFAA-F403-4D1F-AC56-C923655D6009}" srcOrd="12" destOrd="0" presId="urn:microsoft.com/office/officeart/2005/8/layout/hChevron3"/>
    <dgm:cxn modelId="{E4C7E731-8150-4FA9-992C-1B4203E5D820}" type="presParOf" srcId="{B04414EB-AD52-4FFB-9A9B-0E51E5CFACCC}" destId="{212541E7-531B-46E6-859B-EC679F711035}" srcOrd="13" destOrd="0" presId="urn:microsoft.com/office/officeart/2005/8/layout/hChevron3"/>
    <dgm:cxn modelId="{E979B02B-DD24-49F7-B000-7101C555A18C}" type="presParOf" srcId="{B04414EB-AD52-4FFB-9A9B-0E51E5CFACCC}" destId="{F4D31F14-9AA5-42A1-A802-C2C8DB409DDB}" srcOrd="14" destOrd="0" presId="urn:microsoft.com/office/officeart/2005/8/layout/hChevron3"/>
    <dgm:cxn modelId="{CDEE6E9A-AFBA-4462-8AA7-4793CAB16267}" type="presParOf" srcId="{B04414EB-AD52-4FFB-9A9B-0E51E5CFACCC}" destId="{FD916D1C-C16F-420B-8899-3665594CF644}" srcOrd="15" destOrd="0" presId="urn:microsoft.com/office/officeart/2005/8/layout/hChevron3"/>
    <dgm:cxn modelId="{5B917F68-6612-427E-B231-0CF74DF16EE4}" type="presParOf" srcId="{B04414EB-AD52-4FFB-9A9B-0E51E5CFACCC}" destId="{8139F16F-FA08-48B1-A4BF-463A12DCD535}" srcOrd="16" destOrd="0" presId="urn:microsoft.com/office/officeart/2005/8/layout/hChevron3"/>
    <dgm:cxn modelId="{F8417B11-E463-44AD-95C7-B6E1164DD6E6}" type="presParOf" srcId="{B04414EB-AD52-4FFB-9A9B-0E51E5CFACCC}" destId="{3B28C5E2-B4FC-4249-9F55-5133234D164F}" srcOrd="17" destOrd="0" presId="urn:microsoft.com/office/officeart/2005/8/layout/hChevron3"/>
    <dgm:cxn modelId="{CD1A4DF9-1D66-4C4A-9376-FFD9F9E7F459}" type="presParOf" srcId="{B04414EB-AD52-4FFB-9A9B-0E51E5CFACCC}" destId="{E1A55F6F-5DBA-4FAF-9D29-2DC161205022}" srcOrd="1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0262C5E-1856-4D3C-9144-DA79DE378333}" type="doc">
      <dgm:prSet loTypeId="urn:microsoft.com/office/officeart/2005/8/layout/hChevron3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4CE396E4-CA83-4776-8C31-84604C1D6E3A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problem</a:t>
          </a:r>
          <a:endParaRPr lang="ru-RU" sz="1800" dirty="0"/>
        </a:p>
      </dgm:t>
    </dgm:pt>
    <dgm:pt modelId="{36F264B6-C846-49B7-AC14-028F2DABA855}" type="parTrans" cxnId="{3988957B-09AC-4608-A4E5-FC8469135667}">
      <dgm:prSet/>
      <dgm:spPr/>
      <dgm:t>
        <a:bodyPr/>
        <a:lstStyle/>
        <a:p>
          <a:endParaRPr lang="ru-RU"/>
        </a:p>
      </dgm:t>
    </dgm:pt>
    <dgm:pt modelId="{56A4E5E1-E2D5-47FC-A226-BCAD690BD64B}" type="sibTrans" cxnId="{3988957B-09AC-4608-A4E5-FC8469135667}">
      <dgm:prSet/>
      <dgm:spPr/>
      <dgm:t>
        <a:bodyPr/>
        <a:lstStyle/>
        <a:p>
          <a:endParaRPr lang="ru-RU"/>
        </a:p>
      </dgm:t>
    </dgm:pt>
    <dgm:pt modelId="{DED84642-914C-4D28-AC92-E96907651EB6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intro</a:t>
          </a:r>
          <a:endParaRPr lang="ru-RU" sz="1800" dirty="0"/>
        </a:p>
      </dgm:t>
    </dgm:pt>
    <dgm:pt modelId="{286CA862-541B-456A-803E-B0B912E9B63F}" type="parTrans" cxnId="{7BB45432-50F2-4E5F-9E87-E1CF07696A13}">
      <dgm:prSet/>
      <dgm:spPr/>
      <dgm:t>
        <a:bodyPr/>
        <a:lstStyle/>
        <a:p>
          <a:endParaRPr lang="ru-RU"/>
        </a:p>
      </dgm:t>
    </dgm:pt>
    <dgm:pt modelId="{DB77B310-E8BB-4487-A977-91AA832963C4}" type="sibTrans" cxnId="{7BB45432-50F2-4E5F-9E87-E1CF07696A13}">
      <dgm:prSet/>
      <dgm:spPr/>
      <dgm:t>
        <a:bodyPr/>
        <a:lstStyle/>
        <a:p>
          <a:endParaRPr lang="ru-RU"/>
        </a:p>
      </dgm:t>
    </dgm:pt>
    <dgm:pt modelId="{83AD19C7-92C1-426C-8FAA-014C93757393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G&amp;T</a:t>
          </a:r>
          <a:endParaRPr lang="ru-RU" sz="1800" dirty="0"/>
        </a:p>
      </dgm:t>
    </dgm:pt>
    <dgm:pt modelId="{8E36E502-BCFB-48A3-8FFD-CBF24B4E0038}" type="parTrans" cxnId="{60FD5BD8-12C6-4FF7-9320-6B756AA6CAE0}">
      <dgm:prSet/>
      <dgm:spPr/>
      <dgm:t>
        <a:bodyPr/>
        <a:lstStyle/>
        <a:p>
          <a:endParaRPr lang="ru-RU"/>
        </a:p>
      </dgm:t>
    </dgm:pt>
    <dgm:pt modelId="{82947BE6-FE58-4705-8BE8-30FC64170AF4}" type="sibTrans" cxnId="{60FD5BD8-12C6-4FF7-9320-6B756AA6CAE0}">
      <dgm:prSet/>
      <dgm:spPr/>
      <dgm:t>
        <a:bodyPr/>
        <a:lstStyle/>
        <a:p>
          <a:endParaRPr lang="ru-RU"/>
        </a:p>
      </dgm:t>
    </dgm:pt>
    <dgm:pt modelId="{305EF9A8-2D7D-480F-A1BD-157CA258FE7B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voltage vs mass</a:t>
          </a:r>
        </a:p>
      </dgm:t>
    </dgm:pt>
    <dgm:pt modelId="{5C3F93CF-43B8-4F9D-96F8-5B7AE80AD998}" type="parTrans" cxnId="{F67BD7AD-5ACC-42EF-BCC5-02BB1B7B7C90}">
      <dgm:prSet/>
      <dgm:spPr/>
      <dgm:t>
        <a:bodyPr/>
        <a:lstStyle/>
        <a:p>
          <a:endParaRPr lang="ru-RU"/>
        </a:p>
      </dgm:t>
    </dgm:pt>
    <dgm:pt modelId="{8F85BD80-2A55-41A2-BFB5-0833A9090486}" type="sibTrans" cxnId="{F67BD7AD-5ACC-42EF-BCC5-02BB1B7B7C90}">
      <dgm:prSet/>
      <dgm:spPr/>
      <dgm:t>
        <a:bodyPr/>
        <a:lstStyle/>
        <a:p>
          <a:endParaRPr lang="ru-RU"/>
        </a:p>
      </dgm:t>
    </dgm:pt>
    <dgm:pt modelId="{E5D9F8B8-D299-4774-898C-A8C9D34CFDFF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discharge</a:t>
          </a:r>
          <a:endParaRPr lang="ru-RU" sz="1800" dirty="0"/>
        </a:p>
      </dgm:t>
    </dgm:pt>
    <dgm:pt modelId="{D198E2B5-4608-4B4A-8B5B-A909E31A8AA7}" type="parTrans" cxnId="{481A42B7-B7E1-48D7-81A9-8F6C6B187FE2}">
      <dgm:prSet/>
      <dgm:spPr/>
      <dgm:t>
        <a:bodyPr/>
        <a:lstStyle/>
        <a:p>
          <a:endParaRPr lang="ru-RU"/>
        </a:p>
      </dgm:t>
    </dgm:pt>
    <dgm:pt modelId="{6EE7ED70-9586-43E0-A90B-7824EEAF6F41}" type="sibTrans" cxnId="{481A42B7-B7E1-48D7-81A9-8F6C6B187FE2}">
      <dgm:prSet/>
      <dgm:spPr/>
      <dgm:t>
        <a:bodyPr/>
        <a:lstStyle/>
        <a:p>
          <a:endParaRPr lang="ru-RU"/>
        </a:p>
      </dgm:t>
    </dgm:pt>
    <dgm:pt modelId="{28BCFF6C-F314-4A3B-8C8E-C8B691E1D7A2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p. module</a:t>
          </a:r>
          <a:endParaRPr lang="ru-RU" sz="1800" dirty="0"/>
        </a:p>
      </dgm:t>
    </dgm:pt>
    <dgm:pt modelId="{1D298279-C350-4946-B597-22B639677855}" type="parTrans" cxnId="{09D50657-8266-464E-BA93-DF59EB533DA1}">
      <dgm:prSet/>
      <dgm:spPr/>
      <dgm:t>
        <a:bodyPr/>
        <a:lstStyle/>
        <a:p>
          <a:endParaRPr lang="ru-RU"/>
        </a:p>
      </dgm:t>
    </dgm:pt>
    <dgm:pt modelId="{31A0315D-4810-457A-8889-6365863BA14D}" type="sibTrans" cxnId="{09D50657-8266-464E-BA93-DF59EB533DA1}">
      <dgm:prSet/>
      <dgm:spPr/>
      <dgm:t>
        <a:bodyPr/>
        <a:lstStyle/>
        <a:p>
          <a:endParaRPr lang="ru-RU"/>
        </a:p>
      </dgm:t>
    </dgm:pt>
    <dgm:pt modelId="{A19FFD4B-3CE9-4837-B3E3-31BD3718816E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voltage vs area</a:t>
          </a:r>
          <a:endParaRPr lang="ru-RU" sz="1800" dirty="0"/>
        </a:p>
      </dgm:t>
    </dgm:pt>
    <dgm:pt modelId="{B6810EF8-CCFE-4666-86F1-190E0327BAAD}" type="parTrans" cxnId="{4B916C79-67D0-422E-AA94-D66B4DB21927}">
      <dgm:prSet/>
      <dgm:spPr/>
      <dgm:t>
        <a:bodyPr/>
        <a:lstStyle/>
        <a:p>
          <a:endParaRPr lang="ru-RU"/>
        </a:p>
      </dgm:t>
    </dgm:pt>
    <dgm:pt modelId="{061CD31D-F188-4907-B92F-54E534AF013E}" type="sibTrans" cxnId="{4B916C79-67D0-422E-AA94-D66B4DB21927}">
      <dgm:prSet/>
      <dgm:spPr/>
      <dgm:t>
        <a:bodyPr/>
        <a:lstStyle/>
        <a:p>
          <a:endParaRPr lang="ru-RU"/>
        </a:p>
      </dgm:t>
    </dgm:pt>
    <dgm:pt modelId="{08294A86-6299-4A82-A793-D5F34A42681B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another piezoid</a:t>
          </a:r>
          <a:endParaRPr lang="ru-RU" sz="1800" dirty="0"/>
        </a:p>
      </dgm:t>
    </dgm:pt>
    <dgm:pt modelId="{862718F9-7740-48B3-8D11-91B87C330C75}" type="parTrans" cxnId="{CD9BDC08-AC3E-4D4D-B22B-692BE2FDB30C}">
      <dgm:prSet/>
      <dgm:spPr/>
      <dgm:t>
        <a:bodyPr/>
        <a:lstStyle/>
        <a:p>
          <a:endParaRPr lang="ru-RU"/>
        </a:p>
      </dgm:t>
    </dgm:pt>
    <dgm:pt modelId="{B31840D1-B0F3-46E0-98A7-0B1B86EB3E3D}" type="sibTrans" cxnId="{CD9BDC08-AC3E-4D4D-B22B-692BE2FDB30C}">
      <dgm:prSet/>
      <dgm:spPr/>
      <dgm:t>
        <a:bodyPr/>
        <a:lstStyle/>
        <a:p>
          <a:endParaRPr lang="ru-RU"/>
        </a:p>
      </dgm:t>
    </dgm:pt>
    <dgm:pt modelId="{8DFABF9B-6028-4F41-BC1F-FCFE43AD5A80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results</a:t>
          </a:r>
          <a:endParaRPr lang="ru-RU" sz="1800" dirty="0"/>
        </a:p>
      </dgm:t>
    </dgm:pt>
    <dgm:pt modelId="{0329637C-0129-4F4F-86FF-72798E19F176}" type="parTrans" cxnId="{142B0FDE-3688-4EC6-B2E2-F56D66F2AF14}">
      <dgm:prSet/>
      <dgm:spPr/>
      <dgm:t>
        <a:bodyPr/>
        <a:lstStyle/>
        <a:p>
          <a:endParaRPr lang="ru-RU"/>
        </a:p>
      </dgm:t>
    </dgm:pt>
    <dgm:pt modelId="{C501B004-341F-466A-B6B5-A7C4BE83A831}" type="sibTrans" cxnId="{142B0FDE-3688-4EC6-B2E2-F56D66F2AF14}">
      <dgm:prSet/>
      <dgm:spPr/>
      <dgm:t>
        <a:bodyPr/>
        <a:lstStyle/>
        <a:p>
          <a:endParaRPr lang="ru-RU"/>
        </a:p>
      </dgm:t>
    </dgm:pt>
    <dgm:pt modelId="{2A32B026-EF94-40F9-98CC-5C6FEAEE4DD3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resources</a:t>
          </a:r>
          <a:endParaRPr lang="ru-RU" sz="1800" dirty="0"/>
        </a:p>
      </dgm:t>
    </dgm:pt>
    <dgm:pt modelId="{28F3CF86-AA3C-41A5-8900-CF50947FD435}" type="parTrans" cxnId="{0AC4D97F-4968-45DB-98CF-8FFCE6AD11A8}">
      <dgm:prSet/>
      <dgm:spPr/>
      <dgm:t>
        <a:bodyPr/>
        <a:lstStyle/>
        <a:p>
          <a:endParaRPr lang="ru-RU"/>
        </a:p>
      </dgm:t>
    </dgm:pt>
    <dgm:pt modelId="{7A7C0A63-C611-4508-A9AC-BE4F5EFC8C08}" type="sibTrans" cxnId="{0AC4D97F-4968-45DB-98CF-8FFCE6AD11A8}">
      <dgm:prSet/>
      <dgm:spPr/>
      <dgm:t>
        <a:bodyPr/>
        <a:lstStyle/>
        <a:p>
          <a:endParaRPr lang="ru-RU"/>
        </a:p>
      </dgm:t>
    </dgm:pt>
    <dgm:pt modelId="{B04414EB-AD52-4FFB-9A9B-0E51E5CFACCC}" type="pres">
      <dgm:prSet presAssocID="{60262C5E-1856-4D3C-9144-DA79DE378333}" presName="Name0" presStyleCnt="0">
        <dgm:presLayoutVars>
          <dgm:dir/>
          <dgm:resizeHandles val="exact"/>
        </dgm:presLayoutVars>
      </dgm:prSet>
      <dgm:spPr/>
    </dgm:pt>
    <dgm:pt modelId="{374191BC-CBF1-4722-A9AB-92AB6DF8BFFF}" type="pres">
      <dgm:prSet presAssocID="{4CE396E4-CA83-4776-8C31-84604C1D6E3A}" presName="parTxOnly" presStyleLbl="node1" presStyleIdx="0" presStyleCnt="10" custScaleX="91008">
        <dgm:presLayoutVars>
          <dgm:bulletEnabled val="1"/>
        </dgm:presLayoutVars>
      </dgm:prSet>
      <dgm:spPr/>
    </dgm:pt>
    <dgm:pt modelId="{D3C4F458-A192-4D2A-98B1-BC7F3758BDAF}" type="pres">
      <dgm:prSet presAssocID="{56A4E5E1-E2D5-47FC-A226-BCAD690BD64B}" presName="parSpace" presStyleCnt="0"/>
      <dgm:spPr/>
    </dgm:pt>
    <dgm:pt modelId="{69F3C452-D86B-4FFA-8A78-EC557A9BF7CA}" type="pres">
      <dgm:prSet presAssocID="{83AD19C7-92C1-426C-8FAA-014C93757393}" presName="parTxOnly" presStyleLbl="node1" presStyleIdx="1" presStyleCnt="10" custScaleX="97047">
        <dgm:presLayoutVars>
          <dgm:bulletEnabled val="1"/>
        </dgm:presLayoutVars>
      </dgm:prSet>
      <dgm:spPr/>
    </dgm:pt>
    <dgm:pt modelId="{2A6AC526-0405-4199-A8E6-B0E3A00D9FBA}" type="pres">
      <dgm:prSet presAssocID="{82947BE6-FE58-4705-8BE8-30FC64170AF4}" presName="parSpace" presStyleCnt="0"/>
      <dgm:spPr/>
    </dgm:pt>
    <dgm:pt modelId="{C487BD1A-F6ED-4FFA-99F0-4FE125A9C8CA}" type="pres">
      <dgm:prSet presAssocID="{DED84642-914C-4D28-AC92-E96907651EB6}" presName="parTxOnly" presStyleLbl="node1" presStyleIdx="2" presStyleCnt="10">
        <dgm:presLayoutVars>
          <dgm:bulletEnabled val="1"/>
        </dgm:presLayoutVars>
      </dgm:prSet>
      <dgm:spPr/>
    </dgm:pt>
    <dgm:pt modelId="{6B7B8A16-23C1-49B2-8A73-E3F1BCAA299C}" type="pres">
      <dgm:prSet presAssocID="{DB77B310-E8BB-4487-A977-91AA832963C4}" presName="parSpace" presStyleCnt="0"/>
      <dgm:spPr/>
    </dgm:pt>
    <dgm:pt modelId="{19071FF0-3EC6-4ED2-A7D3-81ACB89A64AF}" type="pres">
      <dgm:prSet presAssocID="{305EF9A8-2D7D-480F-A1BD-157CA258FE7B}" presName="parTxOnly" presStyleLbl="node1" presStyleIdx="3" presStyleCnt="10">
        <dgm:presLayoutVars>
          <dgm:bulletEnabled val="1"/>
        </dgm:presLayoutVars>
      </dgm:prSet>
      <dgm:spPr/>
    </dgm:pt>
    <dgm:pt modelId="{574CDA00-9D9B-4C05-9D2F-6997663D9DC4}" type="pres">
      <dgm:prSet presAssocID="{8F85BD80-2A55-41A2-BFB5-0833A9090486}" presName="parSpace" presStyleCnt="0"/>
      <dgm:spPr/>
    </dgm:pt>
    <dgm:pt modelId="{CA7A7B24-7903-4C1C-B9BA-4C9A8CAD12F2}" type="pres">
      <dgm:prSet presAssocID="{E5D9F8B8-D299-4774-898C-A8C9D34CFDFF}" presName="parTxOnly" presStyleLbl="node1" presStyleIdx="4" presStyleCnt="10" custScaleX="106219">
        <dgm:presLayoutVars>
          <dgm:bulletEnabled val="1"/>
        </dgm:presLayoutVars>
      </dgm:prSet>
      <dgm:spPr/>
    </dgm:pt>
    <dgm:pt modelId="{DCE48D99-6F1E-4943-AF67-146A1138E898}" type="pres">
      <dgm:prSet presAssocID="{6EE7ED70-9586-43E0-A90B-7824EEAF6F41}" presName="parSpace" presStyleCnt="0"/>
      <dgm:spPr/>
    </dgm:pt>
    <dgm:pt modelId="{8581BF21-F612-406F-8D6A-A9DDBFEADA6F}" type="pres">
      <dgm:prSet presAssocID="{28BCFF6C-F314-4A3B-8C8E-C8B691E1D7A2}" presName="parTxOnly" presStyleLbl="node1" presStyleIdx="5" presStyleCnt="10">
        <dgm:presLayoutVars>
          <dgm:bulletEnabled val="1"/>
        </dgm:presLayoutVars>
      </dgm:prSet>
      <dgm:spPr/>
    </dgm:pt>
    <dgm:pt modelId="{BFC4284E-6D9D-42B4-9517-B8E455A06F70}" type="pres">
      <dgm:prSet presAssocID="{31A0315D-4810-457A-8889-6365863BA14D}" presName="parSpace" presStyleCnt="0"/>
      <dgm:spPr/>
    </dgm:pt>
    <dgm:pt modelId="{B644CFAA-F403-4D1F-AC56-C923655D6009}" type="pres">
      <dgm:prSet presAssocID="{A19FFD4B-3CE9-4837-B3E3-31BD3718816E}" presName="parTxOnly" presStyleLbl="node1" presStyleIdx="6" presStyleCnt="10">
        <dgm:presLayoutVars>
          <dgm:bulletEnabled val="1"/>
        </dgm:presLayoutVars>
      </dgm:prSet>
      <dgm:spPr/>
    </dgm:pt>
    <dgm:pt modelId="{212541E7-531B-46E6-859B-EC679F711035}" type="pres">
      <dgm:prSet presAssocID="{061CD31D-F188-4907-B92F-54E534AF013E}" presName="parSpace" presStyleCnt="0"/>
      <dgm:spPr/>
    </dgm:pt>
    <dgm:pt modelId="{F4D31F14-9AA5-42A1-A802-C2C8DB409DDB}" type="pres">
      <dgm:prSet presAssocID="{08294A86-6299-4A82-A793-D5F34A42681B}" presName="parTxOnly" presStyleLbl="node1" presStyleIdx="7" presStyleCnt="10">
        <dgm:presLayoutVars>
          <dgm:bulletEnabled val="1"/>
        </dgm:presLayoutVars>
      </dgm:prSet>
      <dgm:spPr/>
    </dgm:pt>
    <dgm:pt modelId="{FD916D1C-C16F-420B-8899-3665594CF644}" type="pres">
      <dgm:prSet presAssocID="{B31840D1-B0F3-46E0-98A7-0B1B86EB3E3D}" presName="parSpace" presStyleCnt="0"/>
      <dgm:spPr/>
    </dgm:pt>
    <dgm:pt modelId="{8139F16F-FA08-48B1-A4BF-463A12DCD535}" type="pres">
      <dgm:prSet presAssocID="{8DFABF9B-6028-4F41-BC1F-FCFE43AD5A80}" presName="parTxOnly" presStyleLbl="node1" presStyleIdx="8" presStyleCnt="10">
        <dgm:presLayoutVars>
          <dgm:bulletEnabled val="1"/>
        </dgm:presLayoutVars>
      </dgm:prSet>
      <dgm:spPr/>
    </dgm:pt>
    <dgm:pt modelId="{3B28C5E2-B4FC-4249-9F55-5133234D164F}" type="pres">
      <dgm:prSet presAssocID="{C501B004-341F-466A-B6B5-A7C4BE83A831}" presName="parSpace" presStyleCnt="0"/>
      <dgm:spPr/>
    </dgm:pt>
    <dgm:pt modelId="{E1A55F6F-5DBA-4FAF-9D29-2DC161205022}" type="pres">
      <dgm:prSet presAssocID="{2A32B026-EF94-40F9-98CC-5C6FEAEE4DD3}" presName="parTxOnly" presStyleLbl="node1" presStyleIdx="9" presStyleCnt="10" custScaleX="107182">
        <dgm:presLayoutVars>
          <dgm:bulletEnabled val="1"/>
        </dgm:presLayoutVars>
      </dgm:prSet>
      <dgm:spPr/>
    </dgm:pt>
  </dgm:ptLst>
  <dgm:cxnLst>
    <dgm:cxn modelId="{CD9BDC08-AC3E-4D4D-B22B-692BE2FDB30C}" srcId="{60262C5E-1856-4D3C-9144-DA79DE378333}" destId="{08294A86-6299-4A82-A793-D5F34A42681B}" srcOrd="7" destOrd="0" parTransId="{862718F9-7740-48B3-8D11-91B87C330C75}" sibTransId="{B31840D1-B0F3-46E0-98A7-0B1B86EB3E3D}"/>
    <dgm:cxn modelId="{CBD47F1A-EC36-404A-8A16-69023C47C179}" type="presOf" srcId="{E5D9F8B8-D299-4774-898C-A8C9D34CFDFF}" destId="{CA7A7B24-7903-4C1C-B9BA-4C9A8CAD12F2}" srcOrd="0" destOrd="0" presId="urn:microsoft.com/office/officeart/2005/8/layout/hChevron3"/>
    <dgm:cxn modelId="{7BB45432-50F2-4E5F-9E87-E1CF07696A13}" srcId="{60262C5E-1856-4D3C-9144-DA79DE378333}" destId="{DED84642-914C-4D28-AC92-E96907651EB6}" srcOrd="2" destOrd="0" parTransId="{286CA862-541B-456A-803E-B0B912E9B63F}" sibTransId="{DB77B310-E8BB-4487-A977-91AA832963C4}"/>
    <dgm:cxn modelId="{AF4F7B35-2668-4ACB-B97B-DFA1037E1AFC}" type="presOf" srcId="{2A32B026-EF94-40F9-98CC-5C6FEAEE4DD3}" destId="{E1A55F6F-5DBA-4FAF-9D29-2DC161205022}" srcOrd="0" destOrd="0" presId="urn:microsoft.com/office/officeart/2005/8/layout/hChevron3"/>
    <dgm:cxn modelId="{88DC023A-962F-466F-984A-8FFDAF2219F7}" type="presOf" srcId="{83AD19C7-92C1-426C-8FAA-014C93757393}" destId="{69F3C452-D86B-4FFA-8A78-EC557A9BF7CA}" srcOrd="0" destOrd="0" presId="urn:microsoft.com/office/officeart/2005/8/layout/hChevron3"/>
    <dgm:cxn modelId="{14DB0342-27AB-4A76-875F-B3B23E703EF9}" type="presOf" srcId="{4CE396E4-CA83-4776-8C31-84604C1D6E3A}" destId="{374191BC-CBF1-4722-A9AB-92AB6DF8BFFF}" srcOrd="0" destOrd="0" presId="urn:microsoft.com/office/officeart/2005/8/layout/hChevron3"/>
    <dgm:cxn modelId="{8E981166-680A-4162-829B-5C582DE75018}" type="presOf" srcId="{305EF9A8-2D7D-480F-A1BD-157CA258FE7B}" destId="{19071FF0-3EC6-4ED2-A7D3-81ACB89A64AF}" srcOrd="0" destOrd="0" presId="urn:microsoft.com/office/officeart/2005/8/layout/hChevron3"/>
    <dgm:cxn modelId="{23871275-897B-43E3-BDB3-B20DF65F3201}" type="presOf" srcId="{60262C5E-1856-4D3C-9144-DA79DE378333}" destId="{B04414EB-AD52-4FFB-9A9B-0E51E5CFACCC}" srcOrd="0" destOrd="0" presId="urn:microsoft.com/office/officeart/2005/8/layout/hChevron3"/>
    <dgm:cxn modelId="{09D50657-8266-464E-BA93-DF59EB533DA1}" srcId="{60262C5E-1856-4D3C-9144-DA79DE378333}" destId="{28BCFF6C-F314-4A3B-8C8E-C8B691E1D7A2}" srcOrd="5" destOrd="0" parTransId="{1D298279-C350-4946-B597-22B639677855}" sibTransId="{31A0315D-4810-457A-8889-6365863BA14D}"/>
    <dgm:cxn modelId="{4B916C79-67D0-422E-AA94-D66B4DB21927}" srcId="{60262C5E-1856-4D3C-9144-DA79DE378333}" destId="{A19FFD4B-3CE9-4837-B3E3-31BD3718816E}" srcOrd="6" destOrd="0" parTransId="{B6810EF8-CCFE-4666-86F1-190E0327BAAD}" sibTransId="{061CD31D-F188-4907-B92F-54E534AF013E}"/>
    <dgm:cxn modelId="{3988957B-09AC-4608-A4E5-FC8469135667}" srcId="{60262C5E-1856-4D3C-9144-DA79DE378333}" destId="{4CE396E4-CA83-4776-8C31-84604C1D6E3A}" srcOrd="0" destOrd="0" parTransId="{36F264B6-C846-49B7-AC14-028F2DABA855}" sibTransId="{56A4E5E1-E2D5-47FC-A226-BCAD690BD64B}"/>
    <dgm:cxn modelId="{0AC4D97F-4968-45DB-98CF-8FFCE6AD11A8}" srcId="{60262C5E-1856-4D3C-9144-DA79DE378333}" destId="{2A32B026-EF94-40F9-98CC-5C6FEAEE4DD3}" srcOrd="9" destOrd="0" parTransId="{28F3CF86-AA3C-41A5-8900-CF50947FD435}" sibTransId="{7A7C0A63-C611-4508-A9AC-BE4F5EFC8C08}"/>
    <dgm:cxn modelId="{1D8C42A4-98ED-42CE-90A4-959515C6041C}" type="presOf" srcId="{28BCFF6C-F314-4A3B-8C8E-C8B691E1D7A2}" destId="{8581BF21-F612-406F-8D6A-A9DDBFEADA6F}" srcOrd="0" destOrd="0" presId="urn:microsoft.com/office/officeart/2005/8/layout/hChevron3"/>
    <dgm:cxn modelId="{C07249A7-1AEF-40A6-9CDF-4A0859E0CC07}" type="presOf" srcId="{A19FFD4B-3CE9-4837-B3E3-31BD3718816E}" destId="{B644CFAA-F403-4D1F-AC56-C923655D6009}" srcOrd="0" destOrd="0" presId="urn:microsoft.com/office/officeart/2005/8/layout/hChevron3"/>
    <dgm:cxn modelId="{F67BD7AD-5ACC-42EF-BCC5-02BB1B7B7C90}" srcId="{60262C5E-1856-4D3C-9144-DA79DE378333}" destId="{305EF9A8-2D7D-480F-A1BD-157CA258FE7B}" srcOrd="3" destOrd="0" parTransId="{5C3F93CF-43B8-4F9D-96F8-5B7AE80AD998}" sibTransId="{8F85BD80-2A55-41A2-BFB5-0833A9090486}"/>
    <dgm:cxn modelId="{481A42B7-B7E1-48D7-81A9-8F6C6B187FE2}" srcId="{60262C5E-1856-4D3C-9144-DA79DE378333}" destId="{E5D9F8B8-D299-4774-898C-A8C9D34CFDFF}" srcOrd="4" destOrd="0" parTransId="{D198E2B5-4608-4B4A-8B5B-A909E31A8AA7}" sibTransId="{6EE7ED70-9586-43E0-A90B-7824EEAF6F41}"/>
    <dgm:cxn modelId="{EE6E0DC2-E19E-4A1C-94F3-00E7E6808AA7}" type="presOf" srcId="{8DFABF9B-6028-4F41-BC1F-FCFE43AD5A80}" destId="{8139F16F-FA08-48B1-A4BF-463A12DCD535}" srcOrd="0" destOrd="0" presId="urn:microsoft.com/office/officeart/2005/8/layout/hChevron3"/>
    <dgm:cxn modelId="{CD7315D6-333D-4483-9359-EA2422B4FFD6}" type="presOf" srcId="{08294A86-6299-4A82-A793-D5F34A42681B}" destId="{F4D31F14-9AA5-42A1-A802-C2C8DB409DDB}" srcOrd="0" destOrd="0" presId="urn:microsoft.com/office/officeart/2005/8/layout/hChevron3"/>
    <dgm:cxn modelId="{60FD5BD8-12C6-4FF7-9320-6B756AA6CAE0}" srcId="{60262C5E-1856-4D3C-9144-DA79DE378333}" destId="{83AD19C7-92C1-426C-8FAA-014C93757393}" srcOrd="1" destOrd="0" parTransId="{8E36E502-BCFB-48A3-8FFD-CBF24B4E0038}" sibTransId="{82947BE6-FE58-4705-8BE8-30FC64170AF4}"/>
    <dgm:cxn modelId="{142B0FDE-3688-4EC6-B2E2-F56D66F2AF14}" srcId="{60262C5E-1856-4D3C-9144-DA79DE378333}" destId="{8DFABF9B-6028-4F41-BC1F-FCFE43AD5A80}" srcOrd="8" destOrd="0" parTransId="{0329637C-0129-4F4F-86FF-72798E19F176}" sibTransId="{C501B004-341F-466A-B6B5-A7C4BE83A831}"/>
    <dgm:cxn modelId="{8F322AED-538C-483B-8C7D-DDF7217BA092}" type="presOf" srcId="{DED84642-914C-4D28-AC92-E96907651EB6}" destId="{C487BD1A-F6ED-4FFA-99F0-4FE125A9C8CA}" srcOrd="0" destOrd="0" presId="urn:microsoft.com/office/officeart/2005/8/layout/hChevron3"/>
    <dgm:cxn modelId="{B04A6B6A-7D22-4D94-BFBF-130D0FE07322}" type="presParOf" srcId="{B04414EB-AD52-4FFB-9A9B-0E51E5CFACCC}" destId="{374191BC-CBF1-4722-A9AB-92AB6DF8BFFF}" srcOrd="0" destOrd="0" presId="urn:microsoft.com/office/officeart/2005/8/layout/hChevron3"/>
    <dgm:cxn modelId="{124762CC-2C4A-430A-9748-68EBA052845D}" type="presParOf" srcId="{B04414EB-AD52-4FFB-9A9B-0E51E5CFACCC}" destId="{D3C4F458-A192-4D2A-98B1-BC7F3758BDAF}" srcOrd="1" destOrd="0" presId="urn:microsoft.com/office/officeart/2005/8/layout/hChevron3"/>
    <dgm:cxn modelId="{2806639B-1C60-42E3-BD83-95BC6206D451}" type="presParOf" srcId="{B04414EB-AD52-4FFB-9A9B-0E51E5CFACCC}" destId="{69F3C452-D86B-4FFA-8A78-EC557A9BF7CA}" srcOrd="2" destOrd="0" presId="urn:microsoft.com/office/officeart/2005/8/layout/hChevron3"/>
    <dgm:cxn modelId="{275D1892-0455-4003-B95D-C89062F42A2B}" type="presParOf" srcId="{B04414EB-AD52-4FFB-9A9B-0E51E5CFACCC}" destId="{2A6AC526-0405-4199-A8E6-B0E3A00D9FBA}" srcOrd="3" destOrd="0" presId="urn:microsoft.com/office/officeart/2005/8/layout/hChevron3"/>
    <dgm:cxn modelId="{E8F98E2E-C410-4B35-9D28-CD886011E8F8}" type="presParOf" srcId="{B04414EB-AD52-4FFB-9A9B-0E51E5CFACCC}" destId="{C487BD1A-F6ED-4FFA-99F0-4FE125A9C8CA}" srcOrd="4" destOrd="0" presId="urn:microsoft.com/office/officeart/2005/8/layout/hChevron3"/>
    <dgm:cxn modelId="{65175139-0A3A-42AD-BBD1-1B9487F3CAA9}" type="presParOf" srcId="{B04414EB-AD52-4FFB-9A9B-0E51E5CFACCC}" destId="{6B7B8A16-23C1-49B2-8A73-E3F1BCAA299C}" srcOrd="5" destOrd="0" presId="urn:microsoft.com/office/officeart/2005/8/layout/hChevron3"/>
    <dgm:cxn modelId="{60E7B57F-CA4B-48E1-97F0-669D080FABF3}" type="presParOf" srcId="{B04414EB-AD52-4FFB-9A9B-0E51E5CFACCC}" destId="{19071FF0-3EC6-4ED2-A7D3-81ACB89A64AF}" srcOrd="6" destOrd="0" presId="urn:microsoft.com/office/officeart/2005/8/layout/hChevron3"/>
    <dgm:cxn modelId="{B0A4783C-CD10-4576-9FB1-5E3FADE1C56F}" type="presParOf" srcId="{B04414EB-AD52-4FFB-9A9B-0E51E5CFACCC}" destId="{574CDA00-9D9B-4C05-9D2F-6997663D9DC4}" srcOrd="7" destOrd="0" presId="urn:microsoft.com/office/officeart/2005/8/layout/hChevron3"/>
    <dgm:cxn modelId="{5153D5C5-807A-488B-83D4-2F661417B4AB}" type="presParOf" srcId="{B04414EB-AD52-4FFB-9A9B-0E51E5CFACCC}" destId="{CA7A7B24-7903-4C1C-B9BA-4C9A8CAD12F2}" srcOrd="8" destOrd="0" presId="urn:microsoft.com/office/officeart/2005/8/layout/hChevron3"/>
    <dgm:cxn modelId="{CC3F79CC-8492-465E-B465-E61ACDC114ED}" type="presParOf" srcId="{B04414EB-AD52-4FFB-9A9B-0E51E5CFACCC}" destId="{DCE48D99-6F1E-4943-AF67-146A1138E898}" srcOrd="9" destOrd="0" presId="urn:microsoft.com/office/officeart/2005/8/layout/hChevron3"/>
    <dgm:cxn modelId="{887BCBB9-3C6B-461A-AB42-76E4DAADC6AC}" type="presParOf" srcId="{B04414EB-AD52-4FFB-9A9B-0E51E5CFACCC}" destId="{8581BF21-F612-406F-8D6A-A9DDBFEADA6F}" srcOrd="10" destOrd="0" presId="urn:microsoft.com/office/officeart/2005/8/layout/hChevron3"/>
    <dgm:cxn modelId="{0D0FB89A-5E53-4A93-BE67-71EAF1B35908}" type="presParOf" srcId="{B04414EB-AD52-4FFB-9A9B-0E51E5CFACCC}" destId="{BFC4284E-6D9D-42B4-9517-B8E455A06F70}" srcOrd="11" destOrd="0" presId="urn:microsoft.com/office/officeart/2005/8/layout/hChevron3"/>
    <dgm:cxn modelId="{ED4D871A-FACA-4C0A-A9EA-DAF43F6049FC}" type="presParOf" srcId="{B04414EB-AD52-4FFB-9A9B-0E51E5CFACCC}" destId="{B644CFAA-F403-4D1F-AC56-C923655D6009}" srcOrd="12" destOrd="0" presId="urn:microsoft.com/office/officeart/2005/8/layout/hChevron3"/>
    <dgm:cxn modelId="{E4C7E731-8150-4FA9-992C-1B4203E5D820}" type="presParOf" srcId="{B04414EB-AD52-4FFB-9A9B-0E51E5CFACCC}" destId="{212541E7-531B-46E6-859B-EC679F711035}" srcOrd="13" destOrd="0" presId="urn:microsoft.com/office/officeart/2005/8/layout/hChevron3"/>
    <dgm:cxn modelId="{E979B02B-DD24-49F7-B000-7101C555A18C}" type="presParOf" srcId="{B04414EB-AD52-4FFB-9A9B-0E51E5CFACCC}" destId="{F4D31F14-9AA5-42A1-A802-C2C8DB409DDB}" srcOrd="14" destOrd="0" presId="urn:microsoft.com/office/officeart/2005/8/layout/hChevron3"/>
    <dgm:cxn modelId="{CDEE6E9A-AFBA-4462-8AA7-4793CAB16267}" type="presParOf" srcId="{B04414EB-AD52-4FFB-9A9B-0E51E5CFACCC}" destId="{FD916D1C-C16F-420B-8899-3665594CF644}" srcOrd="15" destOrd="0" presId="urn:microsoft.com/office/officeart/2005/8/layout/hChevron3"/>
    <dgm:cxn modelId="{5B917F68-6612-427E-B231-0CF74DF16EE4}" type="presParOf" srcId="{B04414EB-AD52-4FFB-9A9B-0E51E5CFACCC}" destId="{8139F16F-FA08-48B1-A4BF-463A12DCD535}" srcOrd="16" destOrd="0" presId="urn:microsoft.com/office/officeart/2005/8/layout/hChevron3"/>
    <dgm:cxn modelId="{F8417B11-E463-44AD-95C7-B6E1164DD6E6}" type="presParOf" srcId="{B04414EB-AD52-4FFB-9A9B-0E51E5CFACCC}" destId="{3B28C5E2-B4FC-4249-9F55-5133234D164F}" srcOrd="17" destOrd="0" presId="urn:microsoft.com/office/officeart/2005/8/layout/hChevron3"/>
    <dgm:cxn modelId="{CD1A4DF9-1D66-4C4A-9376-FFD9F9E7F459}" type="presParOf" srcId="{B04414EB-AD52-4FFB-9A9B-0E51E5CFACCC}" destId="{E1A55F6F-5DBA-4FAF-9D29-2DC161205022}" srcOrd="1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0262C5E-1856-4D3C-9144-DA79DE378333}" type="doc">
      <dgm:prSet loTypeId="urn:microsoft.com/office/officeart/2005/8/layout/hChevron3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4CE396E4-CA83-4776-8C31-84604C1D6E3A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problem</a:t>
          </a:r>
          <a:endParaRPr lang="ru-RU" sz="1800" dirty="0"/>
        </a:p>
      </dgm:t>
    </dgm:pt>
    <dgm:pt modelId="{36F264B6-C846-49B7-AC14-028F2DABA855}" type="parTrans" cxnId="{3988957B-09AC-4608-A4E5-FC8469135667}">
      <dgm:prSet/>
      <dgm:spPr/>
      <dgm:t>
        <a:bodyPr/>
        <a:lstStyle/>
        <a:p>
          <a:endParaRPr lang="ru-RU"/>
        </a:p>
      </dgm:t>
    </dgm:pt>
    <dgm:pt modelId="{56A4E5E1-E2D5-47FC-A226-BCAD690BD64B}" type="sibTrans" cxnId="{3988957B-09AC-4608-A4E5-FC8469135667}">
      <dgm:prSet/>
      <dgm:spPr/>
      <dgm:t>
        <a:bodyPr/>
        <a:lstStyle/>
        <a:p>
          <a:endParaRPr lang="ru-RU"/>
        </a:p>
      </dgm:t>
    </dgm:pt>
    <dgm:pt modelId="{DED84642-914C-4D28-AC92-E96907651EB6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intro</a:t>
          </a:r>
          <a:endParaRPr lang="ru-RU" sz="1800" dirty="0"/>
        </a:p>
      </dgm:t>
    </dgm:pt>
    <dgm:pt modelId="{286CA862-541B-456A-803E-B0B912E9B63F}" type="parTrans" cxnId="{7BB45432-50F2-4E5F-9E87-E1CF07696A13}">
      <dgm:prSet/>
      <dgm:spPr/>
      <dgm:t>
        <a:bodyPr/>
        <a:lstStyle/>
        <a:p>
          <a:endParaRPr lang="ru-RU"/>
        </a:p>
      </dgm:t>
    </dgm:pt>
    <dgm:pt modelId="{DB77B310-E8BB-4487-A977-91AA832963C4}" type="sibTrans" cxnId="{7BB45432-50F2-4E5F-9E87-E1CF07696A13}">
      <dgm:prSet/>
      <dgm:spPr/>
      <dgm:t>
        <a:bodyPr/>
        <a:lstStyle/>
        <a:p>
          <a:endParaRPr lang="ru-RU"/>
        </a:p>
      </dgm:t>
    </dgm:pt>
    <dgm:pt modelId="{83AD19C7-92C1-426C-8FAA-014C93757393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G&amp;T</a:t>
          </a:r>
          <a:endParaRPr lang="ru-RU" sz="1800" dirty="0"/>
        </a:p>
      </dgm:t>
    </dgm:pt>
    <dgm:pt modelId="{8E36E502-BCFB-48A3-8FFD-CBF24B4E0038}" type="parTrans" cxnId="{60FD5BD8-12C6-4FF7-9320-6B756AA6CAE0}">
      <dgm:prSet/>
      <dgm:spPr/>
      <dgm:t>
        <a:bodyPr/>
        <a:lstStyle/>
        <a:p>
          <a:endParaRPr lang="ru-RU"/>
        </a:p>
      </dgm:t>
    </dgm:pt>
    <dgm:pt modelId="{82947BE6-FE58-4705-8BE8-30FC64170AF4}" type="sibTrans" cxnId="{60FD5BD8-12C6-4FF7-9320-6B756AA6CAE0}">
      <dgm:prSet/>
      <dgm:spPr/>
      <dgm:t>
        <a:bodyPr/>
        <a:lstStyle/>
        <a:p>
          <a:endParaRPr lang="ru-RU"/>
        </a:p>
      </dgm:t>
    </dgm:pt>
    <dgm:pt modelId="{305EF9A8-2D7D-480F-A1BD-157CA258FE7B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voltage vs mass</a:t>
          </a:r>
        </a:p>
      </dgm:t>
    </dgm:pt>
    <dgm:pt modelId="{5C3F93CF-43B8-4F9D-96F8-5B7AE80AD998}" type="parTrans" cxnId="{F67BD7AD-5ACC-42EF-BCC5-02BB1B7B7C90}">
      <dgm:prSet/>
      <dgm:spPr/>
      <dgm:t>
        <a:bodyPr/>
        <a:lstStyle/>
        <a:p>
          <a:endParaRPr lang="ru-RU"/>
        </a:p>
      </dgm:t>
    </dgm:pt>
    <dgm:pt modelId="{8F85BD80-2A55-41A2-BFB5-0833A9090486}" type="sibTrans" cxnId="{F67BD7AD-5ACC-42EF-BCC5-02BB1B7B7C90}">
      <dgm:prSet/>
      <dgm:spPr/>
      <dgm:t>
        <a:bodyPr/>
        <a:lstStyle/>
        <a:p>
          <a:endParaRPr lang="ru-RU"/>
        </a:p>
      </dgm:t>
    </dgm:pt>
    <dgm:pt modelId="{E5D9F8B8-D299-4774-898C-A8C9D34CFDFF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discharge</a:t>
          </a:r>
          <a:endParaRPr lang="ru-RU" sz="1800" dirty="0"/>
        </a:p>
      </dgm:t>
    </dgm:pt>
    <dgm:pt modelId="{D198E2B5-4608-4B4A-8B5B-A909E31A8AA7}" type="parTrans" cxnId="{481A42B7-B7E1-48D7-81A9-8F6C6B187FE2}">
      <dgm:prSet/>
      <dgm:spPr/>
      <dgm:t>
        <a:bodyPr/>
        <a:lstStyle/>
        <a:p>
          <a:endParaRPr lang="ru-RU"/>
        </a:p>
      </dgm:t>
    </dgm:pt>
    <dgm:pt modelId="{6EE7ED70-9586-43E0-A90B-7824EEAF6F41}" type="sibTrans" cxnId="{481A42B7-B7E1-48D7-81A9-8F6C6B187FE2}">
      <dgm:prSet/>
      <dgm:spPr/>
      <dgm:t>
        <a:bodyPr/>
        <a:lstStyle/>
        <a:p>
          <a:endParaRPr lang="ru-RU"/>
        </a:p>
      </dgm:t>
    </dgm:pt>
    <dgm:pt modelId="{28BCFF6C-F314-4A3B-8C8E-C8B691E1D7A2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p. module</a:t>
          </a:r>
          <a:endParaRPr lang="ru-RU" sz="1800" dirty="0"/>
        </a:p>
      </dgm:t>
    </dgm:pt>
    <dgm:pt modelId="{1D298279-C350-4946-B597-22B639677855}" type="parTrans" cxnId="{09D50657-8266-464E-BA93-DF59EB533DA1}">
      <dgm:prSet/>
      <dgm:spPr/>
      <dgm:t>
        <a:bodyPr/>
        <a:lstStyle/>
        <a:p>
          <a:endParaRPr lang="ru-RU"/>
        </a:p>
      </dgm:t>
    </dgm:pt>
    <dgm:pt modelId="{31A0315D-4810-457A-8889-6365863BA14D}" type="sibTrans" cxnId="{09D50657-8266-464E-BA93-DF59EB533DA1}">
      <dgm:prSet/>
      <dgm:spPr/>
      <dgm:t>
        <a:bodyPr/>
        <a:lstStyle/>
        <a:p>
          <a:endParaRPr lang="ru-RU"/>
        </a:p>
      </dgm:t>
    </dgm:pt>
    <dgm:pt modelId="{A19FFD4B-3CE9-4837-B3E3-31BD3718816E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voltage vs area</a:t>
          </a:r>
          <a:endParaRPr lang="ru-RU" sz="1800" dirty="0"/>
        </a:p>
      </dgm:t>
    </dgm:pt>
    <dgm:pt modelId="{B6810EF8-CCFE-4666-86F1-190E0327BAAD}" type="parTrans" cxnId="{4B916C79-67D0-422E-AA94-D66B4DB21927}">
      <dgm:prSet/>
      <dgm:spPr/>
      <dgm:t>
        <a:bodyPr/>
        <a:lstStyle/>
        <a:p>
          <a:endParaRPr lang="ru-RU"/>
        </a:p>
      </dgm:t>
    </dgm:pt>
    <dgm:pt modelId="{061CD31D-F188-4907-B92F-54E534AF013E}" type="sibTrans" cxnId="{4B916C79-67D0-422E-AA94-D66B4DB21927}">
      <dgm:prSet/>
      <dgm:spPr/>
      <dgm:t>
        <a:bodyPr/>
        <a:lstStyle/>
        <a:p>
          <a:endParaRPr lang="ru-RU"/>
        </a:p>
      </dgm:t>
    </dgm:pt>
    <dgm:pt modelId="{08294A86-6299-4A82-A793-D5F34A42681B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another piezoid</a:t>
          </a:r>
          <a:endParaRPr lang="ru-RU" sz="1800" dirty="0"/>
        </a:p>
      </dgm:t>
    </dgm:pt>
    <dgm:pt modelId="{862718F9-7740-48B3-8D11-91B87C330C75}" type="parTrans" cxnId="{CD9BDC08-AC3E-4D4D-B22B-692BE2FDB30C}">
      <dgm:prSet/>
      <dgm:spPr/>
      <dgm:t>
        <a:bodyPr/>
        <a:lstStyle/>
        <a:p>
          <a:endParaRPr lang="ru-RU"/>
        </a:p>
      </dgm:t>
    </dgm:pt>
    <dgm:pt modelId="{B31840D1-B0F3-46E0-98A7-0B1B86EB3E3D}" type="sibTrans" cxnId="{CD9BDC08-AC3E-4D4D-B22B-692BE2FDB30C}">
      <dgm:prSet/>
      <dgm:spPr/>
      <dgm:t>
        <a:bodyPr/>
        <a:lstStyle/>
        <a:p>
          <a:endParaRPr lang="ru-RU"/>
        </a:p>
      </dgm:t>
    </dgm:pt>
    <dgm:pt modelId="{8DFABF9B-6028-4F41-BC1F-FCFE43AD5A80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results</a:t>
          </a:r>
          <a:endParaRPr lang="ru-RU" sz="1800" dirty="0"/>
        </a:p>
      </dgm:t>
    </dgm:pt>
    <dgm:pt modelId="{0329637C-0129-4F4F-86FF-72798E19F176}" type="parTrans" cxnId="{142B0FDE-3688-4EC6-B2E2-F56D66F2AF14}">
      <dgm:prSet/>
      <dgm:spPr/>
      <dgm:t>
        <a:bodyPr/>
        <a:lstStyle/>
        <a:p>
          <a:endParaRPr lang="ru-RU"/>
        </a:p>
      </dgm:t>
    </dgm:pt>
    <dgm:pt modelId="{C501B004-341F-466A-B6B5-A7C4BE83A831}" type="sibTrans" cxnId="{142B0FDE-3688-4EC6-B2E2-F56D66F2AF14}">
      <dgm:prSet/>
      <dgm:spPr/>
      <dgm:t>
        <a:bodyPr/>
        <a:lstStyle/>
        <a:p>
          <a:endParaRPr lang="ru-RU"/>
        </a:p>
      </dgm:t>
    </dgm:pt>
    <dgm:pt modelId="{2A32B026-EF94-40F9-98CC-5C6FEAEE4DD3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resources</a:t>
          </a:r>
          <a:endParaRPr lang="ru-RU" sz="1800" dirty="0"/>
        </a:p>
      </dgm:t>
    </dgm:pt>
    <dgm:pt modelId="{28F3CF86-AA3C-41A5-8900-CF50947FD435}" type="parTrans" cxnId="{0AC4D97F-4968-45DB-98CF-8FFCE6AD11A8}">
      <dgm:prSet/>
      <dgm:spPr/>
      <dgm:t>
        <a:bodyPr/>
        <a:lstStyle/>
        <a:p>
          <a:endParaRPr lang="ru-RU"/>
        </a:p>
      </dgm:t>
    </dgm:pt>
    <dgm:pt modelId="{7A7C0A63-C611-4508-A9AC-BE4F5EFC8C08}" type="sibTrans" cxnId="{0AC4D97F-4968-45DB-98CF-8FFCE6AD11A8}">
      <dgm:prSet/>
      <dgm:spPr/>
      <dgm:t>
        <a:bodyPr/>
        <a:lstStyle/>
        <a:p>
          <a:endParaRPr lang="ru-RU"/>
        </a:p>
      </dgm:t>
    </dgm:pt>
    <dgm:pt modelId="{B04414EB-AD52-4FFB-9A9B-0E51E5CFACCC}" type="pres">
      <dgm:prSet presAssocID="{60262C5E-1856-4D3C-9144-DA79DE378333}" presName="Name0" presStyleCnt="0">
        <dgm:presLayoutVars>
          <dgm:dir/>
          <dgm:resizeHandles val="exact"/>
        </dgm:presLayoutVars>
      </dgm:prSet>
      <dgm:spPr/>
    </dgm:pt>
    <dgm:pt modelId="{374191BC-CBF1-4722-A9AB-92AB6DF8BFFF}" type="pres">
      <dgm:prSet presAssocID="{4CE396E4-CA83-4776-8C31-84604C1D6E3A}" presName="parTxOnly" presStyleLbl="node1" presStyleIdx="0" presStyleCnt="10" custScaleX="91008">
        <dgm:presLayoutVars>
          <dgm:bulletEnabled val="1"/>
        </dgm:presLayoutVars>
      </dgm:prSet>
      <dgm:spPr/>
    </dgm:pt>
    <dgm:pt modelId="{D3C4F458-A192-4D2A-98B1-BC7F3758BDAF}" type="pres">
      <dgm:prSet presAssocID="{56A4E5E1-E2D5-47FC-A226-BCAD690BD64B}" presName="parSpace" presStyleCnt="0"/>
      <dgm:spPr/>
    </dgm:pt>
    <dgm:pt modelId="{69F3C452-D86B-4FFA-8A78-EC557A9BF7CA}" type="pres">
      <dgm:prSet presAssocID="{83AD19C7-92C1-426C-8FAA-014C93757393}" presName="parTxOnly" presStyleLbl="node1" presStyleIdx="1" presStyleCnt="10" custScaleX="97047">
        <dgm:presLayoutVars>
          <dgm:bulletEnabled val="1"/>
        </dgm:presLayoutVars>
      </dgm:prSet>
      <dgm:spPr/>
    </dgm:pt>
    <dgm:pt modelId="{2A6AC526-0405-4199-A8E6-B0E3A00D9FBA}" type="pres">
      <dgm:prSet presAssocID="{82947BE6-FE58-4705-8BE8-30FC64170AF4}" presName="parSpace" presStyleCnt="0"/>
      <dgm:spPr/>
    </dgm:pt>
    <dgm:pt modelId="{C487BD1A-F6ED-4FFA-99F0-4FE125A9C8CA}" type="pres">
      <dgm:prSet presAssocID="{DED84642-914C-4D28-AC92-E96907651EB6}" presName="parTxOnly" presStyleLbl="node1" presStyleIdx="2" presStyleCnt="10">
        <dgm:presLayoutVars>
          <dgm:bulletEnabled val="1"/>
        </dgm:presLayoutVars>
      </dgm:prSet>
      <dgm:spPr/>
    </dgm:pt>
    <dgm:pt modelId="{6B7B8A16-23C1-49B2-8A73-E3F1BCAA299C}" type="pres">
      <dgm:prSet presAssocID="{DB77B310-E8BB-4487-A977-91AA832963C4}" presName="parSpace" presStyleCnt="0"/>
      <dgm:spPr/>
    </dgm:pt>
    <dgm:pt modelId="{19071FF0-3EC6-4ED2-A7D3-81ACB89A64AF}" type="pres">
      <dgm:prSet presAssocID="{305EF9A8-2D7D-480F-A1BD-157CA258FE7B}" presName="parTxOnly" presStyleLbl="node1" presStyleIdx="3" presStyleCnt="10">
        <dgm:presLayoutVars>
          <dgm:bulletEnabled val="1"/>
        </dgm:presLayoutVars>
      </dgm:prSet>
      <dgm:spPr/>
    </dgm:pt>
    <dgm:pt modelId="{574CDA00-9D9B-4C05-9D2F-6997663D9DC4}" type="pres">
      <dgm:prSet presAssocID="{8F85BD80-2A55-41A2-BFB5-0833A9090486}" presName="parSpace" presStyleCnt="0"/>
      <dgm:spPr/>
    </dgm:pt>
    <dgm:pt modelId="{CA7A7B24-7903-4C1C-B9BA-4C9A8CAD12F2}" type="pres">
      <dgm:prSet presAssocID="{E5D9F8B8-D299-4774-898C-A8C9D34CFDFF}" presName="parTxOnly" presStyleLbl="node1" presStyleIdx="4" presStyleCnt="10" custScaleX="106219">
        <dgm:presLayoutVars>
          <dgm:bulletEnabled val="1"/>
        </dgm:presLayoutVars>
      </dgm:prSet>
      <dgm:spPr/>
    </dgm:pt>
    <dgm:pt modelId="{DCE48D99-6F1E-4943-AF67-146A1138E898}" type="pres">
      <dgm:prSet presAssocID="{6EE7ED70-9586-43E0-A90B-7824EEAF6F41}" presName="parSpace" presStyleCnt="0"/>
      <dgm:spPr/>
    </dgm:pt>
    <dgm:pt modelId="{8581BF21-F612-406F-8D6A-A9DDBFEADA6F}" type="pres">
      <dgm:prSet presAssocID="{28BCFF6C-F314-4A3B-8C8E-C8B691E1D7A2}" presName="parTxOnly" presStyleLbl="node1" presStyleIdx="5" presStyleCnt="10">
        <dgm:presLayoutVars>
          <dgm:bulletEnabled val="1"/>
        </dgm:presLayoutVars>
      </dgm:prSet>
      <dgm:spPr/>
    </dgm:pt>
    <dgm:pt modelId="{BFC4284E-6D9D-42B4-9517-B8E455A06F70}" type="pres">
      <dgm:prSet presAssocID="{31A0315D-4810-457A-8889-6365863BA14D}" presName="parSpace" presStyleCnt="0"/>
      <dgm:spPr/>
    </dgm:pt>
    <dgm:pt modelId="{B644CFAA-F403-4D1F-AC56-C923655D6009}" type="pres">
      <dgm:prSet presAssocID="{A19FFD4B-3CE9-4837-B3E3-31BD3718816E}" presName="parTxOnly" presStyleLbl="node1" presStyleIdx="6" presStyleCnt="10">
        <dgm:presLayoutVars>
          <dgm:bulletEnabled val="1"/>
        </dgm:presLayoutVars>
      </dgm:prSet>
      <dgm:spPr/>
    </dgm:pt>
    <dgm:pt modelId="{212541E7-531B-46E6-859B-EC679F711035}" type="pres">
      <dgm:prSet presAssocID="{061CD31D-F188-4907-B92F-54E534AF013E}" presName="parSpace" presStyleCnt="0"/>
      <dgm:spPr/>
    </dgm:pt>
    <dgm:pt modelId="{F4D31F14-9AA5-42A1-A802-C2C8DB409DDB}" type="pres">
      <dgm:prSet presAssocID="{08294A86-6299-4A82-A793-D5F34A42681B}" presName="parTxOnly" presStyleLbl="node1" presStyleIdx="7" presStyleCnt="10">
        <dgm:presLayoutVars>
          <dgm:bulletEnabled val="1"/>
        </dgm:presLayoutVars>
      </dgm:prSet>
      <dgm:spPr/>
    </dgm:pt>
    <dgm:pt modelId="{FD916D1C-C16F-420B-8899-3665594CF644}" type="pres">
      <dgm:prSet presAssocID="{B31840D1-B0F3-46E0-98A7-0B1B86EB3E3D}" presName="parSpace" presStyleCnt="0"/>
      <dgm:spPr/>
    </dgm:pt>
    <dgm:pt modelId="{8139F16F-FA08-48B1-A4BF-463A12DCD535}" type="pres">
      <dgm:prSet presAssocID="{8DFABF9B-6028-4F41-BC1F-FCFE43AD5A80}" presName="parTxOnly" presStyleLbl="node1" presStyleIdx="8" presStyleCnt="10">
        <dgm:presLayoutVars>
          <dgm:bulletEnabled val="1"/>
        </dgm:presLayoutVars>
      </dgm:prSet>
      <dgm:spPr/>
    </dgm:pt>
    <dgm:pt modelId="{3B28C5E2-B4FC-4249-9F55-5133234D164F}" type="pres">
      <dgm:prSet presAssocID="{C501B004-341F-466A-B6B5-A7C4BE83A831}" presName="parSpace" presStyleCnt="0"/>
      <dgm:spPr/>
    </dgm:pt>
    <dgm:pt modelId="{E1A55F6F-5DBA-4FAF-9D29-2DC161205022}" type="pres">
      <dgm:prSet presAssocID="{2A32B026-EF94-40F9-98CC-5C6FEAEE4DD3}" presName="parTxOnly" presStyleLbl="node1" presStyleIdx="9" presStyleCnt="10" custScaleX="107182">
        <dgm:presLayoutVars>
          <dgm:bulletEnabled val="1"/>
        </dgm:presLayoutVars>
      </dgm:prSet>
      <dgm:spPr/>
    </dgm:pt>
  </dgm:ptLst>
  <dgm:cxnLst>
    <dgm:cxn modelId="{CD9BDC08-AC3E-4D4D-B22B-692BE2FDB30C}" srcId="{60262C5E-1856-4D3C-9144-DA79DE378333}" destId="{08294A86-6299-4A82-A793-D5F34A42681B}" srcOrd="7" destOrd="0" parTransId="{862718F9-7740-48B3-8D11-91B87C330C75}" sibTransId="{B31840D1-B0F3-46E0-98A7-0B1B86EB3E3D}"/>
    <dgm:cxn modelId="{CBD47F1A-EC36-404A-8A16-69023C47C179}" type="presOf" srcId="{E5D9F8B8-D299-4774-898C-A8C9D34CFDFF}" destId="{CA7A7B24-7903-4C1C-B9BA-4C9A8CAD12F2}" srcOrd="0" destOrd="0" presId="urn:microsoft.com/office/officeart/2005/8/layout/hChevron3"/>
    <dgm:cxn modelId="{7BB45432-50F2-4E5F-9E87-E1CF07696A13}" srcId="{60262C5E-1856-4D3C-9144-DA79DE378333}" destId="{DED84642-914C-4D28-AC92-E96907651EB6}" srcOrd="2" destOrd="0" parTransId="{286CA862-541B-456A-803E-B0B912E9B63F}" sibTransId="{DB77B310-E8BB-4487-A977-91AA832963C4}"/>
    <dgm:cxn modelId="{AF4F7B35-2668-4ACB-B97B-DFA1037E1AFC}" type="presOf" srcId="{2A32B026-EF94-40F9-98CC-5C6FEAEE4DD3}" destId="{E1A55F6F-5DBA-4FAF-9D29-2DC161205022}" srcOrd="0" destOrd="0" presId="urn:microsoft.com/office/officeart/2005/8/layout/hChevron3"/>
    <dgm:cxn modelId="{88DC023A-962F-466F-984A-8FFDAF2219F7}" type="presOf" srcId="{83AD19C7-92C1-426C-8FAA-014C93757393}" destId="{69F3C452-D86B-4FFA-8A78-EC557A9BF7CA}" srcOrd="0" destOrd="0" presId="urn:microsoft.com/office/officeart/2005/8/layout/hChevron3"/>
    <dgm:cxn modelId="{14DB0342-27AB-4A76-875F-B3B23E703EF9}" type="presOf" srcId="{4CE396E4-CA83-4776-8C31-84604C1D6E3A}" destId="{374191BC-CBF1-4722-A9AB-92AB6DF8BFFF}" srcOrd="0" destOrd="0" presId="urn:microsoft.com/office/officeart/2005/8/layout/hChevron3"/>
    <dgm:cxn modelId="{8E981166-680A-4162-829B-5C582DE75018}" type="presOf" srcId="{305EF9A8-2D7D-480F-A1BD-157CA258FE7B}" destId="{19071FF0-3EC6-4ED2-A7D3-81ACB89A64AF}" srcOrd="0" destOrd="0" presId="urn:microsoft.com/office/officeart/2005/8/layout/hChevron3"/>
    <dgm:cxn modelId="{23871275-897B-43E3-BDB3-B20DF65F3201}" type="presOf" srcId="{60262C5E-1856-4D3C-9144-DA79DE378333}" destId="{B04414EB-AD52-4FFB-9A9B-0E51E5CFACCC}" srcOrd="0" destOrd="0" presId="urn:microsoft.com/office/officeart/2005/8/layout/hChevron3"/>
    <dgm:cxn modelId="{09D50657-8266-464E-BA93-DF59EB533DA1}" srcId="{60262C5E-1856-4D3C-9144-DA79DE378333}" destId="{28BCFF6C-F314-4A3B-8C8E-C8B691E1D7A2}" srcOrd="5" destOrd="0" parTransId="{1D298279-C350-4946-B597-22B639677855}" sibTransId="{31A0315D-4810-457A-8889-6365863BA14D}"/>
    <dgm:cxn modelId="{4B916C79-67D0-422E-AA94-D66B4DB21927}" srcId="{60262C5E-1856-4D3C-9144-DA79DE378333}" destId="{A19FFD4B-3CE9-4837-B3E3-31BD3718816E}" srcOrd="6" destOrd="0" parTransId="{B6810EF8-CCFE-4666-86F1-190E0327BAAD}" sibTransId="{061CD31D-F188-4907-B92F-54E534AF013E}"/>
    <dgm:cxn modelId="{3988957B-09AC-4608-A4E5-FC8469135667}" srcId="{60262C5E-1856-4D3C-9144-DA79DE378333}" destId="{4CE396E4-CA83-4776-8C31-84604C1D6E3A}" srcOrd="0" destOrd="0" parTransId="{36F264B6-C846-49B7-AC14-028F2DABA855}" sibTransId="{56A4E5E1-E2D5-47FC-A226-BCAD690BD64B}"/>
    <dgm:cxn modelId="{0AC4D97F-4968-45DB-98CF-8FFCE6AD11A8}" srcId="{60262C5E-1856-4D3C-9144-DA79DE378333}" destId="{2A32B026-EF94-40F9-98CC-5C6FEAEE4DD3}" srcOrd="9" destOrd="0" parTransId="{28F3CF86-AA3C-41A5-8900-CF50947FD435}" sibTransId="{7A7C0A63-C611-4508-A9AC-BE4F5EFC8C08}"/>
    <dgm:cxn modelId="{1D8C42A4-98ED-42CE-90A4-959515C6041C}" type="presOf" srcId="{28BCFF6C-F314-4A3B-8C8E-C8B691E1D7A2}" destId="{8581BF21-F612-406F-8D6A-A9DDBFEADA6F}" srcOrd="0" destOrd="0" presId="urn:microsoft.com/office/officeart/2005/8/layout/hChevron3"/>
    <dgm:cxn modelId="{C07249A7-1AEF-40A6-9CDF-4A0859E0CC07}" type="presOf" srcId="{A19FFD4B-3CE9-4837-B3E3-31BD3718816E}" destId="{B644CFAA-F403-4D1F-AC56-C923655D6009}" srcOrd="0" destOrd="0" presId="urn:microsoft.com/office/officeart/2005/8/layout/hChevron3"/>
    <dgm:cxn modelId="{F67BD7AD-5ACC-42EF-BCC5-02BB1B7B7C90}" srcId="{60262C5E-1856-4D3C-9144-DA79DE378333}" destId="{305EF9A8-2D7D-480F-A1BD-157CA258FE7B}" srcOrd="3" destOrd="0" parTransId="{5C3F93CF-43B8-4F9D-96F8-5B7AE80AD998}" sibTransId="{8F85BD80-2A55-41A2-BFB5-0833A9090486}"/>
    <dgm:cxn modelId="{481A42B7-B7E1-48D7-81A9-8F6C6B187FE2}" srcId="{60262C5E-1856-4D3C-9144-DA79DE378333}" destId="{E5D9F8B8-D299-4774-898C-A8C9D34CFDFF}" srcOrd="4" destOrd="0" parTransId="{D198E2B5-4608-4B4A-8B5B-A909E31A8AA7}" sibTransId="{6EE7ED70-9586-43E0-A90B-7824EEAF6F41}"/>
    <dgm:cxn modelId="{EE6E0DC2-E19E-4A1C-94F3-00E7E6808AA7}" type="presOf" srcId="{8DFABF9B-6028-4F41-BC1F-FCFE43AD5A80}" destId="{8139F16F-FA08-48B1-A4BF-463A12DCD535}" srcOrd="0" destOrd="0" presId="urn:microsoft.com/office/officeart/2005/8/layout/hChevron3"/>
    <dgm:cxn modelId="{CD7315D6-333D-4483-9359-EA2422B4FFD6}" type="presOf" srcId="{08294A86-6299-4A82-A793-D5F34A42681B}" destId="{F4D31F14-9AA5-42A1-A802-C2C8DB409DDB}" srcOrd="0" destOrd="0" presId="urn:microsoft.com/office/officeart/2005/8/layout/hChevron3"/>
    <dgm:cxn modelId="{60FD5BD8-12C6-4FF7-9320-6B756AA6CAE0}" srcId="{60262C5E-1856-4D3C-9144-DA79DE378333}" destId="{83AD19C7-92C1-426C-8FAA-014C93757393}" srcOrd="1" destOrd="0" parTransId="{8E36E502-BCFB-48A3-8FFD-CBF24B4E0038}" sibTransId="{82947BE6-FE58-4705-8BE8-30FC64170AF4}"/>
    <dgm:cxn modelId="{142B0FDE-3688-4EC6-B2E2-F56D66F2AF14}" srcId="{60262C5E-1856-4D3C-9144-DA79DE378333}" destId="{8DFABF9B-6028-4F41-BC1F-FCFE43AD5A80}" srcOrd="8" destOrd="0" parTransId="{0329637C-0129-4F4F-86FF-72798E19F176}" sibTransId="{C501B004-341F-466A-B6B5-A7C4BE83A831}"/>
    <dgm:cxn modelId="{8F322AED-538C-483B-8C7D-DDF7217BA092}" type="presOf" srcId="{DED84642-914C-4D28-AC92-E96907651EB6}" destId="{C487BD1A-F6ED-4FFA-99F0-4FE125A9C8CA}" srcOrd="0" destOrd="0" presId="urn:microsoft.com/office/officeart/2005/8/layout/hChevron3"/>
    <dgm:cxn modelId="{B04A6B6A-7D22-4D94-BFBF-130D0FE07322}" type="presParOf" srcId="{B04414EB-AD52-4FFB-9A9B-0E51E5CFACCC}" destId="{374191BC-CBF1-4722-A9AB-92AB6DF8BFFF}" srcOrd="0" destOrd="0" presId="urn:microsoft.com/office/officeart/2005/8/layout/hChevron3"/>
    <dgm:cxn modelId="{124762CC-2C4A-430A-9748-68EBA052845D}" type="presParOf" srcId="{B04414EB-AD52-4FFB-9A9B-0E51E5CFACCC}" destId="{D3C4F458-A192-4D2A-98B1-BC7F3758BDAF}" srcOrd="1" destOrd="0" presId="urn:microsoft.com/office/officeart/2005/8/layout/hChevron3"/>
    <dgm:cxn modelId="{2806639B-1C60-42E3-BD83-95BC6206D451}" type="presParOf" srcId="{B04414EB-AD52-4FFB-9A9B-0E51E5CFACCC}" destId="{69F3C452-D86B-4FFA-8A78-EC557A9BF7CA}" srcOrd="2" destOrd="0" presId="urn:microsoft.com/office/officeart/2005/8/layout/hChevron3"/>
    <dgm:cxn modelId="{275D1892-0455-4003-B95D-C89062F42A2B}" type="presParOf" srcId="{B04414EB-AD52-4FFB-9A9B-0E51E5CFACCC}" destId="{2A6AC526-0405-4199-A8E6-B0E3A00D9FBA}" srcOrd="3" destOrd="0" presId="urn:microsoft.com/office/officeart/2005/8/layout/hChevron3"/>
    <dgm:cxn modelId="{E8F98E2E-C410-4B35-9D28-CD886011E8F8}" type="presParOf" srcId="{B04414EB-AD52-4FFB-9A9B-0E51E5CFACCC}" destId="{C487BD1A-F6ED-4FFA-99F0-4FE125A9C8CA}" srcOrd="4" destOrd="0" presId="urn:microsoft.com/office/officeart/2005/8/layout/hChevron3"/>
    <dgm:cxn modelId="{65175139-0A3A-42AD-BBD1-1B9487F3CAA9}" type="presParOf" srcId="{B04414EB-AD52-4FFB-9A9B-0E51E5CFACCC}" destId="{6B7B8A16-23C1-49B2-8A73-E3F1BCAA299C}" srcOrd="5" destOrd="0" presId="urn:microsoft.com/office/officeart/2005/8/layout/hChevron3"/>
    <dgm:cxn modelId="{60E7B57F-CA4B-48E1-97F0-669D080FABF3}" type="presParOf" srcId="{B04414EB-AD52-4FFB-9A9B-0E51E5CFACCC}" destId="{19071FF0-3EC6-4ED2-A7D3-81ACB89A64AF}" srcOrd="6" destOrd="0" presId="urn:microsoft.com/office/officeart/2005/8/layout/hChevron3"/>
    <dgm:cxn modelId="{B0A4783C-CD10-4576-9FB1-5E3FADE1C56F}" type="presParOf" srcId="{B04414EB-AD52-4FFB-9A9B-0E51E5CFACCC}" destId="{574CDA00-9D9B-4C05-9D2F-6997663D9DC4}" srcOrd="7" destOrd="0" presId="urn:microsoft.com/office/officeart/2005/8/layout/hChevron3"/>
    <dgm:cxn modelId="{5153D5C5-807A-488B-83D4-2F661417B4AB}" type="presParOf" srcId="{B04414EB-AD52-4FFB-9A9B-0E51E5CFACCC}" destId="{CA7A7B24-7903-4C1C-B9BA-4C9A8CAD12F2}" srcOrd="8" destOrd="0" presId="urn:microsoft.com/office/officeart/2005/8/layout/hChevron3"/>
    <dgm:cxn modelId="{CC3F79CC-8492-465E-B465-E61ACDC114ED}" type="presParOf" srcId="{B04414EB-AD52-4FFB-9A9B-0E51E5CFACCC}" destId="{DCE48D99-6F1E-4943-AF67-146A1138E898}" srcOrd="9" destOrd="0" presId="urn:microsoft.com/office/officeart/2005/8/layout/hChevron3"/>
    <dgm:cxn modelId="{887BCBB9-3C6B-461A-AB42-76E4DAADC6AC}" type="presParOf" srcId="{B04414EB-AD52-4FFB-9A9B-0E51E5CFACCC}" destId="{8581BF21-F612-406F-8D6A-A9DDBFEADA6F}" srcOrd="10" destOrd="0" presId="urn:microsoft.com/office/officeart/2005/8/layout/hChevron3"/>
    <dgm:cxn modelId="{0D0FB89A-5E53-4A93-BE67-71EAF1B35908}" type="presParOf" srcId="{B04414EB-AD52-4FFB-9A9B-0E51E5CFACCC}" destId="{BFC4284E-6D9D-42B4-9517-B8E455A06F70}" srcOrd="11" destOrd="0" presId="urn:microsoft.com/office/officeart/2005/8/layout/hChevron3"/>
    <dgm:cxn modelId="{ED4D871A-FACA-4C0A-A9EA-DAF43F6049FC}" type="presParOf" srcId="{B04414EB-AD52-4FFB-9A9B-0E51E5CFACCC}" destId="{B644CFAA-F403-4D1F-AC56-C923655D6009}" srcOrd="12" destOrd="0" presId="urn:microsoft.com/office/officeart/2005/8/layout/hChevron3"/>
    <dgm:cxn modelId="{E4C7E731-8150-4FA9-992C-1B4203E5D820}" type="presParOf" srcId="{B04414EB-AD52-4FFB-9A9B-0E51E5CFACCC}" destId="{212541E7-531B-46E6-859B-EC679F711035}" srcOrd="13" destOrd="0" presId="urn:microsoft.com/office/officeart/2005/8/layout/hChevron3"/>
    <dgm:cxn modelId="{E979B02B-DD24-49F7-B000-7101C555A18C}" type="presParOf" srcId="{B04414EB-AD52-4FFB-9A9B-0E51E5CFACCC}" destId="{F4D31F14-9AA5-42A1-A802-C2C8DB409DDB}" srcOrd="14" destOrd="0" presId="urn:microsoft.com/office/officeart/2005/8/layout/hChevron3"/>
    <dgm:cxn modelId="{CDEE6E9A-AFBA-4462-8AA7-4793CAB16267}" type="presParOf" srcId="{B04414EB-AD52-4FFB-9A9B-0E51E5CFACCC}" destId="{FD916D1C-C16F-420B-8899-3665594CF644}" srcOrd="15" destOrd="0" presId="urn:microsoft.com/office/officeart/2005/8/layout/hChevron3"/>
    <dgm:cxn modelId="{5B917F68-6612-427E-B231-0CF74DF16EE4}" type="presParOf" srcId="{B04414EB-AD52-4FFB-9A9B-0E51E5CFACCC}" destId="{8139F16F-FA08-48B1-A4BF-463A12DCD535}" srcOrd="16" destOrd="0" presId="urn:microsoft.com/office/officeart/2005/8/layout/hChevron3"/>
    <dgm:cxn modelId="{F8417B11-E463-44AD-95C7-B6E1164DD6E6}" type="presParOf" srcId="{B04414EB-AD52-4FFB-9A9B-0E51E5CFACCC}" destId="{3B28C5E2-B4FC-4249-9F55-5133234D164F}" srcOrd="17" destOrd="0" presId="urn:microsoft.com/office/officeart/2005/8/layout/hChevron3"/>
    <dgm:cxn modelId="{CD1A4DF9-1D66-4C4A-9376-FFD9F9E7F459}" type="presParOf" srcId="{B04414EB-AD52-4FFB-9A9B-0E51E5CFACCC}" destId="{E1A55F6F-5DBA-4FAF-9D29-2DC161205022}" srcOrd="1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0262C5E-1856-4D3C-9144-DA79DE378333}" type="doc">
      <dgm:prSet loTypeId="urn:microsoft.com/office/officeart/2005/8/layout/hChevron3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4CE396E4-CA83-4776-8C31-84604C1D6E3A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problem</a:t>
          </a:r>
          <a:endParaRPr lang="ru-RU" sz="1800" dirty="0"/>
        </a:p>
      </dgm:t>
    </dgm:pt>
    <dgm:pt modelId="{36F264B6-C846-49B7-AC14-028F2DABA855}" type="parTrans" cxnId="{3988957B-09AC-4608-A4E5-FC8469135667}">
      <dgm:prSet/>
      <dgm:spPr/>
      <dgm:t>
        <a:bodyPr/>
        <a:lstStyle/>
        <a:p>
          <a:endParaRPr lang="ru-RU"/>
        </a:p>
      </dgm:t>
    </dgm:pt>
    <dgm:pt modelId="{56A4E5E1-E2D5-47FC-A226-BCAD690BD64B}" type="sibTrans" cxnId="{3988957B-09AC-4608-A4E5-FC8469135667}">
      <dgm:prSet/>
      <dgm:spPr/>
      <dgm:t>
        <a:bodyPr/>
        <a:lstStyle/>
        <a:p>
          <a:endParaRPr lang="ru-RU"/>
        </a:p>
      </dgm:t>
    </dgm:pt>
    <dgm:pt modelId="{DED84642-914C-4D28-AC92-E96907651EB6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intro</a:t>
          </a:r>
          <a:endParaRPr lang="ru-RU" sz="1800" dirty="0"/>
        </a:p>
      </dgm:t>
    </dgm:pt>
    <dgm:pt modelId="{286CA862-541B-456A-803E-B0B912E9B63F}" type="parTrans" cxnId="{7BB45432-50F2-4E5F-9E87-E1CF07696A13}">
      <dgm:prSet/>
      <dgm:spPr/>
      <dgm:t>
        <a:bodyPr/>
        <a:lstStyle/>
        <a:p>
          <a:endParaRPr lang="ru-RU"/>
        </a:p>
      </dgm:t>
    </dgm:pt>
    <dgm:pt modelId="{DB77B310-E8BB-4487-A977-91AA832963C4}" type="sibTrans" cxnId="{7BB45432-50F2-4E5F-9E87-E1CF07696A13}">
      <dgm:prSet/>
      <dgm:spPr/>
      <dgm:t>
        <a:bodyPr/>
        <a:lstStyle/>
        <a:p>
          <a:endParaRPr lang="ru-RU"/>
        </a:p>
      </dgm:t>
    </dgm:pt>
    <dgm:pt modelId="{83AD19C7-92C1-426C-8FAA-014C93757393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G&amp;T</a:t>
          </a:r>
          <a:endParaRPr lang="ru-RU" sz="1800" dirty="0"/>
        </a:p>
      </dgm:t>
    </dgm:pt>
    <dgm:pt modelId="{8E36E502-BCFB-48A3-8FFD-CBF24B4E0038}" type="parTrans" cxnId="{60FD5BD8-12C6-4FF7-9320-6B756AA6CAE0}">
      <dgm:prSet/>
      <dgm:spPr/>
      <dgm:t>
        <a:bodyPr/>
        <a:lstStyle/>
        <a:p>
          <a:endParaRPr lang="ru-RU"/>
        </a:p>
      </dgm:t>
    </dgm:pt>
    <dgm:pt modelId="{82947BE6-FE58-4705-8BE8-30FC64170AF4}" type="sibTrans" cxnId="{60FD5BD8-12C6-4FF7-9320-6B756AA6CAE0}">
      <dgm:prSet/>
      <dgm:spPr/>
      <dgm:t>
        <a:bodyPr/>
        <a:lstStyle/>
        <a:p>
          <a:endParaRPr lang="ru-RU"/>
        </a:p>
      </dgm:t>
    </dgm:pt>
    <dgm:pt modelId="{305EF9A8-2D7D-480F-A1BD-157CA258FE7B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voltage vs mass</a:t>
          </a:r>
        </a:p>
      </dgm:t>
    </dgm:pt>
    <dgm:pt modelId="{5C3F93CF-43B8-4F9D-96F8-5B7AE80AD998}" type="parTrans" cxnId="{F67BD7AD-5ACC-42EF-BCC5-02BB1B7B7C90}">
      <dgm:prSet/>
      <dgm:spPr/>
      <dgm:t>
        <a:bodyPr/>
        <a:lstStyle/>
        <a:p>
          <a:endParaRPr lang="ru-RU"/>
        </a:p>
      </dgm:t>
    </dgm:pt>
    <dgm:pt modelId="{8F85BD80-2A55-41A2-BFB5-0833A9090486}" type="sibTrans" cxnId="{F67BD7AD-5ACC-42EF-BCC5-02BB1B7B7C90}">
      <dgm:prSet/>
      <dgm:spPr/>
      <dgm:t>
        <a:bodyPr/>
        <a:lstStyle/>
        <a:p>
          <a:endParaRPr lang="ru-RU"/>
        </a:p>
      </dgm:t>
    </dgm:pt>
    <dgm:pt modelId="{E5D9F8B8-D299-4774-898C-A8C9D34CFDFF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discharge</a:t>
          </a:r>
          <a:endParaRPr lang="ru-RU" sz="1800" dirty="0"/>
        </a:p>
      </dgm:t>
    </dgm:pt>
    <dgm:pt modelId="{D198E2B5-4608-4B4A-8B5B-A909E31A8AA7}" type="parTrans" cxnId="{481A42B7-B7E1-48D7-81A9-8F6C6B187FE2}">
      <dgm:prSet/>
      <dgm:spPr/>
      <dgm:t>
        <a:bodyPr/>
        <a:lstStyle/>
        <a:p>
          <a:endParaRPr lang="ru-RU"/>
        </a:p>
      </dgm:t>
    </dgm:pt>
    <dgm:pt modelId="{6EE7ED70-9586-43E0-A90B-7824EEAF6F41}" type="sibTrans" cxnId="{481A42B7-B7E1-48D7-81A9-8F6C6B187FE2}">
      <dgm:prSet/>
      <dgm:spPr/>
      <dgm:t>
        <a:bodyPr/>
        <a:lstStyle/>
        <a:p>
          <a:endParaRPr lang="ru-RU"/>
        </a:p>
      </dgm:t>
    </dgm:pt>
    <dgm:pt modelId="{28BCFF6C-F314-4A3B-8C8E-C8B691E1D7A2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p. module</a:t>
          </a:r>
          <a:endParaRPr lang="ru-RU" sz="1800" dirty="0"/>
        </a:p>
      </dgm:t>
    </dgm:pt>
    <dgm:pt modelId="{1D298279-C350-4946-B597-22B639677855}" type="parTrans" cxnId="{09D50657-8266-464E-BA93-DF59EB533DA1}">
      <dgm:prSet/>
      <dgm:spPr/>
      <dgm:t>
        <a:bodyPr/>
        <a:lstStyle/>
        <a:p>
          <a:endParaRPr lang="ru-RU"/>
        </a:p>
      </dgm:t>
    </dgm:pt>
    <dgm:pt modelId="{31A0315D-4810-457A-8889-6365863BA14D}" type="sibTrans" cxnId="{09D50657-8266-464E-BA93-DF59EB533DA1}">
      <dgm:prSet/>
      <dgm:spPr/>
      <dgm:t>
        <a:bodyPr/>
        <a:lstStyle/>
        <a:p>
          <a:endParaRPr lang="ru-RU"/>
        </a:p>
      </dgm:t>
    </dgm:pt>
    <dgm:pt modelId="{A19FFD4B-3CE9-4837-B3E3-31BD3718816E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voltage vs area</a:t>
          </a:r>
          <a:endParaRPr lang="ru-RU" sz="1800" dirty="0"/>
        </a:p>
      </dgm:t>
    </dgm:pt>
    <dgm:pt modelId="{B6810EF8-CCFE-4666-86F1-190E0327BAAD}" type="parTrans" cxnId="{4B916C79-67D0-422E-AA94-D66B4DB21927}">
      <dgm:prSet/>
      <dgm:spPr/>
      <dgm:t>
        <a:bodyPr/>
        <a:lstStyle/>
        <a:p>
          <a:endParaRPr lang="ru-RU"/>
        </a:p>
      </dgm:t>
    </dgm:pt>
    <dgm:pt modelId="{061CD31D-F188-4907-B92F-54E534AF013E}" type="sibTrans" cxnId="{4B916C79-67D0-422E-AA94-D66B4DB21927}">
      <dgm:prSet/>
      <dgm:spPr/>
      <dgm:t>
        <a:bodyPr/>
        <a:lstStyle/>
        <a:p>
          <a:endParaRPr lang="ru-RU"/>
        </a:p>
      </dgm:t>
    </dgm:pt>
    <dgm:pt modelId="{08294A86-6299-4A82-A793-D5F34A42681B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another piezoid</a:t>
          </a:r>
          <a:endParaRPr lang="ru-RU" sz="1800" dirty="0"/>
        </a:p>
      </dgm:t>
    </dgm:pt>
    <dgm:pt modelId="{862718F9-7740-48B3-8D11-91B87C330C75}" type="parTrans" cxnId="{CD9BDC08-AC3E-4D4D-B22B-692BE2FDB30C}">
      <dgm:prSet/>
      <dgm:spPr/>
      <dgm:t>
        <a:bodyPr/>
        <a:lstStyle/>
        <a:p>
          <a:endParaRPr lang="ru-RU"/>
        </a:p>
      </dgm:t>
    </dgm:pt>
    <dgm:pt modelId="{B31840D1-B0F3-46E0-98A7-0B1B86EB3E3D}" type="sibTrans" cxnId="{CD9BDC08-AC3E-4D4D-B22B-692BE2FDB30C}">
      <dgm:prSet/>
      <dgm:spPr/>
      <dgm:t>
        <a:bodyPr/>
        <a:lstStyle/>
        <a:p>
          <a:endParaRPr lang="ru-RU"/>
        </a:p>
      </dgm:t>
    </dgm:pt>
    <dgm:pt modelId="{8DFABF9B-6028-4F41-BC1F-FCFE43AD5A80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results</a:t>
          </a:r>
          <a:endParaRPr lang="ru-RU" sz="1800" dirty="0"/>
        </a:p>
      </dgm:t>
    </dgm:pt>
    <dgm:pt modelId="{0329637C-0129-4F4F-86FF-72798E19F176}" type="parTrans" cxnId="{142B0FDE-3688-4EC6-B2E2-F56D66F2AF14}">
      <dgm:prSet/>
      <dgm:spPr/>
      <dgm:t>
        <a:bodyPr/>
        <a:lstStyle/>
        <a:p>
          <a:endParaRPr lang="ru-RU"/>
        </a:p>
      </dgm:t>
    </dgm:pt>
    <dgm:pt modelId="{C501B004-341F-466A-B6B5-A7C4BE83A831}" type="sibTrans" cxnId="{142B0FDE-3688-4EC6-B2E2-F56D66F2AF14}">
      <dgm:prSet/>
      <dgm:spPr/>
      <dgm:t>
        <a:bodyPr/>
        <a:lstStyle/>
        <a:p>
          <a:endParaRPr lang="ru-RU"/>
        </a:p>
      </dgm:t>
    </dgm:pt>
    <dgm:pt modelId="{2A32B026-EF94-40F9-98CC-5C6FEAEE4DD3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resources</a:t>
          </a:r>
          <a:endParaRPr lang="ru-RU" sz="1800" dirty="0"/>
        </a:p>
      </dgm:t>
    </dgm:pt>
    <dgm:pt modelId="{28F3CF86-AA3C-41A5-8900-CF50947FD435}" type="parTrans" cxnId="{0AC4D97F-4968-45DB-98CF-8FFCE6AD11A8}">
      <dgm:prSet/>
      <dgm:spPr/>
      <dgm:t>
        <a:bodyPr/>
        <a:lstStyle/>
        <a:p>
          <a:endParaRPr lang="ru-RU"/>
        </a:p>
      </dgm:t>
    </dgm:pt>
    <dgm:pt modelId="{7A7C0A63-C611-4508-A9AC-BE4F5EFC8C08}" type="sibTrans" cxnId="{0AC4D97F-4968-45DB-98CF-8FFCE6AD11A8}">
      <dgm:prSet/>
      <dgm:spPr/>
      <dgm:t>
        <a:bodyPr/>
        <a:lstStyle/>
        <a:p>
          <a:endParaRPr lang="ru-RU"/>
        </a:p>
      </dgm:t>
    </dgm:pt>
    <dgm:pt modelId="{B04414EB-AD52-4FFB-9A9B-0E51E5CFACCC}" type="pres">
      <dgm:prSet presAssocID="{60262C5E-1856-4D3C-9144-DA79DE378333}" presName="Name0" presStyleCnt="0">
        <dgm:presLayoutVars>
          <dgm:dir/>
          <dgm:resizeHandles val="exact"/>
        </dgm:presLayoutVars>
      </dgm:prSet>
      <dgm:spPr/>
    </dgm:pt>
    <dgm:pt modelId="{374191BC-CBF1-4722-A9AB-92AB6DF8BFFF}" type="pres">
      <dgm:prSet presAssocID="{4CE396E4-CA83-4776-8C31-84604C1D6E3A}" presName="parTxOnly" presStyleLbl="node1" presStyleIdx="0" presStyleCnt="10" custScaleX="91008">
        <dgm:presLayoutVars>
          <dgm:bulletEnabled val="1"/>
        </dgm:presLayoutVars>
      </dgm:prSet>
      <dgm:spPr/>
    </dgm:pt>
    <dgm:pt modelId="{D3C4F458-A192-4D2A-98B1-BC7F3758BDAF}" type="pres">
      <dgm:prSet presAssocID="{56A4E5E1-E2D5-47FC-A226-BCAD690BD64B}" presName="parSpace" presStyleCnt="0"/>
      <dgm:spPr/>
    </dgm:pt>
    <dgm:pt modelId="{69F3C452-D86B-4FFA-8A78-EC557A9BF7CA}" type="pres">
      <dgm:prSet presAssocID="{83AD19C7-92C1-426C-8FAA-014C93757393}" presName="parTxOnly" presStyleLbl="node1" presStyleIdx="1" presStyleCnt="10" custScaleX="97047">
        <dgm:presLayoutVars>
          <dgm:bulletEnabled val="1"/>
        </dgm:presLayoutVars>
      </dgm:prSet>
      <dgm:spPr/>
    </dgm:pt>
    <dgm:pt modelId="{2A6AC526-0405-4199-A8E6-B0E3A00D9FBA}" type="pres">
      <dgm:prSet presAssocID="{82947BE6-FE58-4705-8BE8-30FC64170AF4}" presName="parSpace" presStyleCnt="0"/>
      <dgm:spPr/>
    </dgm:pt>
    <dgm:pt modelId="{C487BD1A-F6ED-4FFA-99F0-4FE125A9C8CA}" type="pres">
      <dgm:prSet presAssocID="{DED84642-914C-4D28-AC92-E96907651EB6}" presName="parTxOnly" presStyleLbl="node1" presStyleIdx="2" presStyleCnt="10">
        <dgm:presLayoutVars>
          <dgm:bulletEnabled val="1"/>
        </dgm:presLayoutVars>
      </dgm:prSet>
      <dgm:spPr/>
    </dgm:pt>
    <dgm:pt modelId="{6B7B8A16-23C1-49B2-8A73-E3F1BCAA299C}" type="pres">
      <dgm:prSet presAssocID="{DB77B310-E8BB-4487-A977-91AA832963C4}" presName="parSpace" presStyleCnt="0"/>
      <dgm:spPr/>
    </dgm:pt>
    <dgm:pt modelId="{19071FF0-3EC6-4ED2-A7D3-81ACB89A64AF}" type="pres">
      <dgm:prSet presAssocID="{305EF9A8-2D7D-480F-A1BD-157CA258FE7B}" presName="parTxOnly" presStyleLbl="node1" presStyleIdx="3" presStyleCnt="10">
        <dgm:presLayoutVars>
          <dgm:bulletEnabled val="1"/>
        </dgm:presLayoutVars>
      </dgm:prSet>
      <dgm:spPr/>
    </dgm:pt>
    <dgm:pt modelId="{574CDA00-9D9B-4C05-9D2F-6997663D9DC4}" type="pres">
      <dgm:prSet presAssocID="{8F85BD80-2A55-41A2-BFB5-0833A9090486}" presName="parSpace" presStyleCnt="0"/>
      <dgm:spPr/>
    </dgm:pt>
    <dgm:pt modelId="{CA7A7B24-7903-4C1C-B9BA-4C9A8CAD12F2}" type="pres">
      <dgm:prSet presAssocID="{E5D9F8B8-D299-4774-898C-A8C9D34CFDFF}" presName="parTxOnly" presStyleLbl="node1" presStyleIdx="4" presStyleCnt="10" custScaleX="106219">
        <dgm:presLayoutVars>
          <dgm:bulletEnabled val="1"/>
        </dgm:presLayoutVars>
      </dgm:prSet>
      <dgm:spPr/>
    </dgm:pt>
    <dgm:pt modelId="{DCE48D99-6F1E-4943-AF67-146A1138E898}" type="pres">
      <dgm:prSet presAssocID="{6EE7ED70-9586-43E0-A90B-7824EEAF6F41}" presName="parSpace" presStyleCnt="0"/>
      <dgm:spPr/>
    </dgm:pt>
    <dgm:pt modelId="{8581BF21-F612-406F-8D6A-A9DDBFEADA6F}" type="pres">
      <dgm:prSet presAssocID="{28BCFF6C-F314-4A3B-8C8E-C8B691E1D7A2}" presName="parTxOnly" presStyleLbl="node1" presStyleIdx="5" presStyleCnt="10">
        <dgm:presLayoutVars>
          <dgm:bulletEnabled val="1"/>
        </dgm:presLayoutVars>
      </dgm:prSet>
      <dgm:spPr/>
    </dgm:pt>
    <dgm:pt modelId="{BFC4284E-6D9D-42B4-9517-B8E455A06F70}" type="pres">
      <dgm:prSet presAssocID="{31A0315D-4810-457A-8889-6365863BA14D}" presName="parSpace" presStyleCnt="0"/>
      <dgm:spPr/>
    </dgm:pt>
    <dgm:pt modelId="{B644CFAA-F403-4D1F-AC56-C923655D6009}" type="pres">
      <dgm:prSet presAssocID="{A19FFD4B-3CE9-4837-B3E3-31BD3718816E}" presName="parTxOnly" presStyleLbl="node1" presStyleIdx="6" presStyleCnt="10">
        <dgm:presLayoutVars>
          <dgm:bulletEnabled val="1"/>
        </dgm:presLayoutVars>
      </dgm:prSet>
      <dgm:spPr/>
    </dgm:pt>
    <dgm:pt modelId="{212541E7-531B-46E6-859B-EC679F711035}" type="pres">
      <dgm:prSet presAssocID="{061CD31D-F188-4907-B92F-54E534AF013E}" presName="parSpace" presStyleCnt="0"/>
      <dgm:spPr/>
    </dgm:pt>
    <dgm:pt modelId="{F4D31F14-9AA5-42A1-A802-C2C8DB409DDB}" type="pres">
      <dgm:prSet presAssocID="{08294A86-6299-4A82-A793-D5F34A42681B}" presName="parTxOnly" presStyleLbl="node1" presStyleIdx="7" presStyleCnt="10">
        <dgm:presLayoutVars>
          <dgm:bulletEnabled val="1"/>
        </dgm:presLayoutVars>
      </dgm:prSet>
      <dgm:spPr/>
    </dgm:pt>
    <dgm:pt modelId="{FD916D1C-C16F-420B-8899-3665594CF644}" type="pres">
      <dgm:prSet presAssocID="{B31840D1-B0F3-46E0-98A7-0B1B86EB3E3D}" presName="parSpace" presStyleCnt="0"/>
      <dgm:spPr/>
    </dgm:pt>
    <dgm:pt modelId="{8139F16F-FA08-48B1-A4BF-463A12DCD535}" type="pres">
      <dgm:prSet presAssocID="{8DFABF9B-6028-4F41-BC1F-FCFE43AD5A80}" presName="parTxOnly" presStyleLbl="node1" presStyleIdx="8" presStyleCnt="10">
        <dgm:presLayoutVars>
          <dgm:bulletEnabled val="1"/>
        </dgm:presLayoutVars>
      </dgm:prSet>
      <dgm:spPr/>
    </dgm:pt>
    <dgm:pt modelId="{3B28C5E2-B4FC-4249-9F55-5133234D164F}" type="pres">
      <dgm:prSet presAssocID="{C501B004-341F-466A-B6B5-A7C4BE83A831}" presName="parSpace" presStyleCnt="0"/>
      <dgm:spPr/>
    </dgm:pt>
    <dgm:pt modelId="{E1A55F6F-5DBA-4FAF-9D29-2DC161205022}" type="pres">
      <dgm:prSet presAssocID="{2A32B026-EF94-40F9-98CC-5C6FEAEE4DD3}" presName="parTxOnly" presStyleLbl="node1" presStyleIdx="9" presStyleCnt="10" custScaleX="107182">
        <dgm:presLayoutVars>
          <dgm:bulletEnabled val="1"/>
        </dgm:presLayoutVars>
      </dgm:prSet>
      <dgm:spPr/>
    </dgm:pt>
  </dgm:ptLst>
  <dgm:cxnLst>
    <dgm:cxn modelId="{CD9BDC08-AC3E-4D4D-B22B-692BE2FDB30C}" srcId="{60262C5E-1856-4D3C-9144-DA79DE378333}" destId="{08294A86-6299-4A82-A793-D5F34A42681B}" srcOrd="7" destOrd="0" parTransId="{862718F9-7740-48B3-8D11-91B87C330C75}" sibTransId="{B31840D1-B0F3-46E0-98A7-0B1B86EB3E3D}"/>
    <dgm:cxn modelId="{CBD47F1A-EC36-404A-8A16-69023C47C179}" type="presOf" srcId="{E5D9F8B8-D299-4774-898C-A8C9D34CFDFF}" destId="{CA7A7B24-7903-4C1C-B9BA-4C9A8CAD12F2}" srcOrd="0" destOrd="0" presId="urn:microsoft.com/office/officeart/2005/8/layout/hChevron3"/>
    <dgm:cxn modelId="{7BB45432-50F2-4E5F-9E87-E1CF07696A13}" srcId="{60262C5E-1856-4D3C-9144-DA79DE378333}" destId="{DED84642-914C-4D28-AC92-E96907651EB6}" srcOrd="2" destOrd="0" parTransId="{286CA862-541B-456A-803E-B0B912E9B63F}" sibTransId="{DB77B310-E8BB-4487-A977-91AA832963C4}"/>
    <dgm:cxn modelId="{AF4F7B35-2668-4ACB-B97B-DFA1037E1AFC}" type="presOf" srcId="{2A32B026-EF94-40F9-98CC-5C6FEAEE4DD3}" destId="{E1A55F6F-5DBA-4FAF-9D29-2DC161205022}" srcOrd="0" destOrd="0" presId="urn:microsoft.com/office/officeart/2005/8/layout/hChevron3"/>
    <dgm:cxn modelId="{88DC023A-962F-466F-984A-8FFDAF2219F7}" type="presOf" srcId="{83AD19C7-92C1-426C-8FAA-014C93757393}" destId="{69F3C452-D86B-4FFA-8A78-EC557A9BF7CA}" srcOrd="0" destOrd="0" presId="urn:microsoft.com/office/officeart/2005/8/layout/hChevron3"/>
    <dgm:cxn modelId="{14DB0342-27AB-4A76-875F-B3B23E703EF9}" type="presOf" srcId="{4CE396E4-CA83-4776-8C31-84604C1D6E3A}" destId="{374191BC-CBF1-4722-A9AB-92AB6DF8BFFF}" srcOrd="0" destOrd="0" presId="urn:microsoft.com/office/officeart/2005/8/layout/hChevron3"/>
    <dgm:cxn modelId="{8E981166-680A-4162-829B-5C582DE75018}" type="presOf" srcId="{305EF9A8-2D7D-480F-A1BD-157CA258FE7B}" destId="{19071FF0-3EC6-4ED2-A7D3-81ACB89A64AF}" srcOrd="0" destOrd="0" presId="urn:microsoft.com/office/officeart/2005/8/layout/hChevron3"/>
    <dgm:cxn modelId="{23871275-897B-43E3-BDB3-B20DF65F3201}" type="presOf" srcId="{60262C5E-1856-4D3C-9144-DA79DE378333}" destId="{B04414EB-AD52-4FFB-9A9B-0E51E5CFACCC}" srcOrd="0" destOrd="0" presId="urn:microsoft.com/office/officeart/2005/8/layout/hChevron3"/>
    <dgm:cxn modelId="{09D50657-8266-464E-BA93-DF59EB533DA1}" srcId="{60262C5E-1856-4D3C-9144-DA79DE378333}" destId="{28BCFF6C-F314-4A3B-8C8E-C8B691E1D7A2}" srcOrd="5" destOrd="0" parTransId="{1D298279-C350-4946-B597-22B639677855}" sibTransId="{31A0315D-4810-457A-8889-6365863BA14D}"/>
    <dgm:cxn modelId="{4B916C79-67D0-422E-AA94-D66B4DB21927}" srcId="{60262C5E-1856-4D3C-9144-DA79DE378333}" destId="{A19FFD4B-3CE9-4837-B3E3-31BD3718816E}" srcOrd="6" destOrd="0" parTransId="{B6810EF8-CCFE-4666-86F1-190E0327BAAD}" sibTransId="{061CD31D-F188-4907-B92F-54E534AF013E}"/>
    <dgm:cxn modelId="{3988957B-09AC-4608-A4E5-FC8469135667}" srcId="{60262C5E-1856-4D3C-9144-DA79DE378333}" destId="{4CE396E4-CA83-4776-8C31-84604C1D6E3A}" srcOrd="0" destOrd="0" parTransId="{36F264B6-C846-49B7-AC14-028F2DABA855}" sibTransId="{56A4E5E1-E2D5-47FC-A226-BCAD690BD64B}"/>
    <dgm:cxn modelId="{0AC4D97F-4968-45DB-98CF-8FFCE6AD11A8}" srcId="{60262C5E-1856-4D3C-9144-DA79DE378333}" destId="{2A32B026-EF94-40F9-98CC-5C6FEAEE4DD3}" srcOrd="9" destOrd="0" parTransId="{28F3CF86-AA3C-41A5-8900-CF50947FD435}" sibTransId="{7A7C0A63-C611-4508-A9AC-BE4F5EFC8C08}"/>
    <dgm:cxn modelId="{1D8C42A4-98ED-42CE-90A4-959515C6041C}" type="presOf" srcId="{28BCFF6C-F314-4A3B-8C8E-C8B691E1D7A2}" destId="{8581BF21-F612-406F-8D6A-A9DDBFEADA6F}" srcOrd="0" destOrd="0" presId="urn:microsoft.com/office/officeart/2005/8/layout/hChevron3"/>
    <dgm:cxn modelId="{C07249A7-1AEF-40A6-9CDF-4A0859E0CC07}" type="presOf" srcId="{A19FFD4B-3CE9-4837-B3E3-31BD3718816E}" destId="{B644CFAA-F403-4D1F-AC56-C923655D6009}" srcOrd="0" destOrd="0" presId="urn:microsoft.com/office/officeart/2005/8/layout/hChevron3"/>
    <dgm:cxn modelId="{F67BD7AD-5ACC-42EF-BCC5-02BB1B7B7C90}" srcId="{60262C5E-1856-4D3C-9144-DA79DE378333}" destId="{305EF9A8-2D7D-480F-A1BD-157CA258FE7B}" srcOrd="3" destOrd="0" parTransId="{5C3F93CF-43B8-4F9D-96F8-5B7AE80AD998}" sibTransId="{8F85BD80-2A55-41A2-BFB5-0833A9090486}"/>
    <dgm:cxn modelId="{481A42B7-B7E1-48D7-81A9-8F6C6B187FE2}" srcId="{60262C5E-1856-4D3C-9144-DA79DE378333}" destId="{E5D9F8B8-D299-4774-898C-A8C9D34CFDFF}" srcOrd="4" destOrd="0" parTransId="{D198E2B5-4608-4B4A-8B5B-A909E31A8AA7}" sibTransId="{6EE7ED70-9586-43E0-A90B-7824EEAF6F41}"/>
    <dgm:cxn modelId="{EE6E0DC2-E19E-4A1C-94F3-00E7E6808AA7}" type="presOf" srcId="{8DFABF9B-6028-4F41-BC1F-FCFE43AD5A80}" destId="{8139F16F-FA08-48B1-A4BF-463A12DCD535}" srcOrd="0" destOrd="0" presId="urn:microsoft.com/office/officeart/2005/8/layout/hChevron3"/>
    <dgm:cxn modelId="{CD7315D6-333D-4483-9359-EA2422B4FFD6}" type="presOf" srcId="{08294A86-6299-4A82-A793-D5F34A42681B}" destId="{F4D31F14-9AA5-42A1-A802-C2C8DB409DDB}" srcOrd="0" destOrd="0" presId="urn:microsoft.com/office/officeart/2005/8/layout/hChevron3"/>
    <dgm:cxn modelId="{60FD5BD8-12C6-4FF7-9320-6B756AA6CAE0}" srcId="{60262C5E-1856-4D3C-9144-DA79DE378333}" destId="{83AD19C7-92C1-426C-8FAA-014C93757393}" srcOrd="1" destOrd="0" parTransId="{8E36E502-BCFB-48A3-8FFD-CBF24B4E0038}" sibTransId="{82947BE6-FE58-4705-8BE8-30FC64170AF4}"/>
    <dgm:cxn modelId="{142B0FDE-3688-4EC6-B2E2-F56D66F2AF14}" srcId="{60262C5E-1856-4D3C-9144-DA79DE378333}" destId="{8DFABF9B-6028-4F41-BC1F-FCFE43AD5A80}" srcOrd="8" destOrd="0" parTransId="{0329637C-0129-4F4F-86FF-72798E19F176}" sibTransId="{C501B004-341F-466A-B6B5-A7C4BE83A831}"/>
    <dgm:cxn modelId="{8F322AED-538C-483B-8C7D-DDF7217BA092}" type="presOf" srcId="{DED84642-914C-4D28-AC92-E96907651EB6}" destId="{C487BD1A-F6ED-4FFA-99F0-4FE125A9C8CA}" srcOrd="0" destOrd="0" presId="urn:microsoft.com/office/officeart/2005/8/layout/hChevron3"/>
    <dgm:cxn modelId="{B04A6B6A-7D22-4D94-BFBF-130D0FE07322}" type="presParOf" srcId="{B04414EB-AD52-4FFB-9A9B-0E51E5CFACCC}" destId="{374191BC-CBF1-4722-A9AB-92AB6DF8BFFF}" srcOrd="0" destOrd="0" presId="urn:microsoft.com/office/officeart/2005/8/layout/hChevron3"/>
    <dgm:cxn modelId="{124762CC-2C4A-430A-9748-68EBA052845D}" type="presParOf" srcId="{B04414EB-AD52-4FFB-9A9B-0E51E5CFACCC}" destId="{D3C4F458-A192-4D2A-98B1-BC7F3758BDAF}" srcOrd="1" destOrd="0" presId="urn:microsoft.com/office/officeart/2005/8/layout/hChevron3"/>
    <dgm:cxn modelId="{2806639B-1C60-42E3-BD83-95BC6206D451}" type="presParOf" srcId="{B04414EB-AD52-4FFB-9A9B-0E51E5CFACCC}" destId="{69F3C452-D86B-4FFA-8A78-EC557A9BF7CA}" srcOrd="2" destOrd="0" presId="urn:microsoft.com/office/officeart/2005/8/layout/hChevron3"/>
    <dgm:cxn modelId="{275D1892-0455-4003-B95D-C89062F42A2B}" type="presParOf" srcId="{B04414EB-AD52-4FFB-9A9B-0E51E5CFACCC}" destId="{2A6AC526-0405-4199-A8E6-B0E3A00D9FBA}" srcOrd="3" destOrd="0" presId="urn:microsoft.com/office/officeart/2005/8/layout/hChevron3"/>
    <dgm:cxn modelId="{E8F98E2E-C410-4B35-9D28-CD886011E8F8}" type="presParOf" srcId="{B04414EB-AD52-4FFB-9A9B-0E51E5CFACCC}" destId="{C487BD1A-F6ED-4FFA-99F0-4FE125A9C8CA}" srcOrd="4" destOrd="0" presId="urn:microsoft.com/office/officeart/2005/8/layout/hChevron3"/>
    <dgm:cxn modelId="{65175139-0A3A-42AD-BBD1-1B9487F3CAA9}" type="presParOf" srcId="{B04414EB-AD52-4FFB-9A9B-0E51E5CFACCC}" destId="{6B7B8A16-23C1-49B2-8A73-E3F1BCAA299C}" srcOrd="5" destOrd="0" presId="urn:microsoft.com/office/officeart/2005/8/layout/hChevron3"/>
    <dgm:cxn modelId="{60E7B57F-CA4B-48E1-97F0-669D080FABF3}" type="presParOf" srcId="{B04414EB-AD52-4FFB-9A9B-0E51E5CFACCC}" destId="{19071FF0-3EC6-4ED2-A7D3-81ACB89A64AF}" srcOrd="6" destOrd="0" presId="urn:microsoft.com/office/officeart/2005/8/layout/hChevron3"/>
    <dgm:cxn modelId="{B0A4783C-CD10-4576-9FB1-5E3FADE1C56F}" type="presParOf" srcId="{B04414EB-AD52-4FFB-9A9B-0E51E5CFACCC}" destId="{574CDA00-9D9B-4C05-9D2F-6997663D9DC4}" srcOrd="7" destOrd="0" presId="urn:microsoft.com/office/officeart/2005/8/layout/hChevron3"/>
    <dgm:cxn modelId="{5153D5C5-807A-488B-83D4-2F661417B4AB}" type="presParOf" srcId="{B04414EB-AD52-4FFB-9A9B-0E51E5CFACCC}" destId="{CA7A7B24-7903-4C1C-B9BA-4C9A8CAD12F2}" srcOrd="8" destOrd="0" presId="urn:microsoft.com/office/officeart/2005/8/layout/hChevron3"/>
    <dgm:cxn modelId="{CC3F79CC-8492-465E-B465-E61ACDC114ED}" type="presParOf" srcId="{B04414EB-AD52-4FFB-9A9B-0E51E5CFACCC}" destId="{DCE48D99-6F1E-4943-AF67-146A1138E898}" srcOrd="9" destOrd="0" presId="urn:microsoft.com/office/officeart/2005/8/layout/hChevron3"/>
    <dgm:cxn modelId="{887BCBB9-3C6B-461A-AB42-76E4DAADC6AC}" type="presParOf" srcId="{B04414EB-AD52-4FFB-9A9B-0E51E5CFACCC}" destId="{8581BF21-F612-406F-8D6A-A9DDBFEADA6F}" srcOrd="10" destOrd="0" presId="urn:microsoft.com/office/officeart/2005/8/layout/hChevron3"/>
    <dgm:cxn modelId="{0D0FB89A-5E53-4A93-BE67-71EAF1B35908}" type="presParOf" srcId="{B04414EB-AD52-4FFB-9A9B-0E51E5CFACCC}" destId="{BFC4284E-6D9D-42B4-9517-B8E455A06F70}" srcOrd="11" destOrd="0" presId="urn:microsoft.com/office/officeart/2005/8/layout/hChevron3"/>
    <dgm:cxn modelId="{ED4D871A-FACA-4C0A-A9EA-DAF43F6049FC}" type="presParOf" srcId="{B04414EB-AD52-4FFB-9A9B-0E51E5CFACCC}" destId="{B644CFAA-F403-4D1F-AC56-C923655D6009}" srcOrd="12" destOrd="0" presId="urn:microsoft.com/office/officeart/2005/8/layout/hChevron3"/>
    <dgm:cxn modelId="{E4C7E731-8150-4FA9-992C-1B4203E5D820}" type="presParOf" srcId="{B04414EB-AD52-4FFB-9A9B-0E51E5CFACCC}" destId="{212541E7-531B-46E6-859B-EC679F711035}" srcOrd="13" destOrd="0" presId="urn:microsoft.com/office/officeart/2005/8/layout/hChevron3"/>
    <dgm:cxn modelId="{E979B02B-DD24-49F7-B000-7101C555A18C}" type="presParOf" srcId="{B04414EB-AD52-4FFB-9A9B-0E51E5CFACCC}" destId="{F4D31F14-9AA5-42A1-A802-C2C8DB409DDB}" srcOrd="14" destOrd="0" presId="urn:microsoft.com/office/officeart/2005/8/layout/hChevron3"/>
    <dgm:cxn modelId="{CDEE6E9A-AFBA-4462-8AA7-4793CAB16267}" type="presParOf" srcId="{B04414EB-AD52-4FFB-9A9B-0E51E5CFACCC}" destId="{FD916D1C-C16F-420B-8899-3665594CF644}" srcOrd="15" destOrd="0" presId="urn:microsoft.com/office/officeart/2005/8/layout/hChevron3"/>
    <dgm:cxn modelId="{5B917F68-6612-427E-B231-0CF74DF16EE4}" type="presParOf" srcId="{B04414EB-AD52-4FFB-9A9B-0E51E5CFACCC}" destId="{8139F16F-FA08-48B1-A4BF-463A12DCD535}" srcOrd="16" destOrd="0" presId="urn:microsoft.com/office/officeart/2005/8/layout/hChevron3"/>
    <dgm:cxn modelId="{F8417B11-E463-44AD-95C7-B6E1164DD6E6}" type="presParOf" srcId="{B04414EB-AD52-4FFB-9A9B-0E51E5CFACCC}" destId="{3B28C5E2-B4FC-4249-9F55-5133234D164F}" srcOrd="17" destOrd="0" presId="urn:microsoft.com/office/officeart/2005/8/layout/hChevron3"/>
    <dgm:cxn modelId="{CD1A4DF9-1D66-4C4A-9376-FFD9F9E7F459}" type="presParOf" srcId="{B04414EB-AD52-4FFB-9A9B-0E51E5CFACCC}" destId="{E1A55F6F-5DBA-4FAF-9D29-2DC161205022}" srcOrd="1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0262C5E-1856-4D3C-9144-DA79DE378333}" type="doc">
      <dgm:prSet loTypeId="urn:microsoft.com/office/officeart/2005/8/layout/hChevron3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4CE396E4-CA83-4776-8C31-84604C1D6E3A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problem</a:t>
          </a:r>
          <a:endParaRPr lang="ru-RU" sz="1800" dirty="0"/>
        </a:p>
      </dgm:t>
    </dgm:pt>
    <dgm:pt modelId="{36F264B6-C846-49B7-AC14-028F2DABA855}" type="parTrans" cxnId="{3988957B-09AC-4608-A4E5-FC8469135667}">
      <dgm:prSet/>
      <dgm:spPr/>
      <dgm:t>
        <a:bodyPr/>
        <a:lstStyle/>
        <a:p>
          <a:endParaRPr lang="ru-RU"/>
        </a:p>
      </dgm:t>
    </dgm:pt>
    <dgm:pt modelId="{56A4E5E1-E2D5-47FC-A226-BCAD690BD64B}" type="sibTrans" cxnId="{3988957B-09AC-4608-A4E5-FC8469135667}">
      <dgm:prSet/>
      <dgm:spPr/>
      <dgm:t>
        <a:bodyPr/>
        <a:lstStyle/>
        <a:p>
          <a:endParaRPr lang="ru-RU"/>
        </a:p>
      </dgm:t>
    </dgm:pt>
    <dgm:pt modelId="{DED84642-914C-4D28-AC92-E96907651EB6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intro</a:t>
          </a:r>
          <a:endParaRPr lang="ru-RU" sz="1800" dirty="0"/>
        </a:p>
      </dgm:t>
    </dgm:pt>
    <dgm:pt modelId="{286CA862-541B-456A-803E-B0B912E9B63F}" type="parTrans" cxnId="{7BB45432-50F2-4E5F-9E87-E1CF07696A13}">
      <dgm:prSet/>
      <dgm:spPr/>
      <dgm:t>
        <a:bodyPr/>
        <a:lstStyle/>
        <a:p>
          <a:endParaRPr lang="ru-RU"/>
        </a:p>
      </dgm:t>
    </dgm:pt>
    <dgm:pt modelId="{DB77B310-E8BB-4487-A977-91AA832963C4}" type="sibTrans" cxnId="{7BB45432-50F2-4E5F-9E87-E1CF07696A13}">
      <dgm:prSet/>
      <dgm:spPr/>
      <dgm:t>
        <a:bodyPr/>
        <a:lstStyle/>
        <a:p>
          <a:endParaRPr lang="ru-RU"/>
        </a:p>
      </dgm:t>
    </dgm:pt>
    <dgm:pt modelId="{83AD19C7-92C1-426C-8FAA-014C93757393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G&amp;T</a:t>
          </a:r>
          <a:endParaRPr lang="ru-RU" sz="1800" dirty="0"/>
        </a:p>
      </dgm:t>
    </dgm:pt>
    <dgm:pt modelId="{8E36E502-BCFB-48A3-8FFD-CBF24B4E0038}" type="parTrans" cxnId="{60FD5BD8-12C6-4FF7-9320-6B756AA6CAE0}">
      <dgm:prSet/>
      <dgm:spPr/>
      <dgm:t>
        <a:bodyPr/>
        <a:lstStyle/>
        <a:p>
          <a:endParaRPr lang="ru-RU"/>
        </a:p>
      </dgm:t>
    </dgm:pt>
    <dgm:pt modelId="{82947BE6-FE58-4705-8BE8-30FC64170AF4}" type="sibTrans" cxnId="{60FD5BD8-12C6-4FF7-9320-6B756AA6CAE0}">
      <dgm:prSet/>
      <dgm:spPr/>
      <dgm:t>
        <a:bodyPr/>
        <a:lstStyle/>
        <a:p>
          <a:endParaRPr lang="ru-RU"/>
        </a:p>
      </dgm:t>
    </dgm:pt>
    <dgm:pt modelId="{305EF9A8-2D7D-480F-A1BD-157CA258FE7B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voltage vs mass</a:t>
          </a:r>
        </a:p>
      </dgm:t>
    </dgm:pt>
    <dgm:pt modelId="{5C3F93CF-43B8-4F9D-96F8-5B7AE80AD998}" type="parTrans" cxnId="{F67BD7AD-5ACC-42EF-BCC5-02BB1B7B7C90}">
      <dgm:prSet/>
      <dgm:spPr/>
      <dgm:t>
        <a:bodyPr/>
        <a:lstStyle/>
        <a:p>
          <a:endParaRPr lang="ru-RU"/>
        </a:p>
      </dgm:t>
    </dgm:pt>
    <dgm:pt modelId="{8F85BD80-2A55-41A2-BFB5-0833A9090486}" type="sibTrans" cxnId="{F67BD7AD-5ACC-42EF-BCC5-02BB1B7B7C90}">
      <dgm:prSet/>
      <dgm:spPr/>
      <dgm:t>
        <a:bodyPr/>
        <a:lstStyle/>
        <a:p>
          <a:endParaRPr lang="ru-RU"/>
        </a:p>
      </dgm:t>
    </dgm:pt>
    <dgm:pt modelId="{E5D9F8B8-D299-4774-898C-A8C9D34CFDFF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discharge</a:t>
          </a:r>
          <a:endParaRPr lang="ru-RU" sz="1800" dirty="0"/>
        </a:p>
      </dgm:t>
    </dgm:pt>
    <dgm:pt modelId="{D198E2B5-4608-4B4A-8B5B-A909E31A8AA7}" type="parTrans" cxnId="{481A42B7-B7E1-48D7-81A9-8F6C6B187FE2}">
      <dgm:prSet/>
      <dgm:spPr/>
      <dgm:t>
        <a:bodyPr/>
        <a:lstStyle/>
        <a:p>
          <a:endParaRPr lang="ru-RU"/>
        </a:p>
      </dgm:t>
    </dgm:pt>
    <dgm:pt modelId="{6EE7ED70-9586-43E0-A90B-7824EEAF6F41}" type="sibTrans" cxnId="{481A42B7-B7E1-48D7-81A9-8F6C6B187FE2}">
      <dgm:prSet/>
      <dgm:spPr/>
      <dgm:t>
        <a:bodyPr/>
        <a:lstStyle/>
        <a:p>
          <a:endParaRPr lang="ru-RU"/>
        </a:p>
      </dgm:t>
    </dgm:pt>
    <dgm:pt modelId="{28BCFF6C-F314-4A3B-8C8E-C8B691E1D7A2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p. module</a:t>
          </a:r>
          <a:endParaRPr lang="ru-RU" sz="1800" dirty="0"/>
        </a:p>
      </dgm:t>
    </dgm:pt>
    <dgm:pt modelId="{1D298279-C350-4946-B597-22B639677855}" type="parTrans" cxnId="{09D50657-8266-464E-BA93-DF59EB533DA1}">
      <dgm:prSet/>
      <dgm:spPr/>
      <dgm:t>
        <a:bodyPr/>
        <a:lstStyle/>
        <a:p>
          <a:endParaRPr lang="ru-RU"/>
        </a:p>
      </dgm:t>
    </dgm:pt>
    <dgm:pt modelId="{31A0315D-4810-457A-8889-6365863BA14D}" type="sibTrans" cxnId="{09D50657-8266-464E-BA93-DF59EB533DA1}">
      <dgm:prSet/>
      <dgm:spPr/>
      <dgm:t>
        <a:bodyPr/>
        <a:lstStyle/>
        <a:p>
          <a:endParaRPr lang="ru-RU"/>
        </a:p>
      </dgm:t>
    </dgm:pt>
    <dgm:pt modelId="{A19FFD4B-3CE9-4837-B3E3-31BD3718816E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voltage vs area</a:t>
          </a:r>
          <a:endParaRPr lang="ru-RU" sz="1800" dirty="0"/>
        </a:p>
      </dgm:t>
    </dgm:pt>
    <dgm:pt modelId="{B6810EF8-CCFE-4666-86F1-190E0327BAAD}" type="parTrans" cxnId="{4B916C79-67D0-422E-AA94-D66B4DB21927}">
      <dgm:prSet/>
      <dgm:spPr/>
      <dgm:t>
        <a:bodyPr/>
        <a:lstStyle/>
        <a:p>
          <a:endParaRPr lang="ru-RU"/>
        </a:p>
      </dgm:t>
    </dgm:pt>
    <dgm:pt modelId="{061CD31D-F188-4907-B92F-54E534AF013E}" type="sibTrans" cxnId="{4B916C79-67D0-422E-AA94-D66B4DB21927}">
      <dgm:prSet/>
      <dgm:spPr/>
      <dgm:t>
        <a:bodyPr/>
        <a:lstStyle/>
        <a:p>
          <a:endParaRPr lang="ru-RU"/>
        </a:p>
      </dgm:t>
    </dgm:pt>
    <dgm:pt modelId="{08294A86-6299-4A82-A793-D5F34A42681B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another piezoid</a:t>
          </a:r>
          <a:endParaRPr lang="ru-RU" sz="1800" dirty="0"/>
        </a:p>
      </dgm:t>
    </dgm:pt>
    <dgm:pt modelId="{862718F9-7740-48B3-8D11-91B87C330C75}" type="parTrans" cxnId="{CD9BDC08-AC3E-4D4D-B22B-692BE2FDB30C}">
      <dgm:prSet/>
      <dgm:spPr/>
      <dgm:t>
        <a:bodyPr/>
        <a:lstStyle/>
        <a:p>
          <a:endParaRPr lang="ru-RU"/>
        </a:p>
      </dgm:t>
    </dgm:pt>
    <dgm:pt modelId="{B31840D1-B0F3-46E0-98A7-0B1B86EB3E3D}" type="sibTrans" cxnId="{CD9BDC08-AC3E-4D4D-B22B-692BE2FDB30C}">
      <dgm:prSet/>
      <dgm:spPr/>
      <dgm:t>
        <a:bodyPr/>
        <a:lstStyle/>
        <a:p>
          <a:endParaRPr lang="ru-RU"/>
        </a:p>
      </dgm:t>
    </dgm:pt>
    <dgm:pt modelId="{8DFABF9B-6028-4F41-BC1F-FCFE43AD5A80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results</a:t>
          </a:r>
          <a:endParaRPr lang="ru-RU" sz="1800" dirty="0"/>
        </a:p>
      </dgm:t>
    </dgm:pt>
    <dgm:pt modelId="{0329637C-0129-4F4F-86FF-72798E19F176}" type="parTrans" cxnId="{142B0FDE-3688-4EC6-B2E2-F56D66F2AF14}">
      <dgm:prSet/>
      <dgm:spPr/>
      <dgm:t>
        <a:bodyPr/>
        <a:lstStyle/>
        <a:p>
          <a:endParaRPr lang="ru-RU"/>
        </a:p>
      </dgm:t>
    </dgm:pt>
    <dgm:pt modelId="{C501B004-341F-466A-B6B5-A7C4BE83A831}" type="sibTrans" cxnId="{142B0FDE-3688-4EC6-B2E2-F56D66F2AF14}">
      <dgm:prSet/>
      <dgm:spPr/>
      <dgm:t>
        <a:bodyPr/>
        <a:lstStyle/>
        <a:p>
          <a:endParaRPr lang="ru-RU"/>
        </a:p>
      </dgm:t>
    </dgm:pt>
    <dgm:pt modelId="{2A32B026-EF94-40F9-98CC-5C6FEAEE4DD3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resources</a:t>
          </a:r>
          <a:endParaRPr lang="ru-RU" sz="1800" dirty="0"/>
        </a:p>
      </dgm:t>
    </dgm:pt>
    <dgm:pt modelId="{28F3CF86-AA3C-41A5-8900-CF50947FD435}" type="parTrans" cxnId="{0AC4D97F-4968-45DB-98CF-8FFCE6AD11A8}">
      <dgm:prSet/>
      <dgm:spPr/>
      <dgm:t>
        <a:bodyPr/>
        <a:lstStyle/>
        <a:p>
          <a:endParaRPr lang="ru-RU"/>
        </a:p>
      </dgm:t>
    </dgm:pt>
    <dgm:pt modelId="{7A7C0A63-C611-4508-A9AC-BE4F5EFC8C08}" type="sibTrans" cxnId="{0AC4D97F-4968-45DB-98CF-8FFCE6AD11A8}">
      <dgm:prSet/>
      <dgm:spPr/>
      <dgm:t>
        <a:bodyPr/>
        <a:lstStyle/>
        <a:p>
          <a:endParaRPr lang="ru-RU"/>
        </a:p>
      </dgm:t>
    </dgm:pt>
    <dgm:pt modelId="{B04414EB-AD52-4FFB-9A9B-0E51E5CFACCC}" type="pres">
      <dgm:prSet presAssocID="{60262C5E-1856-4D3C-9144-DA79DE378333}" presName="Name0" presStyleCnt="0">
        <dgm:presLayoutVars>
          <dgm:dir/>
          <dgm:resizeHandles val="exact"/>
        </dgm:presLayoutVars>
      </dgm:prSet>
      <dgm:spPr/>
    </dgm:pt>
    <dgm:pt modelId="{374191BC-CBF1-4722-A9AB-92AB6DF8BFFF}" type="pres">
      <dgm:prSet presAssocID="{4CE396E4-CA83-4776-8C31-84604C1D6E3A}" presName="parTxOnly" presStyleLbl="node1" presStyleIdx="0" presStyleCnt="10" custScaleX="91008">
        <dgm:presLayoutVars>
          <dgm:bulletEnabled val="1"/>
        </dgm:presLayoutVars>
      </dgm:prSet>
      <dgm:spPr/>
    </dgm:pt>
    <dgm:pt modelId="{D3C4F458-A192-4D2A-98B1-BC7F3758BDAF}" type="pres">
      <dgm:prSet presAssocID="{56A4E5E1-E2D5-47FC-A226-BCAD690BD64B}" presName="parSpace" presStyleCnt="0"/>
      <dgm:spPr/>
    </dgm:pt>
    <dgm:pt modelId="{69F3C452-D86B-4FFA-8A78-EC557A9BF7CA}" type="pres">
      <dgm:prSet presAssocID="{83AD19C7-92C1-426C-8FAA-014C93757393}" presName="parTxOnly" presStyleLbl="node1" presStyleIdx="1" presStyleCnt="10" custScaleX="97047">
        <dgm:presLayoutVars>
          <dgm:bulletEnabled val="1"/>
        </dgm:presLayoutVars>
      </dgm:prSet>
      <dgm:spPr/>
    </dgm:pt>
    <dgm:pt modelId="{2A6AC526-0405-4199-A8E6-B0E3A00D9FBA}" type="pres">
      <dgm:prSet presAssocID="{82947BE6-FE58-4705-8BE8-30FC64170AF4}" presName="parSpace" presStyleCnt="0"/>
      <dgm:spPr/>
    </dgm:pt>
    <dgm:pt modelId="{C487BD1A-F6ED-4FFA-99F0-4FE125A9C8CA}" type="pres">
      <dgm:prSet presAssocID="{DED84642-914C-4D28-AC92-E96907651EB6}" presName="parTxOnly" presStyleLbl="node1" presStyleIdx="2" presStyleCnt="10">
        <dgm:presLayoutVars>
          <dgm:bulletEnabled val="1"/>
        </dgm:presLayoutVars>
      </dgm:prSet>
      <dgm:spPr/>
    </dgm:pt>
    <dgm:pt modelId="{6B7B8A16-23C1-49B2-8A73-E3F1BCAA299C}" type="pres">
      <dgm:prSet presAssocID="{DB77B310-E8BB-4487-A977-91AA832963C4}" presName="parSpace" presStyleCnt="0"/>
      <dgm:spPr/>
    </dgm:pt>
    <dgm:pt modelId="{19071FF0-3EC6-4ED2-A7D3-81ACB89A64AF}" type="pres">
      <dgm:prSet presAssocID="{305EF9A8-2D7D-480F-A1BD-157CA258FE7B}" presName="parTxOnly" presStyleLbl="node1" presStyleIdx="3" presStyleCnt="10">
        <dgm:presLayoutVars>
          <dgm:bulletEnabled val="1"/>
        </dgm:presLayoutVars>
      </dgm:prSet>
      <dgm:spPr/>
    </dgm:pt>
    <dgm:pt modelId="{574CDA00-9D9B-4C05-9D2F-6997663D9DC4}" type="pres">
      <dgm:prSet presAssocID="{8F85BD80-2A55-41A2-BFB5-0833A9090486}" presName="parSpace" presStyleCnt="0"/>
      <dgm:spPr/>
    </dgm:pt>
    <dgm:pt modelId="{CA7A7B24-7903-4C1C-B9BA-4C9A8CAD12F2}" type="pres">
      <dgm:prSet presAssocID="{E5D9F8B8-D299-4774-898C-A8C9D34CFDFF}" presName="parTxOnly" presStyleLbl="node1" presStyleIdx="4" presStyleCnt="10" custScaleX="106219">
        <dgm:presLayoutVars>
          <dgm:bulletEnabled val="1"/>
        </dgm:presLayoutVars>
      </dgm:prSet>
      <dgm:spPr/>
    </dgm:pt>
    <dgm:pt modelId="{DCE48D99-6F1E-4943-AF67-146A1138E898}" type="pres">
      <dgm:prSet presAssocID="{6EE7ED70-9586-43E0-A90B-7824EEAF6F41}" presName="parSpace" presStyleCnt="0"/>
      <dgm:spPr/>
    </dgm:pt>
    <dgm:pt modelId="{8581BF21-F612-406F-8D6A-A9DDBFEADA6F}" type="pres">
      <dgm:prSet presAssocID="{28BCFF6C-F314-4A3B-8C8E-C8B691E1D7A2}" presName="parTxOnly" presStyleLbl="node1" presStyleIdx="5" presStyleCnt="10">
        <dgm:presLayoutVars>
          <dgm:bulletEnabled val="1"/>
        </dgm:presLayoutVars>
      </dgm:prSet>
      <dgm:spPr/>
    </dgm:pt>
    <dgm:pt modelId="{BFC4284E-6D9D-42B4-9517-B8E455A06F70}" type="pres">
      <dgm:prSet presAssocID="{31A0315D-4810-457A-8889-6365863BA14D}" presName="parSpace" presStyleCnt="0"/>
      <dgm:spPr/>
    </dgm:pt>
    <dgm:pt modelId="{B644CFAA-F403-4D1F-AC56-C923655D6009}" type="pres">
      <dgm:prSet presAssocID="{A19FFD4B-3CE9-4837-B3E3-31BD3718816E}" presName="parTxOnly" presStyleLbl="node1" presStyleIdx="6" presStyleCnt="10">
        <dgm:presLayoutVars>
          <dgm:bulletEnabled val="1"/>
        </dgm:presLayoutVars>
      </dgm:prSet>
      <dgm:spPr/>
    </dgm:pt>
    <dgm:pt modelId="{212541E7-531B-46E6-859B-EC679F711035}" type="pres">
      <dgm:prSet presAssocID="{061CD31D-F188-4907-B92F-54E534AF013E}" presName="parSpace" presStyleCnt="0"/>
      <dgm:spPr/>
    </dgm:pt>
    <dgm:pt modelId="{F4D31F14-9AA5-42A1-A802-C2C8DB409DDB}" type="pres">
      <dgm:prSet presAssocID="{08294A86-6299-4A82-A793-D5F34A42681B}" presName="parTxOnly" presStyleLbl="node1" presStyleIdx="7" presStyleCnt="10">
        <dgm:presLayoutVars>
          <dgm:bulletEnabled val="1"/>
        </dgm:presLayoutVars>
      </dgm:prSet>
      <dgm:spPr/>
    </dgm:pt>
    <dgm:pt modelId="{FD916D1C-C16F-420B-8899-3665594CF644}" type="pres">
      <dgm:prSet presAssocID="{B31840D1-B0F3-46E0-98A7-0B1B86EB3E3D}" presName="parSpace" presStyleCnt="0"/>
      <dgm:spPr/>
    </dgm:pt>
    <dgm:pt modelId="{8139F16F-FA08-48B1-A4BF-463A12DCD535}" type="pres">
      <dgm:prSet presAssocID="{8DFABF9B-6028-4F41-BC1F-FCFE43AD5A80}" presName="parTxOnly" presStyleLbl="node1" presStyleIdx="8" presStyleCnt="10">
        <dgm:presLayoutVars>
          <dgm:bulletEnabled val="1"/>
        </dgm:presLayoutVars>
      </dgm:prSet>
      <dgm:spPr/>
    </dgm:pt>
    <dgm:pt modelId="{3B28C5E2-B4FC-4249-9F55-5133234D164F}" type="pres">
      <dgm:prSet presAssocID="{C501B004-341F-466A-B6B5-A7C4BE83A831}" presName="parSpace" presStyleCnt="0"/>
      <dgm:spPr/>
    </dgm:pt>
    <dgm:pt modelId="{E1A55F6F-5DBA-4FAF-9D29-2DC161205022}" type="pres">
      <dgm:prSet presAssocID="{2A32B026-EF94-40F9-98CC-5C6FEAEE4DD3}" presName="parTxOnly" presStyleLbl="node1" presStyleIdx="9" presStyleCnt="10" custScaleX="107182">
        <dgm:presLayoutVars>
          <dgm:bulletEnabled val="1"/>
        </dgm:presLayoutVars>
      </dgm:prSet>
      <dgm:spPr/>
    </dgm:pt>
  </dgm:ptLst>
  <dgm:cxnLst>
    <dgm:cxn modelId="{CD9BDC08-AC3E-4D4D-B22B-692BE2FDB30C}" srcId="{60262C5E-1856-4D3C-9144-DA79DE378333}" destId="{08294A86-6299-4A82-A793-D5F34A42681B}" srcOrd="7" destOrd="0" parTransId="{862718F9-7740-48B3-8D11-91B87C330C75}" sibTransId="{B31840D1-B0F3-46E0-98A7-0B1B86EB3E3D}"/>
    <dgm:cxn modelId="{CBD47F1A-EC36-404A-8A16-69023C47C179}" type="presOf" srcId="{E5D9F8B8-D299-4774-898C-A8C9D34CFDFF}" destId="{CA7A7B24-7903-4C1C-B9BA-4C9A8CAD12F2}" srcOrd="0" destOrd="0" presId="urn:microsoft.com/office/officeart/2005/8/layout/hChevron3"/>
    <dgm:cxn modelId="{7BB45432-50F2-4E5F-9E87-E1CF07696A13}" srcId="{60262C5E-1856-4D3C-9144-DA79DE378333}" destId="{DED84642-914C-4D28-AC92-E96907651EB6}" srcOrd="2" destOrd="0" parTransId="{286CA862-541B-456A-803E-B0B912E9B63F}" sibTransId="{DB77B310-E8BB-4487-A977-91AA832963C4}"/>
    <dgm:cxn modelId="{AF4F7B35-2668-4ACB-B97B-DFA1037E1AFC}" type="presOf" srcId="{2A32B026-EF94-40F9-98CC-5C6FEAEE4DD3}" destId="{E1A55F6F-5DBA-4FAF-9D29-2DC161205022}" srcOrd="0" destOrd="0" presId="urn:microsoft.com/office/officeart/2005/8/layout/hChevron3"/>
    <dgm:cxn modelId="{88DC023A-962F-466F-984A-8FFDAF2219F7}" type="presOf" srcId="{83AD19C7-92C1-426C-8FAA-014C93757393}" destId="{69F3C452-D86B-4FFA-8A78-EC557A9BF7CA}" srcOrd="0" destOrd="0" presId="urn:microsoft.com/office/officeart/2005/8/layout/hChevron3"/>
    <dgm:cxn modelId="{14DB0342-27AB-4A76-875F-B3B23E703EF9}" type="presOf" srcId="{4CE396E4-CA83-4776-8C31-84604C1D6E3A}" destId="{374191BC-CBF1-4722-A9AB-92AB6DF8BFFF}" srcOrd="0" destOrd="0" presId="urn:microsoft.com/office/officeart/2005/8/layout/hChevron3"/>
    <dgm:cxn modelId="{8E981166-680A-4162-829B-5C582DE75018}" type="presOf" srcId="{305EF9A8-2D7D-480F-A1BD-157CA258FE7B}" destId="{19071FF0-3EC6-4ED2-A7D3-81ACB89A64AF}" srcOrd="0" destOrd="0" presId="urn:microsoft.com/office/officeart/2005/8/layout/hChevron3"/>
    <dgm:cxn modelId="{23871275-897B-43E3-BDB3-B20DF65F3201}" type="presOf" srcId="{60262C5E-1856-4D3C-9144-DA79DE378333}" destId="{B04414EB-AD52-4FFB-9A9B-0E51E5CFACCC}" srcOrd="0" destOrd="0" presId="urn:microsoft.com/office/officeart/2005/8/layout/hChevron3"/>
    <dgm:cxn modelId="{09D50657-8266-464E-BA93-DF59EB533DA1}" srcId="{60262C5E-1856-4D3C-9144-DA79DE378333}" destId="{28BCFF6C-F314-4A3B-8C8E-C8B691E1D7A2}" srcOrd="5" destOrd="0" parTransId="{1D298279-C350-4946-B597-22B639677855}" sibTransId="{31A0315D-4810-457A-8889-6365863BA14D}"/>
    <dgm:cxn modelId="{4B916C79-67D0-422E-AA94-D66B4DB21927}" srcId="{60262C5E-1856-4D3C-9144-DA79DE378333}" destId="{A19FFD4B-3CE9-4837-B3E3-31BD3718816E}" srcOrd="6" destOrd="0" parTransId="{B6810EF8-CCFE-4666-86F1-190E0327BAAD}" sibTransId="{061CD31D-F188-4907-B92F-54E534AF013E}"/>
    <dgm:cxn modelId="{3988957B-09AC-4608-A4E5-FC8469135667}" srcId="{60262C5E-1856-4D3C-9144-DA79DE378333}" destId="{4CE396E4-CA83-4776-8C31-84604C1D6E3A}" srcOrd="0" destOrd="0" parTransId="{36F264B6-C846-49B7-AC14-028F2DABA855}" sibTransId="{56A4E5E1-E2D5-47FC-A226-BCAD690BD64B}"/>
    <dgm:cxn modelId="{0AC4D97F-4968-45DB-98CF-8FFCE6AD11A8}" srcId="{60262C5E-1856-4D3C-9144-DA79DE378333}" destId="{2A32B026-EF94-40F9-98CC-5C6FEAEE4DD3}" srcOrd="9" destOrd="0" parTransId="{28F3CF86-AA3C-41A5-8900-CF50947FD435}" sibTransId="{7A7C0A63-C611-4508-A9AC-BE4F5EFC8C08}"/>
    <dgm:cxn modelId="{1D8C42A4-98ED-42CE-90A4-959515C6041C}" type="presOf" srcId="{28BCFF6C-F314-4A3B-8C8E-C8B691E1D7A2}" destId="{8581BF21-F612-406F-8D6A-A9DDBFEADA6F}" srcOrd="0" destOrd="0" presId="urn:microsoft.com/office/officeart/2005/8/layout/hChevron3"/>
    <dgm:cxn modelId="{C07249A7-1AEF-40A6-9CDF-4A0859E0CC07}" type="presOf" srcId="{A19FFD4B-3CE9-4837-B3E3-31BD3718816E}" destId="{B644CFAA-F403-4D1F-AC56-C923655D6009}" srcOrd="0" destOrd="0" presId="urn:microsoft.com/office/officeart/2005/8/layout/hChevron3"/>
    <dgm:cxn modelId="{F67BD7AD-5ACC-42EF-BCC5-02BB1B7B7C90}" srcId="{60262C5E-1856-4D3C-9144-DA79DE378333}" destId="{305EF9A8-2D7D-480F-A1BD-157CA258FE7B}" srcOrd="3" destOrd="0" parTransId="{5C3F93CF-43B8-4F9D-96F8-5B7AE80AD998}" sibTransId="{8F85BD80-2A55-41A2-BFB5-0833A9090486}"/>
    <dgm:cxn modelId="{481A42B7-B7E1-48D7-81A9-8F6C6B187FE2}" srcId="{60262C5E-1856-4D3C-9144-DA79DE378333}" destId="{E5D9F8B8-D299-4774-898C-A8C9D34CFDFF}" srcOrd="4" destOrd="0" parTransId="{D198E2B5-4608-4B4A-8B5B-A909E31A8AA7}" sibTransId="{6EE7ED70-9586-43E0-A90B-7824EEAF6F41}"/>
    <dgm:cxn modelId="{EE6E0DC2-E19E-4A1C-94F3-00E7E6808AA7}" type="presOf" srcId="{8DFABF9B-6028-4F41-BC1F-FCFE43AD5A80}" destId="{8139F16F-FA08-48B1-A4BF-463A12DCD535}" srcOrd="0" destOrd="0" presId="urn:microsoft.com/office/officeart/2005/8/layout/hChevron3"/>
    <dgm:cxn modelId="{CD7315D6-333D-4483-9359-EA2422B4FFD6}" type="presOf" srcId="{08294A86-6299-4A82-A793-D5F34A42681B}" destId="{F4D31F14-9AA5-42A1-A802-C2C8DB409DDB}" srcOrd="0" destOrd="0" presId="urn:microsoft.com/office/officeart/2005/8/layout/hChevron3"/>
    <dgm:cxn modelId="{60FD5BD8-12C6-4FF7-9320-6B756AA6CAE0}" srcId="{60262C5E-1856-4D3C-9144-DA79DE378333}" destId="{83AD19C7-92C1-426C-8FAA-014C93757393}" srcOrd="1" destOrd="0" parTransId="{8E36E502-BCFB-48A3-8FFD-CBF24B4E0038}" sibTransId="{82947BE6-FE58-4705-8BE8-30FC64170AF4}"/>
    <dgm:cxn modelId="{142B0FDE-3688-4EC6-B2E2-F56D66F2AF14}" srcId="{60262C5E-1856-4D3C-9144-DA79DE378333}" destId="{8DFABF9B-6028-4F41-BC1F-FCFE43AD5A80}" srcOrd="8" destOrd="0" parTransId="{0329637C-0129-4F4F-86FF-72798E19F176}" sibTransId="{C501B004-341F-466A-B6B5-A7C4BE83A831}"/>
    <dgm:cxn modelId="{8F322AED-538C-483B-8C7D-DDF7217BA092}" type="presOf" srcId="{DED84642-914C-4D28-AC92-E96907651EB6}" destId="{C487BD1A-F6ED-4FFA-99F0-4FE125A9C8CA}" srcOrd="0" destOrd="0" presId="urn:microsoft.com/office/officeart/2005/8/layout/hChevron3"/>
    <dgm:cxn modelId="{B04A6B6A-7D22-4D94-BFBF-130D0FE07322}" type="presParOf" srcId="{B04414EB-AD52-4FFB-9A9B-0E51E5CFACCC}" destId="{374191BC-CBF1-4722-A9AB-92AB6DF8BFFF}" srcOrd="0" destOrd="0" presId="urn:microsoft.com/office/officeart/2005/8/layout/hChevron3"/>
    <dgm:cxn modelId="{124762CC-2C4A-430A-9748-68EBA052845D}" type="presParOf" srcId="{B04414EB-AD52-4FFB-9A9B-0E51E5CFACCC}" destId="{D3C4F458-A192-4D2A-98B1-BC7F3758BDAF}" srcOrd="1" destOrd="0" presId="urn:microsoft.com/office/officeart/2005/8/layout/hChevron3"/>
    <dgm:cxn modelId="{2806639B-1C60-42E3-BD83-95BC6206D451}" type="presParOf" srcId="{B04414EB-AD52-4FFB-9A9B-0E51E5CFACCC}" destId="{69F3C452-D86B-4FFA-8A78-EC557A9BF7CA}" srcOrd="2" destOrd="0" presId="urn:microsoft.com/office/officeart/2005/8/layout/hChevron3"/>
    <dgm:cxn modelId="{275D1892-0455-4003-B95D-C89062F42A2B}" type="presParOf" srcId="{B04414EB-AD52-4FFB-9A9B-0E51E5CFACCC}" destId="{2A6AC526-0405-4199-A8E6-B0E3A00D9FBA}" srcOrd="3" destOrd="0" presId="urn:microsoft.com/office/officeart/2005/8/layout/hChevron3"/>
    <dgm:cxn modelId="{E8F98E2E-C410-4B35-9D28-CD886011E8F8}" type="presParOf" srcId="{B04414EB-AD52-4FFB-9A9B-0E51E5CFACCC}" destId="{C487BD1A-F6ED-4FFA-99F0-4FE125A9C8CA}" srcOrd="4" destOrd="0" presId="urn:microsoft.com/office/officeart/2005/8/layout/hChevron3"/>
    <dgm:cxn modelId="{65175139-0A3A-42AD-BBD1-1B9487F3CAA9}" type="presParOf" srcId="{B04414EB-AD52-4FFB-9A9B-0E51E5CFACCC}" destId="{6B7B8A16-23C1-49B2-8A73-E3F1BCAA299C}" srcOrd="5" destOrd="0" presId="urn:microsoft.com/office/officeart/2005/8/layout/hChevron3"/>
    <dgm:cxn modelId="{60E7B57F-CA4B-48E1-97F0-669D080FABF3}" type="presParOf" srcId="{B04414EB-AD52-4FFB-9A9B-0E51E5CFACCC}" destId="{19071FF0-3EC6-4ED2-A7D3-81ACB89A64AF}" srcOrd="6" destOrd="0" presId="urn:microsoft.com/office/officeart/2005/8/layout/hChevron3"/>
    <dgm:cxn modelId="{B0A4783C-CD10-4576-9FB1-5E3FADE1C56F}" type="presParOf" srcId="{B04414EB-AD52-4FFB-9A9B-0E51E5CFACCC}" destId="{574CDA00-9D9B-4C05-9D2F-6997663D9DC4}" srcOrd="7" destOrd="0" presId="urn:microsoft.com/office/officeart/2005/8/layout/hChevron3"/>
    <dgm:cxn modelId="{5153D5C5-807A-488B-83D4-2F661417B4AB}" type="presParOf" srcId="{B04414EB-AD52-4FFB-9A9B-0E51E5CFACCC}" destId="{CA7A7B24-7903-4C1C-B9BA-4C9A8CAD12F2}" srcOrd="8" destOrd="0" presId="urn:microsoft.com/office/officeart/2005/8/layout/hChevron3"/>
    <dgm:cxn modelId="{CC3F79CC-8492-465E-B465-E61ACDC114ED}" type="presParOf" srcId="{B04414EB-AD52-4FFB-9A9B-0E51E5CFACCC}" destId="{DCE48D99-6F1E-4943-AF67-146A1138E898}" srcOrd="9" destOrd="0" presId="urn:microsoft.com/office/officeart/2005/8/layout/hChevron3"/>
    <dgm:cxn modelId="{887BCBB9-3C6B-461A-AB42-76E4DAADC6AC}" type="presParOf" srcId="{B04414EB-AD52-4FFB-9A9B-0E51E5CFACCC}" destId="{8581BF21-F612-406F-8D6A-A9DDBFEADA6F}" srcOrd="10" destOrd="0" presId="urn:microsoft.com/office/officeart/2005/8/layout/hChevron3"/>
    <dgm:cxn modelId="{0D0FB89A-5E53-4A93-BE67-71EAF1B35908}" type="presParOf" srcId="{B04414EB-AD52-4FFB-9A9B-0E51E5CFACCC}" destId="{BFC4284E-6D9D-42B4-9517-B8E455A06F70}" srcOrd="11" destOrd="0" presId="urn:microsoft.com/office/officeart/2005/8/layout/hChevron3"/>
    <dgm:cxn modelId="{ED4D871A-FACA-4C0A-A9EA-DAF43F6049FC}" type="presParOf" srcId="{B04414EB-AD52-4FFB-9A9B-0E51E5CFACCC}" destId="{B644CFAA-F403-4D1F-AC56-C923655D6009}" srcOrd="12" destOrd="0" presId="urn:microsoft.com/office/officeart/2005/8/layout/hChevron3"/>
    <dgm:cxn modelId="{E4C7E731-8150-4FA9-992C-1B4203E5D820}" type="presParOf" srcId="{B04414EB-AD52-4FFB-9A9B-0E51E5CFACCC}" destId="{212541E7-531B-46E6-859B-EC679F711035}" srcOrd="13" destOrd="0" presId="urn:microsoft.com/office/officeart/2005/8/layout/hChevron3"/>
    <dgm:cxn modelId="{E979B02B-DD24-49F7-B000-7101C555A18C}" type="presParOf" srcId="{B04414EB-AD52-4FFB-9A9B-0E51E5CFACCC}" destId="{F4D31F14-9AA5-42A1-A802-C2C8DB409DDB}" srcOrd="14" destOrd="0" presId="urn:microsoft.com/office/officeart/2005/8/layout/hChevron3"/>
    <dgm:cxn modelId="{CDEE6E9A-AFBA-4462-8AA7-4793CAB16267}" type="presParOf" srcId="{B04414EB-AD52-4FFB-9A9B-0E51E5CFACCC}" destId="{FD916D1C-C16F-420B-8899-3665594CF644}" srcOrd="15" destOrd="0" presId="urn:microsoft.com/office/officeart/2005/8/layout/hChevron3"/>
    <dgm:cxn modelId="{5B917F68-6612-427E-B231-0CF74DF16EE4}" type="presParOf" srcId="{B04414EB-AD52-4FFB-9A9B-0E51E5CFACCC}" destId="{8139F16F-FA08-48B1-A4BF-463A12DCD535}" srcOrd="16" destOrd="0" presId="urn:microsoft.com/office/officeart/2005/8/layout/hChevron3"/>
    <dgm:cxn modelId="{F8417B11-E463-44AD-95C7-B6E1164DD6E6}" type="presParOf" srcId="{B04414EB-AD52-4FFB-9A9B-0E51E5CFACCC}" destId="{3B28C5E2-B4FC-4249-9F55-5133234D164F}" srcOrd="17" destOrd="0" presId="urn:microsoft.com/office/officeart/2005/8/layout/hChevron3"/>
    <dgm:cxn modelId="{CD1A4DF9-1D66-4C4A-9376-FFD9F9E7F459}" type="presParOf" srcId="{B04414EB-AD52-4FFB-9A9B-0E51E5CFACCC}" destId="{E1A55F6F-5DBA-4FAF-9D29-2DC161205022}" srcOrd="1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0262C5E-1856-4D3C-9144-DA79DE378333}" type="doc">
      <dgm:prSet loTypeId="urn:microsoft.com/office/officeart/2005/8/layout/hChevron3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4CE396E4-CA83-4776-8C31-84604C1D6E3A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problem</a:t>
          </a:r>
          <a:endParaRPr lang="ru-RU" sz="1800" dirty="0"/>
        </a:p>
      </dgm:t>
    </dgm:pt>
    <dgm:pt modelId="{36F264B6-C846-49B7-AC14-028F2DABA855}" type="parTrans" cxnId="{3988957B-09AC-4608-A4E5-FC8469135667}">
      <dgm:prSet/>
      <dgm:spPr/>
      <dgm:t>
        <a:bodyPr/>
        <a:lstStyle/>
        <a:p>
          <a:endParaRPr lang="ru-RU"/>
        </a:p>
      </dgm:t>
    </dgm:pt>
    <dgm:pt modelId="{56A4E5E1-E2D5-47FC-A226-BCAD690BD64B}" type="sibTrans" cxnId="{3988957B-09AC-4608-A4E5-FC8469135667}">
      <dgm:prSet/>
      <dgm:spPr/>
      <dgm:t>
        <a:bodyPr/>
        <a:lstStyle/>
        <a:p>
          <a:endParaRPr lang="ru-RU"/>
        </a:p>
      </dgm:t>
    </dgm:pt>
    <dgm:pt modelId="{DED84642-914C-4D28-AC92-E96907651EB6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intro</a:t>
          </a:r>
          <a:endParaRPr lang="ru-RU" sz="1800" dirty="0"/>
        </a:p>
      </dgm:t>
    </dgm:pt>
    <dgm:pt modelId="{286CA862-541B-456A-803E-B0B912E9B63F}" type="parTrans" cxnId="{7BB45432-50F2-4E5F-9E87-E1CF07696A13}">
      <dgm:prSet/>
      <dgm:spPr/>
      <dgm:t>
        <a:bodyPr/>
        <a:lstStyle/>
        <a:p>
          <a:endParaRPr lang="ru-RU"/>
        </a:p>
      </dgm:t>
    </dgm:pt>
    <dgm:pt modelId="{DB77B310-E8BB-4487-A977-91AA832963C4}" type="sibTrans" cxnId="{7BB45432-50F2-4E5F-9E87-E1CF07696A13}">
      <dgm:prSet/>
      <dgm:spPr/>
      <dgm:t>
        <a:bodyPr/>
        <a:lstStyle/>
        <a:p>
          <a:endParaRPr lang="ru-RU"/>
        </a:p>
      </dgm:t>
    </dgm:pt>
    <dgm:pt modelId="{83AD19C7-92C1-426C-8FAA-014C93757393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G&amp;T</a:t>
          </a:r>
          <a:endParaRPr lang="ru-RU" sz="1800" dirty="0"/>
        </a:p>
      </dgm:t>
    </dgm:pt>
    <dgm:pt modelId="{8E36E502-BCFB-48A3-8FFD-CBF24B4E0038}" type="parTrans" cxnId="{60FD5BD8-12C6-4FF7-9320-6B756AA6CAE0}">
      <dgm:prSet/>
      <dgm:spPr/>
      <dgm:t>
        <a:bodyPr/>
        <a:lstStyle/>
        <a:p>
          <a:endParaRPr lang="ru-RU"/>
        </a:p>
      </dgm:t>
    </dgm:pt>
    <dgm:pt modelId="{82947BE6-FE58-4705-8BE8-30FC64170AF4}" type="sibTrans" cxnId="{60FD5BD8-12C6-4FF7-9320-6B756AA6CAE0}">
      <dgm:prSet/>
      <dgm:spPr/>
      <dgm:t>
        <a:bodyPr/>
        <a:lstStyle/>
        <a:p>
          <a:endParaRPr lang="ru-RU"/>
        </a:p>
      </dgm:t>
    </dgm:pt>
    <dgm:pt modelId="{305EF9A8-2D7D-480F-A1BD-157CA258FE7B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voltage vs mass</a:t>
          </a:r>
        </a:p>
      </dgm:t>
    </dgm:pt>
    <dgm:pt modelId="{5C3F93CF-43B8-4F9D-96F8-5B7AE80AD998}" type="parTrans" cxnId="{F67BD7AD-5ACC-42EF-BCC5-02BB1B7B7C90}">
      <dgm:prSet/>
      <dgm:spPr/>
      <dgm:t>
        <a:bodyPr/>
        <a:lstStyle/>
        <a:p>
          <a:endParaRPr lang="ru-RU"/>
        </a:p>
      </dgm:t>
    </dgm:pt>
    <dgm:pt modelId="{8F85BD80-2A55-41A2-BFB5-0833A9090486}" type="sibTrans" cxnId="{F67BD7AD-5ACC-42EF-BCC5-02BB1B7B7C90}">
      <dgm:prSet/>
      <dgm:spPr/>
      <dgm:t>
        <a:bodyPr/>
        <a:lstStyle/>
        <a:p>
          <a:endParaRPr lang="ru-RU"/>
        </a:p>
      </dgm:t>
    </dgm:pt>
    <dgm:pt modelId="{E5D9F8B8-D299-4774-898C-A8C9D34CFDFF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discharge</a:t>
          </a:r>
          <a:endParaRPr lang="ru-RU" sz="1800" dirty="0"/>
        </a:p>
      </dgm:t>
    </dgm:pt>
    <dgm:pt modelId="{D198E2B5-4608-4B4A-8B5B-A909E31A8AA7}" type="parTrans" cxnId="{481A42B7-B7E1-48D7-81A9-8F6C6B187FE2}">
      <dgm:prSet/>
      <dgm:spPr/>
      <dgm:t>
        <a:bodyPr/>
        <a:lstStyle/>
        <a:p>
          <a:endParaRPr lang="ru-RU"/>
        </a:p>
      </dgm:t>
    </dgm:pt>
    <dgm:pt modelId="{6EE7ED70-9586-43E0-A90B-7824EEAF6F41}" type="sibTrans" cxnId="{481A42B7-B7E1-48D7-81A9-8F6C6B187FE2}">
      <dgm:prSet/>
      <dgm:spPr/>
      <dgm:t>
        <a:bodyPr/>
        <a:lstStyle/>
        <a:p>
          <a:endParaRPr lang="ru-RU"/>
        </a:p>
      </dgm:t>
    </dgm:pt>
    <dgm:pt modelId="{28BCFF6C-F314-4A3B-8C8E-C8B691E1D7A2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p. module</a:t>
          </a:r>
          <a:endParaRPr lang="ru-RU" sz="1800" dirty="0"/>
        </a:p>
      </dgm:t>
    </dgm:pt>
    <dgm:pt modelId="{1D298279-C350-4946-B597-22B639677855}" type="parTrans" cxnId="{09D50657-8266-464E-BA93-DF59EB533DA1}">
      <dgm:prSet/>
      <dgm:spPr/>
      <dgm:t>
        <a:bodyPr/>
        <a:lstStyle/>
        <a:p>
          <a:endParaRPr lang="ru-RU"/>
        </a:p>
      </dgm:t>
    </dgm:pt>
    <dgm:pt modelId="{31A0315D-4810-457A-8889-6365863BA14D}" type="sibTrans" cxnId="{09D50657-8266-464E-BA93-DF59EB533DA1}">
      <dgm:prSet/>
      <dgm:spPr/>
      <dgm:t>
        <a:bodyPr/>
        <a:lstStyle/>
        <a:p>
          <a:endParaRPr lang="ru-RU"/>
        </a:p>
      </dgm:t>
    </dgm:pt>
    <dgm:pt modelId="{A19FFD4B-3CE9-4837-B3E3-31BD3718816E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voltage vs area</a:t>
          </a:r>
          <a:endParaRPr lang="ru-RU" sz="1800" dirty="0"/>
        </a:p>
      </dgm:t>
    </dgm:pt>
    <dgm:pt modelId="{B6810EF8-CCFE-4666-86F1-190E0327BAAD}" type="parTrans" cxnId="{4B916C79-67D0-422E-AA94-D66B4DB21927}">
      <dgm:prSet/>
      <dgm:spPr/>
      <dgm:t>
        <a:bodyPr/>
        <a:lstStyle/>
        <a:p>
          <a:endParaRPr lang="ru-RU"/>
        </a:p>
      </dgm:t>
    </dgm:pt>
    <dgm:pt modelId="{061CD31D-F188-4907-B92F-54E534AF013E}" type="sibTrans" cxnId="{4B916C79-67D0-422E-AA94-D66B4DB21927}">
      <dgm:prSet/>
      <dgm:spPr/>
      <dgm:t>
        <a:bodyPr/>
        <a:lstStyle/>
        <a:p>
          <a:endParaRPr lang="ru-RU"/>
        </a:p>
      </dgm:t>
    </dgm:pt>
    <dgm:pt modelId="{08294A86-6299-4A82-A793-D5F34A42681B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another piezoid</a:t>
          </a:r>
          <a:endParaRPr lang="ru-RU" sz="1800" dirty="0"/>
        </a:p>
      </dgm:t>
    </dgm:pt>
    <dgm:pt modelId="{862718F9-7740-48B3-8D11-91B87C330C75}" type="parTrans" cxnId="{CD9BDC08-AC3E-4D4D-B22B-692BE2FDB30C}">
      <dgm:prSet/>
      <dgm:spPr/>
      <dgm:t>
        <a:bodyPr/>
        <a:lstStyle/>
        <a:p>
          <a:endParaRPr lang="ru-RU"/>
        </a:p>
      </dgm:t>
    </dgm:pt>
    <dgm:pt modelId="{B31840D1-B0F3-46E0-98A7-0B1B86EB3E3D}" type="sibTrans" cxnId="{CD9BDC08-AC3E-4D4D-B22B-692BE2FDB30C}">
      <dgm:prSet/>
      <dgm:spPr/>
      <dgm:t>
        <a:bodyPr/>
        <a:lstStyle/>
        <a:p>
          <a:endParaRPr lang="ru-RU"/>
        </a:p>
      </dgm:t>
    </dgm:pt>
    <dgm:pt modelId="{8DFABF9B-6028-4F41-BC1F-FCFE43AD5A80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results</a:t>
          </a:r>
          <a:endParaRPr lang="ru-RU" sz="1800" dirty="0"/>
        </a:p>
      </dgm:t>
    </dgm:pt>
    <dgm:pt modelId="{0329637C-0129-4F4F-86FF-72798E19F176}" type="parTrans" cxnId="{142B0FDE-3688-4EC6-B2E2-F56D66F2AF14}">
      <dgm:prSet/>
      <dgm:spPr/>
      <dgm:t>
        <a:bodyPr/>
        <a:lstStyle/>
        <a:p>
          <a:endParaRPr lang="ru-RU"/>
        </a:p>
      </dgm:t>
    </dgm:pt>
    <dgm:pt modelId="{C501B004-341F-466A-B6B5-A7C4BE83A831}" type="sibTrans" cxnId="{142B0FDE-3688-4EC6-B2E2-F56D66F2AF14}">
      <dgm:prSet/>
      <dgm:spPr/>
      <dgm:t>
        <a:bodyPr/>
        <a:lstStyle/>
        <a:p>
          <a:endParaRPr lang="ru-RU"/>
        </a:p>
      </dgm:t>
    </dgm:pt>
    <dgm:pt modelId="{2A32B026-EF94-40F9-98CC-5C6FEAEE4DD3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resources</a:t>
          </a:r>
          <a:endParaRPr lang="ru-RU" sz="1800" dirty="0"/>
        </a:p>
      </dgm:t>
    </dgm:pt>
    <dgm:pt modelId="{28F3CF86-AA3C-41A5-8900-CF50947FD435}" type="parTrans" cxnId="{0AC4D97F-4968-45DB-98CF-8FFCE6AD11A8}">
      <dgm:prSet/>
      <dgm:spPr/>
      <dgm:t>
        <a:bodyPr/>
        <a:lstStyle/>
        <a:p>
          <a:endParaRPr lang="ru-RU"/>
        </a:p>
      </dgm:t>
    </dgm:pt>
    <dgm:pt modelId="{7A7C0A63-C611-4508-A9AC-BE4F5EFC8C08}" type="sibTrans" cxnId="{0AC4D97F-4968-45DB-98CF-8FFCE6AD11A8}">
      <dgm:prSet/>
      <dgm:spPr/>
      <dgm:t>
        <a:bodyPr/>
        <a:lstStyle/>
        <a:p>
          <a:endParaRPr lang="ru-RU"/>
        </a:p>
      </dgm:t>
    </dgm:pt>
    <dgm:pt modelId="{B04414EB-AD52-4FFB-9A9B-0E51E5CFACCC}" type="pres">
      <dgm:prSet presAssocID="{60262C5E-1856-4D3C-9144-DA79DE378333}" presName="Name0" presStyleCnt="0">
        <dgm:presLayoutVars>
          <dgm:dir/>
          <dgm:resizeHandles val="exact"/>
        </dgm:presLayoutVars>
      </dgm:prSet>
      <dgm:spPr/>
    </dgm:pt>
    <dgm:pt modelId="{374191BC-CBF1-4722-A9AB-92AB6DF8BFFF}" type="pres">
      <dgm:prSet presAssocID="{4CE396E4-CA83-4776-8C31-84604C1D6E3A}" presName="parTxOnly" presStyleLbl="node1" presStyleIdx="0" presStyleCnt="10" custScaleX="91008">
        <dgm:presLayoutVars>
          <dgm:bulletEnabled val="1"/>
        </dgm:presLayoutVars>
      </dgm:prSet>
      <dgm:spPr/>
    </dgm:pt>
    <dgm:pt modelId="{D3C4F458-A192-4D2A-98B1-BC7F3758BDAF}" type="pres">
      <dgm:prSet presAssocID="{56A4E5E1-E2D5-47FC-A226-BCAD690BD64B}" presName="parSpace" presStyleCnt="0"/>
      <dgm:spPr/>
    </dgm:pt>
    <dgm:pt modelId="{69F3C452-D86B-4FFA-8A78-EC557A9BF7CA}" type="pres">
      <dgm:prSet presAssocID="{83AD19C7-92C1-426C-8FAA-014C93757393}" presName="parTxOnly" presStyleLbl="node1" presStyleIdx="1" presStyleCnt="10" custScaleX="97047">
        <dgm:presLayoutVars>
          <dgm:bulletEnabled val="1"/>
        </dgm:presLayoutVars>
      </dgm:prSet>
      <dgm:spPr/>
    </dgm:pt>
    <dgm:pt modelId="{2A6AC526-0405-4199-A8E6-B0E3A00D9FBA}" type="pres">
      <dgm:prSet presAssocID="{82947BE6-FE58-4705-8BE8-30FC64170AF4}" presName="parSpace" presStyleCnt="0"/>
      <dgm:spPr/>
    </dgm:pt>
    <dgm:pt modelId="{C487BD1A-F6ED-4FFA-99F0-4FE125A9C8CA}" type="pres">
      <dgm:prSet presAssocID="{DED84642-914C-4D28-AC92-E96907651EB6}" presName="parTxOnly" presStyleLbl="node1" presStyleIdx="2" presStyleCnt="10">
        <dgm:presLayoutVars>
          <dgm:bulletEnabled val="1"/>
        </dgm:presLayoutVars>
      </dgm:prSet>
      <dgm:spPr/>
    </dgm:pt>
    <dgm:pt modelId="{6B7B8A16-23C1-49B2-8A73-E3F1BCAA299C}" type="pres">
      <dgm:prSet presAssocID="{DB77B310-E8BB-4487-A977-91AA832963C4}" presName="parSpace" presStyleCnt="0"/>
      <dgm:spPr/>
    </dgm:pt>
    <dgm:pt modelId="{19071FF0-3EC6-4ED2-A7D3-81ACB89A64AF}" type="pres">
      <dgm:prSet presAssocID="{305EF9A8-2D7D-480F-A1BD-157CA258FE7B}" presName="parTxOnly" presStyleLbl="node1" presStyleIdx="3" presStyleCnt="10">
        <dgm:presLayoutVars>
          <dgm:bulletEnabled val="1"/>
        </dgm:presLayoutVars>
      </dgm:prSet>
      <dgm:spPr/>
    </dgm:pt>
    <dgm:pt modelId="{574CDA00-9D9B-4C05-9D2F-6997663D9DC4}" type="pres">
      <dgm:prSet presAssocID="{8F85BD80-2A55-41A2-BFB5-0833A9090486}" presName="parSpace" presStyleCnt="0"/>
      <dgm:spPr/>
    </dgm:pt>
    <dgm:pt modelId="{CA7A7B24-7903-4C1C-B9BA-4C9A8CAD12F2}" type="pres">
      <dgm:prSet presAssocID="{E5D9F8B8-D299-4774-898C-A8C9D34CFDFF}" presName="parTxOnly" presStyleLbl="node1" presStyleIdx="4" presStyleCnt="10" custScaleX="106219">
        <dgm:presLayoutVars>
          <dgm:bulletEnabled val="1"/>
        </dgm:presLayoutVars>
      </dgm:prSet>
      <dgm:spPr/>
    </dgm:pt>
    <dgm:pt modelId="{DCE48D99-6F1E-4943-AF67-146A1138E898}" type="pres">
      <dgm:prSet presAssocID="{6EE7ED70-9586-43E0-A90B-7824EEAF6F41}" presName="parSpace" presStyleCnt="0"/>
      <dgm:spPr/>
    </dgm:pt>
    <dgm:pt modelId="{8581BF21-F612-406F-8D6A-A9DDBFEADA6F}" type="pres">
      <dgm:prSet presAssocID="{28BCFF6C-F314-4A3B-8C8E-C8B691E1D7A2}" presName="parTxOnly" presStyleLbl="node1" presStyleIdx="5" presStyleCnt="10">
        <dgm:presLayoutVars>
          <dgm:bulletEnabled val="1"/>
        </dgm:presLayoutVars>
      </dgm:prSet>
      <dgm:spPr/>
    </dgm:pt>
    <dgm:pt modelId="{BFC4284E-6D9D-42B4-9517-B8E455A06F70}" type="pres">
      <dgm:prSet presAssocID="{31A0315D-4810-457A-8889-6365863BA14D}" presName="parSpace" presStyleCnt="0"/>
      <dgm:spPr/>
    </dgm:pt>
    <dgm:pt modelId="{B644CFAA-F403-4D1F-AC56-C923655D6009}" type="pres">
      <dgm:prSet presAssocID="{A19FFD4B-3CE9-4837-B3E3-31BD3718816E}" presName="parTxOnly" presStyleLbl="node1" presStyleIdx="6" presStyleCnt="10">
        <dgm:presLayoutVars>
          <dgm:bulletEnabled val="1"/>
        </dgm:presLayoutVars>
      </dgm:prSet>
      <dgm:spPr/>
    </dgm:pt>
    <dgm:pt modelId="{212541E7-531B-46E6-859B-EC679F711035}" type="pres">
      <dgm:prSet presAssocID="{061CD31D-F188-4907-B92F-54E534AF013E}" presName="parSpace" presStyleCnt="0"/>
      <dgm:spPr/>
    </dgm:pt>
    <dgm:pt modelId="{F4D31F14-9AA5-42A1-A802-C2C8DB409DDB}" type="pres">
      <dgm:prSet presAssocID="{08294A86-6299-4A82-A793-D5F34A42681B}" presName="parTxOnly" presStyleLbl="node1" presStyleIdx="7" presStyleCnt="10">
        <dgm:presLayoutVars>
          <dgm:bulletEnabled val="1"/>
        </dgm:presLayoutVars>
      </dgm:prSet>
      <dgm:spPr/>
    </dgm:pt>
    <dgm:pt modelId="{FD916D1C-C16F-420B-8899-3665594CF644}" type="pres">
      <dgm:prSet presAssocID="{B31840D1-B0F3-46E0-98A7-0B1B86EB3E3D}" presName="parSpace" presStyleCnt="0"/>
      <dgm:spPr/>
    </dgm:pt>
    <dgm:pt modelId="{8139F16F-FA08-48B1-A4BF-463A12DCD535}" type="pres">
      <dgm:prSet presAssocID="{8DFABF9B-6028-4F41-BC1F-FCFE43AD5A80}" presName="parTxOnly" presStyleLbl="node1" presStyleIdx="8" presStyleCnt="10">
        <dgm:presLayoutVars>
          <dgm:bulletEnabled val="1"/>
        </dgm:presLayoutVars>
      </dgm:prSet>
      <dgm:spPr/>
    </dgm:pt>
    <dgm:pt modelId="{3B28C5E2-B4FC-4249-9F55-5133234D164F}" type="pres">
      <dgm:prSet presAssocID="{C501B004-341F-466A-B6B5-A7C4BE83A831}" presName="parSpace" presStyleCnt="0"/>
      <dgm:spPr/>
    </dgm:pt>
    <dgm:pt modelId="{E1A55F6F-5DBA-4FAF-9D29-2DC161205022}" type="pres">
      <dgm:prSet presAssocID="{2A32B026-EF94-40F9-98CC-5C6FEAEE4DD3}" presName="parTxOnly" presStyleLbl="node1" presStyleIdx="9" presStyleCnt="10" custScaleX="107182">
        <dgm:presLayoutVars>
          <dgm:bulletEnabled val="1"/>
        </dgm:presLayoutVars>
      </dgm:prSet>
      <dgm:spPr/>
    </dgm:pt>
  </dgm:ptLst>
  <dgm:cxnLst>
    <dgm:cxn modelId="{CD9BDC08-AC3E-4D4D-B22B-692BE2FDB30C}" srcId="{60262C5E-1856-4D3C-9144-DA79DE378333}" destId="{08294A86-6299-4A82-A793-D5F34A42681B}" srcOrd="7" destOrd="0" parTransId="{862718F9-7740-48B3-8D11-91B87C330C75}" sibTransId="{B31840D1-B0F3-46E0-98A7-0B1B86EB3E3D}"/>
    <dgm:cxn modelId="{CBD47F1A-EC36-404A-8A16-69023C47C179}" type="presOf" srcId="{E5D9F8B8-D299-4774-898C-A8C9D34CFDFF}" destId="{CA7A7B24-7903-4C1C-B9BA-4C9A8CAD12F2}" srcOrd="0" destOrd="0" presId="urn:microsoft.com/office/officeart/2005/8/layout/hChevron3"/>
    <dgm:cxn modelId="{7BB45432-50F2-4E5F-9E87-E1CF07696A13}" srcId="{60262C5E-1856-4D3C-9144-DA79DE378333}" destId="{DED84642-914C-4D28-AC92-E96907651EB6}" srcOrd="2" destOrd="0" parTransId="{286CA862-541B-456A-803E-B0B912E9B63F}" sibTransId="{DB77B310-E8BB-4487-A977-91AA832963C4}"/>
    <dgm:cxn modelId="{AF4F7B35-2668-4ACB-B97B-DFA1037E1AFC}" type="presOf" srcId="{2A32B026-EF94-40F9-98CC-5C6FEAEE4DD3}" destId="{E1A55F6F-5DBA-4FAF-9D29-2DC161205022}" srcOrd="0" destOrd="0" presId="urn:microsoft.com/office/officeart/2005/8/layout/hChevron3"/>
    <dgm:cxn modelId="{88DC023A-962F-466F-984A-8FFDAF2219F7}" type="presOf" srcId="{83AD19C7-92C1-426C-8FAA-014C93757393}" destId="{69F3C452-D86B-4FFA-8A78-EC557A9BF7CA}" srcOrd="0" destOrd="0" presId="urn:microsoft.com/office/officeart/2005/8/layout/hChevron3"/>
    <dgm:cxn modelId="{14DB0342-27AB-4A76-875F-B3B23E703EF9}" type="presOf" srcId="{4CE396E4-CA83-4776-8C31-84604C1D6E3A}" destId="{374191BC-CBF1-4722-A9AB-92AB6DF8BFFF}" srcOrd="0" destOrd="0" presId="urn:microsoft.com/office/officeart/2005/8/layout/hChevron3"/>
    <dgm:cxn modelId="{8E981166-680A-4162-829B-5C582DE75018}" type="presOf" srcId="{305EF9A8-2D7D-480F-A1BD-157CA258FE7B}" destId="{19071FF0-3EC6-4ED2-A7D3-81ACB89A64AF}" srcOrd="0" destOrd="0" presId="urn:microsoft.com/office/officeart/2005/8/layout/hChevron3"/>
    <dgm:cxn modelId="{23871275-897B-43E3-BDB3-B20DF65F3201}" type="presOf" srcId="{60262C5E-1856-4D3C-9144-DA79DE378333}" destId="{B04414EB-AD52-4FFB-9A9B-0E51E5CFACCC}" srcOrd="0" destOrd="0" presId="urn:microsoft.com/office/officeart/2005/8/layout/hChevron3"/>
    <dgm:cxn modelId="{09D50657-8266-464E-BA93-DF59EB533DA1}" srcId="{60262C5E-1856-4D3C-9144-DA79DE378333}" destId="{28BCFF6C-F314-4A3B-8C8E-C8B691E1D7A2}" srcOrd="5" destOrd="0" parTransId="{1D298279-C350-4946-B597-22B639677855}" sibTransId="{31A0315D-4810-457A-8889-6365863BA14D}"/>
    <dgm:cxn modelId="{4B916C79-67D0-422E-AA94-D66B4DB21927}" srcId="{60262C5E-1856-4D3C-9144-DA79DE378333}" destId="{A19FFD4B-3CE9-4837-B3E3-31BD3718816E}" srcOrd="6" destOrd="0" parTransId="{B6810EF8-CCFE-4666-86F1-190E0327BAAD}" sibTransId="{061CD31D-F188-4907-B92F-54E534AF013E}"/>
    <dgm:cxn modelId="{3988957B-09AC-4608-A4E5-FC8469135667}" srcId="{60262C5E-1856-4D3C-9144-DA79DE378333}" destId="{4CE396E4-CA83-4776-8C31-84604C1D6E3A}" srcOrd="0" destOrd="0" parTransId="{36F264B6-C846-49B7-AC14-028F2DABA855}" sibTransId="{56A4E5E1-E2D5-47FC-A226-BCAD690BD64B}"/>
    <dgm:cxn modelId="{0AC4D97F-4968-45DB-98CF-8FFCE6AD11A8}" srcId="{60262C5E-1856-4D3C-9144-DA79DE378333}" destId="{2A32B026-EF94-40F9-98CC-5C6FEAEE4DD3}" srcOrd="9" destOrd="0" parTransId="{28F3CF86-AA3C-41A5-8900-CF50947FD435}" sibTransId="{7A7C0A63-C611-4508-A9AC-BE4F5EFC8C08}"/>
    <dgm:cxn modelId="{1D8C42A4-98ED-42CE-90A4-959515C6041C}" type="presOf" srcId="{28BCFF6C-F314-4A3B-8C8E-C8B691E1D7A2}" destId="{8581BF21-F612-406F-8D6A-A9DDBFEADA6F}" srcOrd="0" destOrd="0" presId="urn:microsoft.com/office/officeart/2005/8/layout/hChevron3"/>
    <dgm:cxn modelId="{C07249A7-1AEF-40A6-9CDF-4A0859E0CC07}" type="presOf" srcId="{A19FFD4B-3CE9-4837-B3E3-31BD3718816E}" destId="{B644CFAA-F403-4D1F-AC56-C923655D6009}" srcOrd="0" destOrd="0" presId="urn:microsoft.com/office/officeart/2005/8/layout/hChevron3"/>
    <dgm:cxn modelId="{F67BD7AD-5ACC-42EF-BCC5-02BB1B7B7C90}" srcId="{60262C5E-1856-4D3C-9144-DA79DE378333}" destId="{305EF9A8-2D7D-480F-A1BD-157CA258FE7B}" srcOrd="3" destOrd="0" parTransId="{5C3F93CF-43B8-4F9D-96F8-5B7AE80AD998}" sibTransId="{8F85BD80-2A55-41A2-BFB5-0833A9090486}"/>
    <dgm:cxn modelId="{481A42B7-B7E1-48D7-81A9-8F6C6B187FE2}" srcId="{60262C5E-1856-4D3C-9144-DA79DE378333}" destId="{E5D9F8B8-D299-4774-898C-A8C9D34CFDFF}" srcOrd="4" destOrd="0" parTransId="{D198E2B5-4608-4B4A-8B5B-A909E31A8AA7}" sibTransId="{6EE7ED70-9586-43E0-A90B-7824EEAF6F41}"/>
    <dgm:cxn modelId="{EE6E0DC2-E19E-4A1C-94F3-00E7E6808AA7}" type="presOf" srcId="{8DFABF9B-6028-4F41-BC1F-FCFE43AD5A80}" destId="{8139F16F-FA08-48B1-A4BF-463A12DCD535}" srcOrd="0" destOrd="0" presId="urn:microsoft.com/office/officeart/2005/8/layout/hChevron3"/>
    <dgm:cxn modelId="{CD7315D6-333D-4483-9359-EA2422B4FFD6}" type="presOf" srcId="{08294A86-6299-4A82-A793-D5F34A42681B}" destId="{F4D31F14-9AA5-42A1-A802-C2C8DB409DDB}" srcOrd="0" destOrd="0" presId="urn:microsoft.com/office/officeart/2005/8/layout/hChevron3"/>
    <dgm:cxn modelId="{60FD5BD8-12C6-4FF7-9320-6B756AA6CAE0}" srcId="{60262C5E-1856-4D3C-9144-DA79DE378333}" destId="{83AD19C7-92C1-426C-8FAA-014C93757393}" srcOrd="1" destOrd="0" parTransId="{8E36E502-BCFB-48A3-8FFD-CBF24B4E0038}" sibTransId="{82947BE6-FE58-4705-8BE8-30FC64170AF4}"/>
    <dgm:cxn modelId="{142B0FDE-3688-4EC6-B2E2-F56D66F2AF14}" srcId="{60262C5E-1856-4D3C-9144-DA79DE378333}" destId="{8DFABF9B-6028-4F41-BC1F-FCFE43AD5A80}" srcOrd="8" destOrd="0" parTransId="{0329637C-0129-4F4F-86FF-72798E19F176}" sibTransId="{C501B004-341F-466A-B6B5-A7C4BE83A831}"/>
    <dgm:cxn modelId="{8F322AED-538C-483B-8C7D-DDF7217BA092}" type="presOf" srcId="{DED84642-914C-4D28-AC92-E96907651EB6}" destId="{C487BD1A-F6ED-4FFA-99F0-4FE125A9C8CA}" srcOrd="0" destOrd="0" presId="urn:microsoft.com/office/officeart/2005/8/layout/hChevron3"/>
    <dgm:cxn modelId="{B04A6B6A-7D22-4D94-BFBF-130D0FE07322}" type="presParOf" srcId="{B04414EB-AD52-4FFB-9A9B-0E51E5CFACCC}" destId="{374191BC-CBF1-4722-A9AB-92AB6DF8BFFF}" srcOrd="0" destOrd="0" presId="urn:microsoft.com/office/officeart/2005/8/layout/hChevron3"/>
    <dgm:cxn modelId="{124762CC-2C4A-430A-9748-68EBA052845D}" type="presParOf" srcId="{B04414EB-AD52-4FFB-9A9B-0E51E5CFACCC}" destId="{D3C4F458-A192-4D2A-98B1-BC7F3758BDAF}" srcOrd="1" destOrd="0" presId="urn:microsoft.com/office/officeart/2005/8/layout/hChevron3"/>
    <dgm:cxn modelId="{2806639B-1C60-42E3-BD83-95BC6206D451}" type="presParOf" srcId="{B04414EB-AD52-4FFB-9A9B-0E51E5CFACCC}" destId="{69F3C452-D86B-4FFA-8A78-EC557A9BF7CA}" srcOrd="2" destOrd="0" presId="urn:microsoft.com/office/officeart/2005/8/layout/hChevron3"/>
    <dgm:cxn modelId="{275D1892-0455-4003-B95D-C89062F42A2B}" type="presParOf" srcId="{B04414EB-AD52-4FFB-9A9B-0E51E5CFACCC}" destId="{2A6AC526-0405-4199-A8E6-B0E3A00D9FBA}" srcOrd="3" destOrd="0" presId="urn:microsoft.com/office/officeart/2005/8/layout/hChevron3"/>
    <dgm:cxn modelId="{E8F98E2E-C410-4B35-9D28-CD886011E8F8}" type="presParOf" srcId="{B04414EB-AD52-4FFB-9A9B-0E51E5CFACCC}" destId="{C487BD1A-F6ED-4FFA-99F0-4FE125A9C8CA}" srcOrd="4" destOrd="0" presId="urn:microsoft.com/office/officeart/2005/8/layout/hChevron3"/>
    <dgm:cxn modelId="{65175139-0A3A-42AD-BBD1-1B9487F3CAA9}" type="presParOf" srcId="{B04414EB-AD52-4FFB-9A9B-0E51E5CFACCC}" destId="{6B7B8A16-23C1-49B2-8A73-E3F1BCAA299C}" srcOrd="5" destOrd="0" presId="urn:microsoft.com/office/officeart/2005/8/layout/hChevron3"/>
    <dgm:cxn modelId="{60E7B57F-CA4B-48E1-97F0-669D080FABF3}" type="presParOf" srcId="{B04414EB-AD52-4FFB-9A9B-0E51E5CFACCC}" destId="{19071FF0-3EC6-4ED2-A7D3-81ACB89A64AF}" srcOrd="6" destOrd="0" presId="urn:microsoft.com/office/officeart/2005/8/layout/hChevron3"/>
    <dgm:cxn modelId="{B0A4783C-CD10-4576-9FB1-5E3FADE1C56F}" type="presParOf" srcId="{B04414EB-AD52-4FFB-9A9B-0E51E5CFACCC}" destId="{574CDA00-9D9B-4C05-9D2F-6997663D9DC4}" srcOrd="7" destOrd="0" presId="urn:microsoft.com/office/officeart/2005/8/layout/hChevron3"/>
    <dgm:cxn modelId="{5153D5C5-807A-488B-83D4-2F661417B4AB}" type="presParOf" srcId="{B04414EB-AD52-4FFB-9A9B-0E51E5CFACCC}" destId="{CA7A7B24-7903-4C1C-B9BA-4C9A8CAD12F2}" srcOrd="8" destOrd="0" presId="urn:microsoft.com/office/officeart/2005/8/layout/hChevron3"/>
    <dgm:cxn modelId="{CC3F79CC-8492-465E-B465-E61ACDC114ED}" type="presParOf" srcId="{B04414EB-AD52-4FFB-9A9B-0E51E5CFACCC}" destId="{DCE48D99-6F1E-4943-AF67-146A1138E898}" srcOrd="9" destOrd="0" presId="urn:microsoft.com/office/officeart/2005/8/layout/hChevron3"/>
    <dgm:cxn modelId="{887BCBB9-3C6B-461A-AB42-76E4DAADC6AC}" type="presParOf" srcId="{B04414EB-AD52-4FFB-9A9B-0E51E5CFACCC}" destId="{8581BF21-F612-406F-8D6A-A9DDBFEADA6F}" srcOrd="10" destOrd="0" presId="urn:microsoft.com/office/officeart/2005/8/layout/hChevron3"/>
    <dgm:cxn modelId="{0D0FB89A-5E53-4A93-BE67-71EAF1B35908}" type="presParOf" srcId="{B04414EB-AD52-4FFB-9A9B-0E51E5CFACCC}" destId="{BFC4284E-6D9D-42B4-9517-B8E455A06F70}" srcOrd="11" destOrd="0" presId="urn:microsoft.com/office/officeart/2005/8/layout/hChevron3"/>
    <dgm:cxn modelId="{ED4D871A-FACA-4C0A-A9EA-DAF43F6049FC}" type="presParOf" srcId="{B04414EB-AD52-4FFB-9A9B-0E51E5CFACCC}" destId="{B644CFAA-F403-4D1F-AC56-C923655D6009}" srcOrd="12" destOrd="0" presId="urn:microsoft.com/office/officeart/2005/8/layout/hChevron3"/>
    <dgm:cxn modelId="{E4C7E731-8150-4FA9-992C-1B4203E5D820}" type="presParOf" srcId="{B04414EB-AD52-4FFB-9A9B-0E51E5CFACCC}" destId="{212541E7-531B-46E6-859B-EC679F711035}" srcOrd="13" destOrd="0" presId="urn:microsoft.com/office/officeart/2005/8/layout/hChevron3"/>
    <dgm:cxn modelId="{E979B02B-DD24-49F7-B000-7101C555A18C}" type="presParOf" srcId="{B04414EB-AD52-4FFB-9A9B-0E51E5CFACCC}" destId="{F4D31F14-9AA5-42A1-A802-C2C8DB409DDB}" srcOrd="14" destOrd="0" presId="urn:microsoft.com/office/officeart/2005/8/layout/hChevron3"/>
    <dgm:cxn modelId="{CDEE6E9A-AFBA-4462-8AA7-4793CAB16267}" type="presParOf" srcId="{B04414EB-AD52-4FFB-9A9B-0E51E5CFACCC}" destId="{FD916D1C-C16F-420B-8899-3665594CF644}" srcOrd="15" destOrd="0" presId="urn:microsoft.com/office/officeart/2005/8/layout/hChevron3"/>
    <dgm:cxn modelId="{5B917F68-6612-427E-B231-0CF74DF16EE4}" type="presParOf" srcId="{B04414EB-AD52-4FFB-9A9B-0E51E5CFACCC}" destId="{8139F16F-FA08-48B1-A4BF-463A12DCD535}" srcOrd="16" destOrd="0" presId="urn:microsoft.com/office/officeart/2005/8/layout/hChevron3"/>
    <dgm:cxn modelId="{F8417B11-E463-44AD-95C7-B6E1164DD6E6}" type="presParOf" srcId="{B04414EB-AD52-4FFB-9A9B-0E51E5CFACCC}" destId="{3B28C5E2-B4FC-4249-9F55-5133234D164F}" srcOrd="17" destOrd="0" presId="urn:microsoft.com/office/officeart/2005/8/layout/hChevron3"/>
    <dgm:cxn modelId="{CD1A4DF9-1D66-4C4A-9376-FFD9F9E7F459}" type="presParOf" srcId="{B04414EB-AD52-4FFB-9A9B-0E51E5CFACCC}" destId="{E1A55F6F-5DBA-4FAF-9D29-2DC161205022}" srcOrd="1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0262C5E-1856-4D3C-9144-DA79DE378333}" type="doc">
      <dgm:prSet loTypeId="urn:microsoft.com/office/officeart/2005/8/layout/hChevron3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4CE396E4-CA83-4776-8C31-84604C1D6E3A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problem</a:t>
          </a:r>
          <a:endParaRPr lang="ru-RU" sz="1800" dirty="0"/>
        </a:p>
      </dgm:t>
    </dgm:pt>
    <dgm:pt modelId="{36F264B6-C846-49B7-AC14-028F2DABA855}" type="parTrans" cxnId="{3988957B-09AC-4608-A4E5-FC8469135667}">
      <dgm:prSet/>
      <dgm:spPr/>
      <dgm:t>
        <a:bodyPr/>
        <a:lstStyle/>
        <a:p>
          <a:endParaRPr lang="ru-RU"/>
        </a:p>
      </dgm:t>
    </dgm:pt>
    <dgm:pt modelId="{56A4E5E1-E2D5-47FC-A226-BCAD690BD64B}" type="sibTrans" cxnId="{3988957B-09AC-4608-A4E5-FC8469135667}">
      <dgm:prSet/>
      <dgm:spPr/>
      <dgm:t>
        <a:bodyPr/>
        <a:lstStyle/>
        <a:p>
          <a:endParaRPr lang="ru-RU"/>
        </a:p>
      </dgm:t>
    </dgm:pt>
    <dgm:pt modelId="{DED84642-914C-4D28-AC92-E96907651EB6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intro</a:t>
          </a:r>
          <a:endParaRPr lang="ru-RU" sz="1800" dirty="0"/>
        </a:p>
      </dgm:t>
    </dgm:pt>
    <dgm:pt modelId="{286CA862-541B-456A-803E-B0B912E9B63F}" type="parTrans" cxnId="{7BB45432-50F2-4E5F-9E87-E1CF07696A13}">
      <dgm:prSet/>
      <dgm:spPr/>
      <dgm:t>
        <a:bodyPr/>
        <a:lstStyle/>
        <a:p>
          <a:endParaRPr lang="ru-RU"/>
        </a:p>
      </dgm:t>
    </dgm:pt>
    <dgm:pt modelId="{DB77B310-E8BB-4487-A977-91AA832963C4}" type="sibTrans" cxnId="{7BB45432-50F2-4E5F-9E87-E1CF07696A13}">
      <dgm:prSet/>
      <dgm:spPr/>
      <dgm:t>
        <a:bodyPr/>
        <a:lstStyle/>
        <a:p>
          <a:endParaRPr lang="ru-RU"/>
        </a:p>
      </dgm:t>
    </dgm:pt>
    <dgm:pt modelId="{83AD19C7-92C1-426C-8FAA-014C93757393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G&amp;T</a:t>
          </a:r>
          <a:endParaRPr lang="ru-RU" sz="1800" dirty="0"/>
        </a:p>
      </dgm:t>
    </dgm:pt>
    <dgm:pt modelId="{8E36E502-BCFB-48A3-8FFD-CBF24B4E0038}" type="parTrans" cxnId="{60FD5BD8-12C6-4FF7-9320-6B756AA6CAE0}">
      <dgm:prSet/>
      <dgm:spPr/>
      <dgm:t>
        <a:bodyPr/>
        <a:lstStyle/>
        <a:p>
          <a:endParaRPr lang="ru-RU"/>
        </a:p>
      </dgm:t>
    </dgm:pt>
    <dgm:pt modelId="{82947BE6-FE58-4705-8BE8-30FC64170AF4}" type="sibTrans" cxnId="{60FD5BD8-12C6-4FF7-9320-6B756AA6CAE0}">
      <dgm:prSet/>
      <dgm:spPr/>
      <dgm:t>
        <a:bodyPr/>
        <a:lstStyle/>
        <a:p>
          <a:endParaRPr lang="ru-RU"/>
        </a:p>
      </dgm:t>
    </dgm:pt>
    <dgm:pt modelId="{305EF9A8-2D7D-480F-A1BD-157CA258FE7B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voltage vs mass</a:t>
          </a:r>
        </a:p>
      </dgm:t>
    </dgm:pt>
    <dgm:pt modelId="{5C3F93CF-43B8-4F9D-96F8-5B7AE80AD998}" type="parTrans" cxnId="{F67BD7AD-5ACC-42EF-BCC5-02BB1B7B7C90}">
      <dgm:prSet/>
      <dgm:spPr/>
      <dgm:t>
        <a:bodyPr/>
        <a:lstStyle/>
        <a:p>
          <a:endParaRPr lang="ru-RU"/>
        </a:p>
      </dgm:t>
    </dgm:pt>
    <dgm:pt modelId="{8F85BD80-2A55-41A2-BFB5-0833A9090486}" type="sibTrans" cxnId="{F67BD7AD-5ACC-42EF-BCC5-02BB1B7B7C90}">
      <dgm:prSet/>
      <dgm:spPr/>
      <dgm:t>
        <a:bodyPr/>
        <a:lstStyle/>
        <a:p>
          <a:endParaRPr lang="ru-RU"/>
        </a:p>
      </dgm:t>
    </dgm:pt>
    <dgm:pt modelId="{E5D9F8B8-D299-4774-898C-A8C9D34CFDFF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discharge</a:t>
          </a:r>
          <a:endParaRPr lang="ru-RU" sz="1800" dirty="0"/>
        </a:p>
      </dgm:t>
    </dgm:pt>
    <dgm:pt modelId="{D198E2B5-4608-4B4A-8B5B-A909E31A8AA7}" type="parTrans" cxnId="{481A42B7-B7E1-48D7-81A9-8F6C6B187FE2}">
      <dgm:prSet/>
      <dgm:spPr/>
      <dgm:t>
        <a:bodyPr/>
        <a:lstStyle/>
        <a:p>
          <a:endParaRPr lang="ru-RU"/>
        </a:p>
      </dgm:t>
    </dgm:pt>
    <dgm:pt modelId="{6EE7ED70-9586-43E0-A90B-7824EEAF6F41}" type="sibTrans" cxnId="{481A42B7-B7E1-48D7-81A9-8F6C6B187FE2}">
      <dgm:prSet/>
      <dgm:spPr/>
      <dgm:t>
        <a:bodyPr/>
        <a:lstStyle/>
        <a:p>
          <a:endParaRPr lang="ru-RU"/>
        </a:p>
      </dgm:t>
    </dgm:pt>
    <dgm:pt modelId="{28BCFF6C-F314-4A3B-8C8E-C8B691E1D7A2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p. module</a:t>
          </a:r>
          <a:endParaRPr lang="ru-RU" sz="1800" dirty="0"/>
        </a:p>
      </dgm:t>
    </dgm:pt>
    <dgm:pt modelId="{1D298279-C350-4946-B597-22B639677855}" type="parTrans" cxnId="{09D50657-8266-464E-BA93-DF59EB533DA1}">
      <dgm:prSet/>
      <dgm:spPr/>
      <dgm:t>
        <a:bodyPr/>
        <a:lstStyle/>
        <a:p>
          <a:endParaRPr lang="ru-RU"/>
        </a:p>
      </dgm:t>
    </dgm:pt>
    <dgm:pt modelId="{31A0315D-4810-457A-8889-6365863BA14D}" type="sibTrans" cxnId="{09D50657-8266-464E-BA93-DF59EB533DA1}">
      <dgm:prSet/>
      <dgm:spPr/>
      <dgm:t>
        <a:bodyPr/>
        <a:lstStyle/>
        <a:p>
          <a:endParaRPr lang="ru-RU"/>
        </a:p>
      </dgm:t>
    </dgm:pt>
    <dgm:pt modelId="{A19FFD4B-3CE9-4837-B3E3-31BD3718816E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voltage vs area</a:t>
          </a:r>
          <a:endParaRPr lang="ru-RU" sz="1800" dirty="0"/>
        </a:p>
      </dgm:t>
    </dgm:pt>
    <dgm:pt modelId="{B6810EF8-CCFE-4666-86F1-190E0327BAAD}" type="parTrans" cxnId="{4B916C79-67D0-422E-AA94-D66B4DB21927}">
      <dgm:prSet/>
      <dgm:spPr/>
      <dgm:t>
        <a:bodyPr/>
        <a:lstStyle/>
        <a:p>
          <a:endParaRPr lang="ru-RU"/>
        </a:p>
      </dgm:t>
    </dgm:pt>
    <dgm:pt modelId="{061CD31D-F188-4907-B92F-54E534AF013E}" type="sibTrans" cxnId="{4B916C79-67D0-422E-AA94-D66B4DB21927}">
      <dgm:prSet/>
      <dgm:spPr/>
      <dgm:t>
        <a:bodyPr/>
        <a:lstStyle/>
        <a:p>
          <a:endParaRPr lang="ru-RU"/>
        </a:p>
      </dgm:t>
    </dgm:pt>
    <dgm:pt modelId="{08294A86-6299-4A82-A793-D5F34A42681B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another piezoid</a:t>
          </a:r>
          <a:endParaRPr lang="ru-RU" sz="1800" dirty="0"/>
        </a:p>
      </dgm:t>
    </dgm:pt>
    <dgm:pt modelId="{862718F9-7740-48B3-8D11-91B87C330C75}" type="parTrans" cxnId="{CD9BDC08-AC3E-4D4D-B22B-692BE2FDB30C}">
      <dgm:prSet/>
      <dgm:spPr/>
      <dgm:t>
        <a:bodyPr/>
        <a:lstStyle/>
        <a:p>
          <a:endParaRPr lang="ru-RU"/>
        </a:p>
      </dgm:t>
    </dgm:pt>
    <dgm:pt modelId="{B31840D1-B0F3-46E0-98A7-0B1B86EB3E3D}" type="sibTrans" cxnId="{CD9BDC08-AC3E-4D4D-B22B-692BE2FDB30C}">
      <dgm:prSet/>
      <dgm:spPr/>
      <dgm:t>
        <a:bodyPr/>
        <a:lstStyle/>
        <a:p>
          <a:endParaRPr lang="ru-RU"/>
        </a:p>
      </dgm:t>
    </dgm:pt>
    <dgm:pt modelId="{8DFABF9B-6028-4F41-BC1F-FCFE43AD5A80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results</a:t>
          </a:r>
          <a:endParaRPr lang="ru-RU" sz="1800" dirty="0"/>
        </a:p>
      </dgm:t>
    </dgm:pt>
    <dgm:pt modelId="{0329637C-0129-4F4F-86FF-72798E19F176}" type="parTrans" cxnId="{142B0FDE-3688-4EC6-B2E2-F56D66F2AF14}">
      <dgm:prSet/>
      <dgm:spPr/>
      <dgm:t>
        <a:bodyPr/>
        <a:lstStyle/>
        <a:p>
          <a:endParaRPr lang="ru-RU"/>
        </a:p>
      </dgm:t>
    </dgm:pt>
    <dgm:pt modelId="{C501B004-341F-466A-B6B5-A7C4BE83A831}" type="sibTrans" cxnId="{142B0FDE-3688-4EC6-B2E2-F56D66F2AF14}">
      <dgm:prSet/>
      <dgm:spPr/>
      <dgm:t>
        <a:bodyPr/>
        <a:lstStyle/>
        <a:p>
          <a:endParaRPr lang="ru-RU"/>
        </a:p>
      </dgm:t>
    </dgm:pt>
    <dgm:pt modelId="{2A32B026-EF94-40F9-98CC-5C6FEAEE4DD3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resources</a:t>
          </a:r>
          <a:endParaRPr lang="ru-RU" sz="1800" dirty="0"/>
        </a:p>
      </dgm:t>
    </dgm:pt>
    <dgm:pt modelId="{28F3CF86-AA3C-41A5-8900-CF50947FD435}" type="parTrans" cxnId="{0AC4D97F-4968-45DB-98CF-8FFCE6AD11A8}">
      <dgm:prSet/>
      <dgm:spPr/>
      <dgm:t>
        <a:bodyPr/>
        <a:lstStyle/>
        <a:p>
          <a:endParaRPr lang="ru-RU"/>
        </a:p>
      </dgm:t>
    </dgm:pt>
    <dgm:pt modelId="{7A7C0A63-C611-4508-A9AC-BE4F5EFC8C08}" type="sibTrans" cxnId="{0AC4D97F-4968-45DB-98CF-8FFCE6AD11A8}">
      <dgm:prSet/>
      <dgm:spPr/>
      <dgm:t>
        <a:bodyPr/>
        <a:lstStyle/>
        <a:p>
          <a:endParaRPr lang="ru-RU"/>
        </a:p>
      </dgm:t>
    </dgm:pt>
    <dgm:pt modelId="{B04414EB-AD52-4FFB-9A9B-0E51E5CFACCC}" type="pres">
      <dgm:prSet presAssocID="{60262C5E-1856-4D3C-9144-DA79DE378333}" presName="Name0" presStyleCnt="0">
        <dgm:presLayoutVars>
          <dgm:dir/>
          <dgm:resizeHandles val="exact"/>
        </dgm:presLayoutVars>
      </dgm:prSet>
      <dgm:spPr/>
    </dgm:pt>
    <dgm:pt modelId="{374191BC-CBF1-4722-A9AB-92AB6DF8BFFF}" type="pres">
      <dgm:prSet presAssocID="{4CE396E4-CA83-4776-8C31-84604C1D6E3A}" presName="parTxOnly" presStyleLbl="node1" presStyleIdx="0" presStyleCnt="10" custScaleX="91008">
        <dgm:presLayoutVars>
          <dgm:bulletEnabled val="1"/>
        </dgm:presLayoutVars>
      </dgm:prSet>
      <dgm:spPr/>
    </dgm:pt>
    <dgm:pt modelId="{D3C4F458-A192-4D2A-98B1-BC7F3758BDAF}" type="pres">
      <dgm:prSet presAssocID="{56A4E5E1-E2D5-47FC-A226-BCAD690BD64B}" presName="parSpace" presStyleCnt="0"/>
      <dgm:spPr/>
    </dgm:pt>
    <dgm:pt modelId="{69F3C452-D86B-4FFA-8A78-EC557A9BF7CA}" type="pres">
      <dgm:prSet presAssocID="{83AD19C7-92C1-426C-8FAA-014C93757393}" presName="parTxOnly" presStyleLbl="node1" presStyleIdx="1" presStyleCnt="10" custScaleX="97047">
        <dgm:presLayoutVars>
          <dgm:bulletEnabled val="1"/>
        </dgm:presLayoutVars>
      </dgm:prSet>
      <dgm:spPr/>
    </dgm:pt>
    <dgm:pt modelId="{2A6AC526-0405-4199-A8E6-B0E3A00D9FBA}" type="pres">
      <dgm:prSet presAssocID="{82947BE6-FE58-4705-8BE8-30FC64170AF4}" presName="parSpace" presStyleCnt="0"/>
      <dgm:spPr/>
    </dgm:pt>
    <dgm:pt modelId="{C487BD1A-F6ED-4FFA-99F0-4FE125A9C8CA}" type="pres">
      <dgm:prSet presAssocID="{DED84642-914C-4D28-AC92-E96907651EB6}" presName="parTxOnly" presStyleLbl="node1" presStyleIdx="2" presStyleCnt="10">
        <dgm:presLayoutVars>
          <dgm:bulletEnabled val="1"/>
        </dgm:presLayoutVars>
      </dgm:prSet>
      <dgm:spPr/>
    </dgm:pt>
    <dgm:pt modelId="{6B7B8A16-23C1-49B2-8A73-E3F1BCAA299C}" type="pres">
      <dgm:prSet presAssocID="{DB77B310-E8BB-4487-A977-91AA832963C4}" presName="parSpace" presStyleCnt="0"/>
      <dgm:spPr/>
    </dgm:pt>
    <dgm:pt modelId="{19071FF0-3EC6-4ED2-A7D3-81ACB89A64AF}" type="pres">
      <dgm:prSet presAssocID="{305EF9A8-2D7D-480F-A1BD-157CA258FE7B}" presName="parTxOnly" presStyleLbl="node1" presStyleIdx="3" presStyleCnt="10">
        <dgm:presLayoutVars>
          <dgm:bulletEnabled val="1"/>
        </dgm:presLayoutVars>
      </dgm:prSet>
      <dgm:spPr/>
    </dgm:pt>
    <dgm:pt modelId="{574CDA00-9D9B-4C05-9D2F-6997663D9DC4}" type="pres">
      <dgm:prSet presAssocID="{8F85BD80-2A55-41A2-BFB5-0833A9090486}" presName="parSpace" presStyleCnt="0"/>
      <dgm:spPr/>
    </dgm:pt>
    <dgm:pt modelId="{CA7A7B24-7903-4C1C-B9BA-4C9A8CAD12F2}" type="pres">
      <dgm:prSet presAssocID="{E5D9F8B8-D299-4774-898C-A8C9D34CFDFF}" presName="parTxOnly" presStyleLbl="node1" presStyleIdx="4" presStyleCnt="10" custScaleX="106219">
        <dgm:presLayoutVars>
          <dgm:bulletEnabled val="1"/>
        </dgm:presLayoutVars>
      </dgm:prSet>
      <dgm:spPr/>
    </dgm:pt>
    <dgm:pt modelId="{DCE48D99-6F1E-4943-AF67-146A1138E898}" type="pres">
      <dgm:prSet presAssocID="{6EE7ED70-9586-43E0-A90B-7824EEAF6F41}" presName="parSpace" presStyleCnt="0"/>
      <dgm:spPr/>
    </dgm:pt>
    <dgm:pt modelId="{8581BF21-F612-406F-8D6A-A9DDBFEADA6F}" type="pres">
      <dgm:prSet presAssocID="{28BCFF6C-F314-4A3B-8C8E-C8B691E1D7A2}" presName="parTxOnly" presStyleLbl="node1" presStyleIdx="5" presStyleCnt="10">
        <dgm:presLayoutVars>
          <dgm:bulletEnabled val="1"/>
        </dgm:presLayoutVars>
      </dgm:prSet>
      <dgm:spPr/>
    </dgm:pt>
    <dgm:pt modelId="{BFC4284E-6D9D-42B4-9517-B8E455A06F70}" type="pres">
      <dgm:prSet presAssocID="{31A0315D-4810-457A-8889-6365863BA14D}" presName="parSpace" presStyleCnt="0"/>
      <dgm:spPr/>
    </dgm:pt>
    <dgm:pt modelId="{B644CFAA-F403-4D1F-AC56-C923655D6009}" type="pres">
      <dgm:prSet presAssocID="{A19FFD4B-3CE9-4837-B3E3-31BD3718816E}" presName="parTxOnly" presStyleLbl="node1" presStyleIdx="6" presStyleCnt="10">
        <dgm:presLayoutVars>
          <dgm:bulletEnabled val="1"/>
        </dgm:presLayoutVars>
      </dgm:prSet>
      <dgm:spPr/>
    </dgm:pt>
    <dgm:pt modelId="{212541E7-531B-46E6-859B-EC679F711035}" type="pres">
      <dgm:prSet presAssocID="{061CD31D-F188-4907-B92F-54E534AF013E}" presName="parSpace" presStyleCnt="0"/>
      <dgm:spPr/>
    </dgm:pt>
    <dgm:pt modelId="{F4D31F14-9AA5-42A1-A802-C2C8DB409DDB}" type="pres">
      <dgm:prSet presAssocID="{08294A86-6299-4A82-A793-D5F34A42681B}" presName="parTxOnly" presStyleLbl="node1" presStyleIdx="7" presStyleCnt="10">
        <dgm:presLayoutVars>
          <dgm:bulletEnabled val="1"/>
        </dgm:presLayoutVars>
      </dgm:prSet>
      <dgm:spPr/>
    </dgm:pt>
    <dgm:pt modelId="{FD916D1C-C16F-420B-8899-3665594CF644}" type="pres">
      <dgm:prSet presAssocID="{B31840D1-B0F3-46E0-98A7-0B1B86EB3E3D}" presName="parSpace" presStyleCnt="0"/>
      <dgm:spPr/>
    </dgm:pt>
    <dgm:pt modelId="{8139F16F-FA08-48B1-A4BF-463A12DCD535}" type="pres">
      <dgm:prSet presAssocID="{8DFABF9B-6028-4F41-BC1F-FCFE43AD5A80}" presName="parTxOnly" presStyleLbl="node1" presStyleIdx="8" presStyleCnt="10">
        <dgm:presLayoutVars>
          <dgm:bulletEnabled val="1"/>
        </dgm:presLayoutVars>
      </dgm:prSet>
      <dgm:spPr/>
    </dgm:pt>
    <dgm:pt modelId="{3B28C5E2-B4FC-4249-9F55-5133234D164F}" type="pres">
      <dgm:prSet presAssocID="{C501B004-341F-466A-B6B5-A7C4BE83A831}" presName="parSpace" presStyleCnt="0"/>
      <dgm:spPr/>
    </dgm:pt>
    <dgm:pt modelId="{E1A55F6F-5DBA-4FAF-9D29-2DC161205022}" type="pres">
      <dgm:prSet presAssocID="{2A32B026-EF94-40F9-98CC-5C6FEAEE4DD3}" presName="parTxOnly" presStyleLbl="node1" presStyleIdx="9" presStyleCnt="10" custScaleX="107182">
        <dgm:presLayoutVars>
          <dgm:bulletEnabled val="1"/>
        </dgm:presLayoutVars>
      </dgm:prSet>
      <dgm:spPr/>
    </dgm:pt>
  </dgm:ptLst>
  <dgm:cxnLst>
    <dgm:cxn modelId="{CD9BDC08-AC3E-4D4D-B22B-692BE2FDB30C}" srcId="{60262C5E-1856-4D3C-9144-DA79DE378333}" destId="{08294A86-6299-4A82-A793-D5F34A42681B}" srcOrd="7" destOrd="0" parTransId="{862718F9-7740-48B3-8D11-91B87C330C75}" sibTransId="{B31840D1-B0F3-46E0-98A7-0B1B86EB3E3D}"/>
    <dgm:cxn modelId="{CBD47F1A-EC36-404A-8A16-69023C47C179}" type="presOf" srcId="{E5D9F8B8-D299-4774-898C-A8C9D34CFDFF}" destId="{CA7A7B24-7903-4C1C-B9BA-4C9A8CAD12F2}" srcOrd="0" destOrd="0" presId="urn:microsoft.com/office/officeart/2005/8/layout/hChevron3"/>
    <dgm:cxn modelId="{7BB45432-50F2-4E5F-9E87-E1CF07696A13}" srcId="{60262C5E-1856-4D3C-9144-DA79DE378333}" destId="{DED84642-914C-4D28-AC92-E96907651EB6}" srcOrd="2" destOrd="0" parTransId="{286CA862-541B-456A-803E-B0B912E9B63F}" sibTransId="{DB77B310-E8BB-4487-A977-91AA832963C4}"/>
    <dgm:cxn modelId="{AF4F7B35-2668-4ACB-B97B-DFA1037E1AFC}" type="presOf" srcId="{2A32B026-EF94-40F9-98CC-5C6FEAEE4DD3}" destId="{E1A55F6F-5DBA-4FAF-9D29-2DC161205022}" srcOrd="0" destOrd="0" presId="urn:microsoft.com/office/officeart/2005/8/layout/hChevron3"/>
    <dgm:cxn modelId="{88DC023A-962F-466F-984A-8FFDAF2219F7}" type="presOf" srcId="{83AD19C7-92C1-426C-8FAA-014C93757393}" destId="{69F3C452-D86B-4FFA-8A78-EC557A9BF7CA}" srcOrd="0" destOrd="0" presId="urn:microsoft.com/office/officeart/2005/8/layout/hChevron3"/>
    <dgm:cxn modelId="{14DB0342-27AB-4A76-875F-B3B23E703EF9}" type="presOf" srcId="{4CE396E4-CA83-4776-8C31-84604C1D6E3A}" destId="{374191BC-CBF1-4722-A9AB-92AB6DF8BFFF}" srcOrd="0" destOrd="0" presId="urn:microsoft.com/office/officeart/2005/8/layout/hChevron3"/>
    <dgm:cxn modelId="{8E981166-680A-4162-829B-5C582DE75018}" type="presOf" srcId="{305EF9A8-2D7D-480F-A1BD-157CA258FE7B}" destId="{19071FF0-3EC6-4ED2-A7D3-81ACB89A64AF}" srcOrd="0" destOrd="0" presId="urn:microsoft.com/office/officeart/2005/8/layout/hChevron3"/>
    <dgm:cxn modelId="{23871275-897B-43E3-BDB3-B20DF65F3201}" type="presOf" srcId="{60262C5E-1856-4D3C-9144-DA79DE378333}" destId="{B04414EB-AD52-4FFB-9A9B-0E51E5CFACCC}" srcOrd="0" destOrd="0" presId="urn:microsoft.com/office/officeart/2005/8/layout/hChevron3"/>
    <dgm:cxn modelId="{09D50657-8266-464E-BA93-DF59EB533DA1}" srcId="{60262C5E-1856-4D3C-9144-DA79DE378333}" destId="{28BCFF6C-F314-4A3B-8C8E-C8B691E1D7A2}" srcOrd="5" destOrd="0" parTransId="{1D298279-C350-4946-B597-22B639677855}" sibTransId="{31A0315D-4810-457A-8889-6365863BA14D}"/>
    <dgm:cxn modelId="{4B916C79-67D0-422E-AA94-D66B4DB21927}" srcId="{60262C5E-1856-4D3C-9144-DA79DE378333}" destId="{A19FFD4B-3CE9-4837-B3E3-31BD3718816E}" srcOrd="6" destOrd="0" parTransId="{B6810EF8-CCFE-4666-86F1-190E0327BAAD}" sibTransId="{061CD31D-F188-4907-B92F-54E534AF013E}"/>
    <dgm:cxn modelId="{3988957B-09AC-4608-A4E5-FC8469135667}" srcId="{60262C5E-1856-4D3C-9144-DA79DE378333}" destId="{4CE396E4-CA83-4776-8C31-84604C1D6E3A}" srcOrd="0" destOrd="0" parTransId="{36F264B6-C846-49B7-AC14-028F2DABA855}" sibTransId="{56A4E5E1-E2D5-47FC-A226-BCAD690BD64B}"/>
    <dgm:cxn modelId="{0AC4D97F-4968-45DB-98CF-8FFCE6AD11A8}" srcId="{60262C5E-1856-4D3C-9144-DA79DE378333}" destId="{2A32B026-EF94-40F9-98CC-5C6FEAEE4DD3}" srcOrd="9" destOrd="0" parTransId="{28F3CF86-AA3C-41A5-8900-CF50947FD435}" sibTransId="{7A7C0A63-C611-4508-A9AC-BE4F5EFC8C08}"/>
    <dgm:cxn modelId="{1D8C42A4-98ED-42CE-90A4-959515C6041C}" type="presOf" srcId="{28BCFF6C-F314-4A3B-8C8E-C8B691E1D7A2}" destId="{8581BF21-F612-406F-8D6A-A9DDBFEADA6F}" srcOrd="0" destOrd="0" presId="urn:microsoft.com/office/officeart/2005/8/layout/hChevron3"/>
    <dgm:cxn modelId="{C07249A7-1AEF-40A6-9CDF-4A0859E0CC07}" type="presOf" srcId="{A19FFD4B-3CE9-4837-B3E3-31BD3718816E}" destId="{B644CFAA-F403-4D1F-AC56-C923655D6009}" srcOrd="0" destOrd="0" presId="urn:microsoft.com/office/officeart/2005/8/layout/hChevron3"/>
    <dgm:cxn modelId="{F67BD7AD-5ACC-42EF-BCC5-02BB1B7B7C90}" srcId="{60262C5E-1856-4D3C-9144-DA79DE378333}" destId="{305EF9A8-2D7D-480F-A1BD-157CA258FE7B}" srcOrd="3" destOrd="0" parTransId="{5C3F93CF-43B8-4F9D-96F8-5B7AE80AD998}" sibTransId="{8F85BD80-2A55-41A2-BFB5-0833A9090486}"/>
    <dgm:cxn modelId="{481A42B7-B7E1-48D7-81A9-8F6C6B187FE2}" srcId="{60262C5E-1856-4D3C-9144-DA79DE378333}" destId="{E5D9F8B8-D299-4774-898C-A8C9D34CFDFF}" srcOrd="4" destOrd="0" parTransId="{D198E2B5-4608-4B4A-8B5B-A909E31A8AA7}" sibTransId="{6EE7ED70-9586-43E0-A90B-7824EEAF6F41}"/>
    <dgm:cxn modelId="{EE6E0DC2-E19E-4A1C-94F3-00E7E6808AA7}" type="presOf" srcId="{8DFABF9B-6028-4F41-BC1F-FCFE43AD5A80}" destId="{8139F16F-FA08-48B1-A4BF-463A12DCD535}" srcOrd="0" destOrd="0" presId="urn:microsoft.com/office/officeart/2005/8/layout/hChevron3"/>
    <dgm:cxn modelId="{CD7315D6-333D-4483-9359-EA2422B4FFD6}" type="presOf" srcId="{08294A86-6299-4A82-A793-D5F34A42681B}" destId="{F4D31F14-9AA5-42A1-A802-C2C8DB409DDB}" srcOrd="0" destOrd="0" presId="urn:microsoft.com/office/officeart/2005/8/layout/hChevron3"/>
    <dgm:cxn modelId="{60FD5BD8-12C6-4FF7-9320-6B756AA6CAE0}" srcId="{60262C5E-1856-4D3C-9144-DA79DE378333}" destId="{83AD19C7-92C1-426C-8FAA-014C93757393}" srcOrd="1" destOrd="0" parTransId="{8E36E502-BCFB-48A3-8FFD-CBF24B4E0038}" sibTransId="{82947BE6-FE58-4705-8BE8-30FC64170AF4}"/>
    <dgm:cxn modelId="{142B0FDE-3688-4EC6-B2E2-F56D66F2AF14}" srcId="{60262C5E-1856-4D3C-9144-DA79DE378333}" destId="{8DFABF9B-6028-4F41-BC1F-FCFE43AD5A80}" srcOrd="8" destOrd="0" parTransId="{0329637C-0129-4F4F-86FF-72798E19F176}" sibTransId="{C501B004-341F-466A-B6B5-A7C4BE83A831}"/>
    <dgm:cxn modelId="{8F322AED-538C-483B-8C7D-DDF7217BA092}" type="presOf" srcId="{DED84642-914C-4D28-AC92-E96907651EB6}" destId="{C487BD1A-F6ED-4FFA-99F0-4FE125A9C8CA}" srcOrd="0" destOrd="0" presId="urn:microsoft.com/office/officeart/2005/8/layout/hChevron3"/>
    <dgm:cxn modelId="{B04A6B6A-7D22-4D94-BFBF-130D0FE07322}" type="presParOf" srcId="{B04414EB-AD52-4FFB-9A9B-0E51E5CFACCC}" destId="{374191BC-CBF1-4722-A9AB-92AB6DF8BFFF}" srcOrd="0" destOrd="0" presId="urn:microsoft.com/office/officeart/2005/8/layout/hChevron3"/>
    <dgm:cxn modelId="{124762CC-2C4A-430A-9748-68EBA052845D}" type="presParOf" srcId="{B04414EB-AD52-4FFB-9A9B-0E51E5CFACCC}" destId="{D3C4F458-A192-4D2A-98B1-BC7F3758BDAF}" srcOrd="1" destOrd="0" presId="urn:microsoft.com/office/officeart/2005/8/layout/hChevron3"/>
    <dgm:cxn modelId="{2806639B-1C60-42E3-BD83-95BC6206D451}" type="presParOf" srcId="{B04414EB-AD52-4FFB-9A9B-0E51E5CFACCC}" destId="{69F3C452-D86B-4FFA-8A78-EC557A9BF7CA}" srcOrd="2" destOrd="0" presId="urn:microsoft.com/office/officeart/2005/8/layout/hChevron3"/>
    <dgm:cxn modelId="{275D1892-0455-4003-B95D-C89062F42A2B}" type="presParOf" srcId="{B04414EB-AD52-4FFB-9A9B-0E51E5CFACCC}" destId="{2A6AC526-0405-4199-A8E6-B0E3A00D9FBA}" srcOrd="3" destOrd="0" presId="urn:microsoft.com/office/officeart/2005/8/layout/hChevron3"/>
    <dgm:cxn modelId="{E8F98E2E-C410-4B35-9D28-CD886011E8F8}" type="presParOf" srcId="{B04414EB-AD52-4FFB-9A9B-0E51E5CFACCC}" destId="{C487BD1A-F6ED-4FFA-99F0-4FE125A9C8CA}" srcOrd="4" destOrd="0" presId="urn:microsoft.com/office/officeart/2005/8/layout/hChevron3"/>
    <dgm:cxn modelId="{65175139-0A3A-42AD-BBD1-1B9487F3CAA9}" type="presParOf" srcId="{B04414EB-AD52-4FFB-9A9B-0E51E5CFACCC}" destId="{6B7B8A16-23C1-49B2-8A73-E3F1BCAA299C}" srcOrd="5" destOrd="0" presId="urn:microsoft.com/office/officeart/2005/8/layout/hChevron3"/>
    <dgm:cxn modelId="{60E7B57F-CA4B-48E1-97F0-669D080FABF3}" type="presParOf" srcId="{B04414EB-AD52-4FFB-9A9B-0E51E5CFACCC}" destId="{19071FF0-3EC6-4ED2-A7D3-81ACB89A64AF}" srcOrd="6" destOrd="0" presId="urn:microsoft.com/office/officeart/2005/8/layout/hChevron3"/>
    <dgm:cxn modelId="{B0A4783C-CD10-4576-9FB1-5E3FADE1C56F}" type="presParOf" srcId="{B04414EB-AD52-4FFB-9A9B-0E51E5CFACCC}" destId="{574CDA00-9D9B-4C05-9D2F-6997663D9DC4}" srcOrd="7" destOrd="0" presId="urn:microsoft.com/office/officeart/2005/8/layout/hChevron3"/>
    <dgm:cxn modelId="{5153D5C5-807A-488B-83D4-2F661417B4AB}" type="presParOf" srcId="{B04414EB-AD52-4FFB-9A9B-0E51E5CFACCC}" destId="{CA7A7B24-7903-4C1C-B9BA-4C9A8CAD12F2}" srcOrd="8" destOrd="0" presId="urn:microsoft.com/office/officeart/2005/8/layout/hChevron3"/>
    <dgm:cxn modelId="{CC3F79CC-8492-465E-B465-E61ACDC114ED}" type="presParOf" srcId="{B04414EB-AD52-4FFB-9A9B-0E51E5CFACCC}" destId="{DCE48D99-6F1E-4943-AF67-146A1138E898}" srcOrd="9" destOrd="0" presId="urn:microsoft.com/office/officeart/2005/8/layout/hChevron3"/>
    <dgm:cxn modelId="{887BCBB9-3C6B-461A-AB42-76E4DAADC6AC}" type="presParOf" srcId="{B04414EB-AD52-4FFB-9A9B-0E51E5CFACCC}" destId="{8581BF21-F612-406F-8D6A-A9DDBFEADA6F}" srcOrd="10" destOrd="0" presId="urn:microsoft.com/office/officeart/2005/8/layout/hChevron3"/>
    <dgm:cxn modelId="{0D0FB89A-5E53-4A93-BE67-71EAF1B35908}" type="presParOf" srcId="{B04414EB-AD52-4FFB-9A9B-0E51E5CFACCC}" destId="{BFC4284E-6D9D-42B4-9517-B8E455A06F70}" srcOrd="11" destOrd="0" presId="urn:microsoft.com/office/officeart/2005/8/layout/hChevron3"/>
    <dgm:cxn modelId="{ED4D871A-FACA-4C0A-A9EA-DAF43F6049FC}" type="presParOf" srcId="{B04414EB-AD52-4FFB-9A9B-0E51E5CFACCC}" destId="{B644CFAA-F403-4D1F-AC56-C923655D6009}" srcOrd="12" destOrd="0" presId="urn:microsoft.com/office/officeart/2005/8/layout/hChevron3"/>
    <dgm:cxn modelId="{E4C7E731-8150-4FA9-992C-1B4203E5D820}" type="presParOf" srcId="{B04414EB-AD52-4FFB-9A9B-0E51E5CFACCC}" destId="{212541E7-531B-46E6-859B-EC679F711035}" srcOrd="13" destOrd="0" presId="urn:microsoft.com/office/officeart/2005/8/layout/hChevron3"/>
    <dgm:cxn modelId="{E979B02B-DD24-49F7-B000-7101C555A18C}" type="presParOf" srcId="{B04414EB-AD52-4FFB-9A9B-0E51E5CFACCC}" destId="{F4D31F14-9AA5-42A1-A802-C2C8DB409DDB}" srcOrd="14" destOrd="0" presId="urn:microsoft.com/office/officeart/2005/8/layout/hChevron3"/>
    <dgm:cxn modelId="{CDEE6E9A-AFBA-4462-8AA7-4793CAB16267}" type="presParOf" srcId="{B04414EB-AD52-4FFB-9A9B-0E51E5CFACCC}" destId="{FD916D1C-C16F-420B-8899-3665594CF644}" srcOrd="15" destOrd="0" presId="urn:microsoft.com/office/officeart/2005/8/layout/hChevron3"/>
    <dgm:cxn modelId="{5B917F68-6612-427E-B231-0CF74DF16EE4}" type="presParOf" srcId="{B04414EB-AD52-4FFB-9A9B-0E51E5CFACCC}" destId="{8139F16F-FA08-48B1-A4BF-463A12DCD535}" srcOrd="16" destOrd="0" presId="urn:microsoft.com/office/officeart/2005/8/layout/hChevron3"/>
    <dgm:cxn modelId="{F8417B11-E463-44AD-95C7-B6E1164DD6E6}" type="presParOf" srcId="{B04414EB-AD52-4FFB-9A9B-0E51E5CFACCC}" destId="{3B28C5E2-B4FC-4249-9F55-5133234D164F}" srcOrd="17" destOrd="0" presId="urn:microsoft.com/office/officeart/2005/8/layout/hChevron3"/>
    <dgm:cxn modelId="{CD1A4DF9-1D66-4C4A-9376-FFD9F9E7F459}" type="presParOf" srcId="{B04414EB-AD52-4FFB-9A9B-0E51E5CFACCC}" destId="{E1A55F6F-5DBA-4FAF-9D29-2DC161205022}" srcOrd="1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0262C5E-1856-4D3C-9144-DA79DE378333}" type="doc">
      <dgm:prSet loTypeId="urn:microsoft.com/office/officeart/2005/8/layout/hChevron3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4CE396E4-CA83-4776-8C31-84604C1D6E3A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problem</a:t>
          </a:r>
          <a:endParaRPr lang="ru-RU" sz="1800" dirty="0"/>
        </a:p>
      </dgm:t>
    </dgm:pt>
    <dgm:pt modelId="{36F264B6-C846-49B7-AC14-028F2DABA855}" type="parTrans" cxnId="{3988957B-09AC-4608-A4E5-FC8469135667}">
      <dgm:prSet/>
      <dgm:spPr/>
      <dgm:t>
        <a:bodyPr/>
        <a:lstStyle/>
        <a:p>
          <a:endParaRPr lang="ru-RU"/>
        </a:p>
      </dgm:t>
    </dgm:pt>
    <dgm:pt modelId="{56A4E5E1-E2D5-47FC-A226-BCAD690BD64B}" type="sibTrans" cxnId="{3988957B-09AC-4608-A4E5-FC8469135667}">
      <dgm:prSet/>
      <dgm:spPr/>
      <dgm:t>
        <a:bodyPr/>
        <a:lstStyle/>
        <a:p>
          <a:endParaRPr lang="ru-RU"/>
        </a:p>
      </dgm:t>
    </dgm:pt>
    <dgm:pt modelId="{DED84642-914C-4D28-AC92-E96907651EB6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intro</a:t>
          </a:r>
          <a:endParaRPr lang="ru-RU" sz="1800" dirty="0"/>
        </a:p>
      </dgm:t>
    </dgm:pt>
    <dgm:pt modelId="{286CA862-541B-456A-803E-B0B912E9B63F}" type="parTrans" cxnId="{7BB45432-50F2-4E5F-9E87-E1CF07696A13}">
      <dgm:prSet/>
      <dgm:spPr/>
      <dgm:t>
        <a:bodyPr/>
        <a:lstStyle/>
        <a:p>
          <a:endParaRPr lang="ru-RU"/>
        </a:p>
      </dgm:t>
    </dgm:pt>
    <dgm:pt modelId="{DB77B310-E8BB-4487-A977-91AA832963C4}" type="sibTrans" cxnId="{7BB45432-50F2-4E5F-9E87-E1CF07696A13}">
      <dgm:prSet/>
      <dgm:spPr/>
      <dgm:t>
        <a:bodyPr/>
        <a:lstStyle/>
        <a:p>
          <a:endParaRPr lang="ru-RU"/>
        </a:p>
      </dgm:t>
    </dgm:pt>
    <dgm:pt modelId="{83AD19C7-92C1-426C-8FAA-014C93757393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G&amp;T</a:t>
          </a:r>
          <a:endParaRPr lang="ru-RU" sz="1800" dirty="0"/>
        </a:p>
      </dgm:t>
    </dgm:pt>
    <dgm:pt modelId="{8E36E502-BCFB-48A3-8FFD-CBF24B4E0038}" type="parTrans" cxnId="{60FD5BD8-12C6-4FF7-9320-6B756AA6CAE0}">
      <dgm:prSet/>
      <dgm:spPr/>
      <dgm:t>
        <a:bodyPr/>
        <a:lstStyle/>
        <a:p>
          <a:endParaRPr lang="ru-RU"/>
        </a:p>
      </dgm:t>
    </dgm:pt>
    <dgm:pt modelId="{82947BE6-FE58-4705-8BE8-30FC64170AF4}" type="sibTrans" cxnId="{60FD5BD8-12C6-4FF7-9320-6B756AA6CAE0}">
      <dgm:prSet/>
      <dgm:spPr/>
      <dgm:t>
        <a:bodyPr/>
        <a:lstStyle/>
        <a:p>
          <a:endParaRPr lang="ru-RU"/>
        </a:p>
      </dgm:t>
    </dgm:pt>
    <dgm:pt modelId="{305EF9A8-2D7D-480F-A1BD-157CA258FE7B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voltage vs mass</a:t>
          </a:r>
        </a:p>
      </dgm:t>
    </dgm:pt>
    <dgm:pt modelId="{5C3F93CF-43B8-4F9D-96F8-5B7AE80AD998}" type="parTrans" cxnId="{F67BD7AD-5ACC-42EF-BCC5-02BB1B7B7C90}">
      <dgm:prSet/>
      <dgm:spPr/>
      <dgm:t>
        <a:bodyPr/>
        <a:lstStyle/>
        <a:p>
          <a:endParaRPr lang="ru-RU"/>
        </a:p>
      </dgm:t>
    </dgm:pt>
    <dgm:pt modelId="{8F85BD80-2A55-41A2-BFB5-0833A9090486}" type="sibTrans" cxnId="{F67BD7AD-5ACC-42EF-BCC5-02BB1B7B7C90}">
      <dgm:prSet/>
      <dgm:spPr/>
      <dgm:t>
        <a:bodyPr/>
        <a:lstStyle/>
        <a:p>
          <a:endParaRPr lang="ru-RU"/>
        </a:p>
      </dgm:t>
    </dgm:pt>
    <dgm:pt modelId="{E5D9F8B8-D299-4774-898C-A8C9D34CFDFF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discharge</a:t>
          </a:r>
          <a:endParaRPr lang="ru-RU" sz="1800" dirty="0"/>
        </a:p>
      </dgm:t>
    </dgm:pt>
    <dgm:pt modelId="{D198E2B5-4608-4B4A-8B5B-A909E31A8AA7}" type="parTrans" cxnId="{481A42B7-B7E1-48D7-81A9-8F6C6B187FE2}">
      <dgm:prSet/>
      <dgm:spPr/>
      <dgm:t>
        <a:bodyPr/>
        <a:lstStyle/>
        <a:p>
          <a:endParaRPr lang="ru-RU"/>
        </a:p>
      </dgm:t>
    </dgm:pt>
    <dgm:pt modelId="{6EE7ED70-9586-43E0-A90B-7824EEAF6F41}" type="sibTrans" cxnId="{481A42B7-B7E1-48D7-81A9-8F6C6B187FE2}">
      <dgm:prSet/>
      <dgm:spPr/>
      <dgm:t>
        <a:bodyPr/>
        <a:lstStyle/>
        <a:p>
          <a:endParaRPr lang="ru-RU"/>
        </a:p>
      </dgm:t>
    </dgm:pt>
    <dgm:pt modelId="{28BCFF6C-F314-4A3B-8C8E-C8B691E1D7A2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p. module</a:t>
          </a:r>
          <a:endParaRPr lang="ru-RU" sz="1800" dirty="0"/>
        </a:p>
      </dgm:t>
    </dgm:pt>
    <dgm:pt modelId="{1D298279-C350-4946-B597-22B639677855}" type="parTrans" cxnId="{09D50657-8266-464E-BA93-DF59EB533DA1}">
      <dgm:prSet/>
      <dgm:spPr/>
      <dgm:t>
        <a:bodyPr/>
        <a:lstStyle/>
        <a:p>
          <a:endParaRPr lang="ru-RU"/>
        </a:p>
      </dgm:t>
    </dgm:pt>
    <dgm:pt modelId="{31A0315D-4810-457A-8889-6365863BA14D}" type="sibTrans" cxnId="{09D50657-8266-464E-BA93-DF59EB533DA1}">
      <dgm:prSet/>
      <dgm:spPr/>
      <dgm:t>
        <a:bodyPr/>
        <a:lstStyle/>
        <a:p>
          <a:endParaRPr lang="ru-RU"/>
        </a:p>
      </dgm:t>
    </dgm:pt>
    <dgm:pt modelId="{A19FFD4B-3CE9-4837-B3E3-31BD3718816E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voltage vs area</a:t>
          </a:r>
          <a:endParaRPr lang="ru-RU" sz="1800" dirty="0"/>
        </a:p>
      </dgm:t>
    </dgm:pt>
    <dgm:pt modelId="{B6810EF8-CCFE-4666-86F1-190E0327BAAD}" type="parTrans" cxnId="{4B916C79-67D0-422E-AA94-D66B4DB21927}">
      <dgm:prSet/>
      <dgm:spPr/>
      <dgm:t>
        <a:bodyPr/>
        <a:lstStyle/>
        <a:p>
          <a:endParaRPr lang="ru-RU"/>
        </a:p>
      </dgm:t>
    </dgm:pt>
    <dgm:pt modelId="{061CD31D-F188-4907-B92F-54E534AF013E}" type="sibTrans" cxnId="{4B916C79-67D0-422E-AA94-D66B4DB21927}">
      <dgm:prSet/>
      <dgm:spPr/>
      <dgm:t>
        <a:bodyPr/>
        <a:lstStyle/>
        <a:p>
          <a:endParaRPr lang="ru-RU"/>
        </a:p>
      </dgm:t>
    </dgm:pt>
    <dgm:pt modelId="{08294A86-6299-4A82-A793-D5F34A42681B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another piezoid</a:t>
          </a:r>
          <a:endParaRPr lang="ru-RU" sz="1800" dirty="0"/>
        </a:p>
      </dgm:t>
    </dgm:pt>
    <dgm:pt modelId="{862718F9-7740-48B3-8D11-91B87C330C75}" type="parTrans" cxnId="{CD9BDC08-AC3E-4D4D-B22B-692BE2FDB30C}">
      <dgm:prSet/>
      <dgm:spPr/>
      <dgm:t>
        <a:bodyPr/>
        <a:lstStyle/>
        <a:p>
          <a:endParaRPr lang="ru-RU"/>
        </a:p>
      </dgm:t>
    </dgm:pt>
    <dgm:pt modelId="{B31840D1-B0F3-46E0-98A7-0B1B86EB3E3D}" type="sibTrans" cxnId="{CD9BDC08-AC3E-4D4D-B22B-692BE2FDB30C}">
      <dgm:prSet/>
      <dgm:spPr/>
      <dgm:t>
        <a:bodyPr/>
        <a:lstStyle/>
        <a:p>
          <a:endParaRPr lang="ru-RU"/>
        </a:p>
      </dgm:t>
    </dgm:pt>
    <dgm:pt modelId="{8DFABF9B-6028-4F41-BC1F-FCFE43AD5A80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results</a:t>
          </a:r>
          <a:endParaRPr lang="ru-RU" sz="1800" dirty="0"/>
        </a:p>
      </dgm:t>
    </dgm:pt>
    <dgm:pt modelId="{0329637C-0129-4F4F-86FF-72798E19F176}" type="parTrans" cxnId="{142B0FDE-3688-4EC6-B2E2-F56D66F2AF14}">
      <dgm:prSet/>
      <dgm:spPr/>
      <dgm:t>
        <a:bodyPr/>
        <a:lstStyle/>
        <a:p>
          <a:endParaRPr lang="ru-RU"/>
        </a:p>
      </dgm:t>
    </dgm:pt>
    <dgm:pt modelId="{C501B004-341F-466A-B6B5-A7C4BE83A831}" type="sibTrans" cxnId="{142B0FDE-3688-4EC6-B2E2-F56D66F2AF14}">
      <dgm:prSet/>
      <dgm:spPr/>
      <dgm:t>
        <a:bodyPr/>
        <a:lstStyle/>
        <a:p>
          <a:endParaRPr lang="ru-RU"/>
        </a:p>
      </dgm:t>
    </dgm:pt>
    <dgm:pt modelId="{2A32B026-EF94-40F9-98CC-5C6FEAEE4DD3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resources</a:t>
          </a:r>
          <a:endParaRPr lang="ru-RU" sz="1800" dirty="0"/>
        </a:p>
      </dgm:t>
    </dgm:pt>
    <dgm:pt modelId="{28F3CF86-AA3C-41A5-8900-CF50947FD435}" type="parTrans" cxnId="{0AC4D97F-4968-45DB-98CF-8FFCE6AD11A8}">
      <dgm:prSet/>
      <dgm:spPr/>
      <dgm:t>
        <a:bodyPr/>
        <a:lstStyle/>
        <a:p>
          <a:endParaRPr lang="ru-RU"/>
        </a:p>
      </dgm:t>
    </dgm:pt>
    <dgm:pt modelId="{7A7C0A63-C611-4508-A9AC-BE4F5EFC8C08}" type="sibTrans" cxnId="{0AC4D97F-4968-45DB-98CF-8FFCE6AD11A8}">
      <dgm:prSet/>
      <dgm:spPr/>
      <dgm:t>
        <a:bodyPr/>
        <a:lstStyle/>
        <a:p>
          <a:endParaRPr lang="ru-RU"/>
        </a:p>
      </dgm:t>
    </dgm:pt>
    <dgm:pt modelId="{B04414EB-AD52-4FFB-9A9B-0E51E5CFACCC}" type="pres">
      <dgm:prSet presAssocID="{60262C5E-1856-4D3C-9144-DA79DE378333}" presName="Name0" presStyleCnt="0">
        <dgm:presLayoutVars>
          <dgm:dir/>
          <dgm:resizeHandles val="exact"/>
        </dgm:presLayoutVars>
      </dgm:prSet>
      <dgm:spPr/>
    </dgm:pt>
    <dgm:pt modelId="{374191BC-CBF1-4722-A9AB-92AB6DF8BFFF}" type="pres">
      <dgm:prSet presAssocID="{4CE396E4-CA83-4776-8C31-84604C1D6E3A}" presName="parTxOnly" presStyleLbl="node1" presStyleIdx="0" presStyleCnt="10" custScaleX="91008">
        <dgm:presLayoutVars>
          <dgm:bulletEnabled val="1"/>
        </dgm:presLayoutVars>
      </dgm:prSet>
      <dgm:spPr/>
    </dgm:pt>
    <dgm:pt modelId="{D3C4F458-A192-4D2A-98B1-BC7F3758BDAF}" type="pres">
      <dgm:prSet presAssocID="{56A4E5E1-E2D5-47FC-A226-BCAD690BD64B}" presName="parSpace" presStyleCnt="0"/>
      <dgm:spPr/>
    </dgm:pt>
    <dgm:pt modelId="{69F3C452-D86B-4FFA-8A78-EC557A9BF7CA}" type="pres">
      <dgm:prSet presAssocID="{83AD19C7-92C1-426C-8FAA-014C93757393}" presName="parTxOnly" presStyleLbl="node1" presStyleIdx="1" presStyleCnt="10" custScaleX="97047">
        <dgm:presLayoutVars>
          <dgm:bulletEnabled val="1"/>
        </dgm:presLayoutVars>
      </dgm:prSet>
      <dgm:spPr/>
    </dgm:pt>
    <dgm:pt modelId="{2A6AC526-0405-4199-A8E6-B0E3A00D9FBA}" type="pres">
      <dgm:prSet presAssocID="{82947BE6-FE58-4705-8BE8-30FC64170AF4}" presName="parSpace" presStyleCnt="0"/>
      <dgm:spPr/>
    </dgm:pt>
    <dgm:pt modelId="{C487BD1A-F6ED-4FFA-99F0-4FE125A9C8CA}" type="pres">
      <dgm:prSet presAssocID="{DED84642-914C-4D28-AC92-E96907651EB6}" presName="parTxOnly" presStyleLbl="node1" presStyleIdx="2" presStyleCnt="10">
        <dgm:presLayoutVars>
          <dgm:bulletEnabled val="1"/>
        </dgm:presLayoutVars>
      </dgm:prSet>
      <dgm:spPr/>
    </dgm:pt>
    <dgm:pt modelId="{6B7B8A16-23C1-49B2-8A73-E3F1BCAA299C}" type="pres">
      <dgm:prSet presAssocID="{DB77B310-E8BB-4487-A977-91AA832963C4}" presName="parSpace" presStyleCnt="0"/>
      <dgm:spPr/>
    </dgm:pt>
    <dgm:pt modelId="{19071FF0-3EC6-4ED2-A7D3-81ACB89A64AF}" type="pres">
      <dgm:prSet presAssocID="{305EF9A8-2D7D-480F-A1BD-157CA258FE7B}" presName="parTxOnly" presStyleLbl="node1" presStyleIdx="3" presStyleCnt="10">
        <dgm:presLayoutVars>
          <dgm:bulletEnabled val="1"/>
        </dgm:presLayoutVars>
      </dgm:prSet>
      <dgm:spPr/>
    </dgm:pt>
    <dgm:pt modelId="{574CDA00-9D9B-4C05-9D2F-6997663D9DC4}" type="pres">
      <dgm:prSet presAssocID="{8F85BD80-2A55-41A2-BFB5-0833A9090486}" presName="parSpace" presStyleCnt="0"/>
      <dgm:spPr/>
    </dgm:pt>
    <dgm:pt modelId="{CA7A7B24-7903-4C1C-B9BA-4C9A8CAD12F2}" type="pres">
      <dgm:prSet presAssocID="{E5D9F8B8-D299-4774-898C-A8C9D34CFDFF}" presName="parTxOnly" presStyleLbl="node1" presStyleIdx="4" presStyleCnt="10" custScaleX="106219">
        <dgm:presLayoutVars>
          <dgm:bulletEnabled val="1"/>
        </dgm:presLayoutVars>
      </dgm:prSet>
      <dgm:spPr/>
    </dgm:pt>
    <dgm:pt modelId="{DCE48D99-6F1E-4943-AF67-146A1138E898}" type="pres">
      <dgm:prSet presAssocID="{6EE7ED70-9586-43E0-A90B-7824EEAF6F41}" presName="parSpace" presStyleCnt="0"/>
      <dgm:spPr/>
    </dgm:pt>
    <dgm:pt modelId="{8581BF21-F612-406F-8D6A-A9DDBFEADA6F}" type="pres">
      <dgm:prSet presAssocID="{28BCFF6C-F314-4A3B-8C8E-C8B691E1D7A2}" presName="parTxOnly" presStyleLbl="node1" presStyleIdx="5" presStyleCnt="10">
        <dgm:presLayoutVars>
          <dgm:bulletEnabled val="1"/>
        </dgm:presLayoutVars>
      </dgm:prSet>
      <dgm:spPr/>
    </dgm:pt>
    <dgm:pt modelId="{BFC4284E-6D9D-42B4-9517-B8E455A06F70}" type="pres">
      <dgm:prSet presAssocID="{31A0315D-4810-457A-8889-6365863BA14D}" presName="parSpace" presStyleCnt="0"/>
      <dgm:spPr/>
    </dgm:pt>
    <dgm:pt modelId="{B644CFAA-F403-4D1F-AC56-C923655D6009}" type="pres">
      <dgm:prSet presAssocID="{A19FFD4B-3CE9-4837-B3E3-31BD3718816E}" presName="parTxOnly" presStyleLbl="node1" presStyleIdx="6" presStyleCnt="10">
        <dgm:presLayoutVars>
          <dgm:bulletEnabled val="1"/>
        </dgm:presLayoutVars>
      </dgm:prSet>
      <dgm:spPr/>
    </dgm:pt>
    <dgm:pt modelId="{212541E7-531B-46E6-859B-EC679F711035}" type="pres">
      <dgm:prSet presAssocID="{061CD31D-F188-4907-B92F-54E534AF013E}" presName="parSpace" presStyleCnt="0"/>
      <dgm:spPr/>
    </dgm:pt>
    <dgm:pt modelId="{F4D31F14-9AA5-42A1-A802-C2C8DB409DDB}" type="pres">
      <dgm:prSet presAssocID="{08294A86-6299-4A82-A793-D5F34A42681B}" presName="parTxOnly" presStyleLbl="node1" presStyleIdx="7" presStyleCnt="10">
        <dgm:presLayoutVars>
          <dgm:bulletEnabled val="1"/>
        </dgm:presLayoutVars>
      </dgm:prSet>
      <dgm:spPr/>
    </dgm:pt>
    <dgm:pt modelId="{FD916D1C-C16F-420B-8899-3665594CF644}" type="pres">
      <dgm:prSet presAssocID="{B31840D1-B0F3-46E0-98A7-0B1B86EB3E3D}" presName="parSpace" presStyleCnt="0"/>
      <dgm:spPr/>
    </dgm:pt>
    <dgm:pt modelId="{8139F16F-FA08-48B1-A4BF-463A12DCD535}" type="pres">
      <dgm:prSet presAssocID="{8DFABF9B-6028-4F41-BC1F-FCFE43AD5A80}" presName="parTxOnly" presStyleLbl="node1" presStyleIdx="8" presStyleCnt="10">
        <dgm:presLayoutVars>
          <dgm:bulletEnabled val="1"/>
        </dgm:presLayoutVars>
      </dgm:prSet>
      <dgm:spPr/>
    </dgm:pt>
    <dgm:pt modelId="{3B28C5E2-B4FC-4249-9F55-5133234D164F}" type="pres">
      <dgm:prSet presAssocID="{C501B004-341F-466A-B6B5-A7C4BE83A831}" presName="parSpace" presStyleCnt="0"/>
      <dgm:spPr/>
    </dgm:pt>
    <dgm:pt modelId="{E1A55F6F-5DBA-4FAF-9D29-2DC161205022}" type="pres">
      <dgm:prSet presAssocID="{2A32B026-EF94-40F9-98CC-5C6FEAEE4DD3}" presName="parTxOnly" presStyleLbl="node1" presStyleIdx="9" presStyleCnt="10" custScaleX="107182">
        <dgm:presLayoutVars>
          <dgm:bulletEnabled val="1"/>
        </dgm:presLayoutVars>
      </dgm:prSet>
      <dgm:spPr/>
    </dgm:pt>
  </dgm:ptLst>
  <dgm:cxnLst>
    <dgm:cxn modelId="{CD9BDC08-AC3E-4D4D-B22B-692BE2FDB30C}" srcId="{60262C5E-1856-4D3C-9144-DA79DE378333}" destId="{08294A86-6299-4A82-A793-D5F34A42681B}" srcOrd="7" destOrd="0" parTransId="{862718F9-7740-48B3-8D11-91B87C330C75}" sibTransId="{B31840D1-B0F3-46E0-98A7-0B1B86EB3E3D}"/>
    <dgm:cxn modelId="{CBD47F1A-EC36-404A-8A16-69023C47C179}" type="presOf" srcId="{E5D9F8B8-D299-4774-898C-A8C9D34CFDFF}" destId="{CA7A7B24-7903-4C1C-B9BA-4C9A8CAD12F2}" srcOrd="0" destOrd="0" presId="urn:microsoft.com/office/officeart/2005/8/layout/hChevron3"/>
    <dgm:cxn modelId="{7BB45432-50F2-4E5F-9E87-E1CF07696A13}" srcId="{60262C5E-1856-4D3C-9144-DA79DE378333}" destId="{DED84642-914C-4D28-AC92-E96907651EB6}" srcOrd="2" destOrd="0" parTransId="{286CA862-541B-456A-803E-B0B912E9B63F}" sibTransId="{DB77B310-E8BB-4487-A977-91AA832963C4}"/>
    <dgm:cxn modelId="{AF4F7B35-2668-4ACB-B97B-DFA1037E1AFC}" type="presOf" srcId="{2A32B026-EF94-40F9-98CC-5C6FEAEE4DD3}" destId="{E1A55F6F-5DBA-4FAF-9D29-2DC161205022}" srcOrd="0" destOrd="0" presId="urn:microsoft.com/office/officeart/2005/8/layout/hChevron3"/>
    <dgm:cxn modelId="{88DC023A-962F-466F-984A-8FFDAF2219F7}" type="presOf" srcId="{83AD19C7-92C1-426C-8FAA-014C93757393}" destId="{69F3C452-D86B-4FFA-8A78-EC557A9BF7CA}" srcOrd="0" destOrd="0" presId="urn:microsoft.com/office/officeart/2005/8/layout/hChevron3"/>
    <dgm:cxn modelId="{14DB0342-27AB-4A76-875F-B3B23E703EF9}" type="presOf" srcId="{4CE396E4-CA83-4776-8C31-84604C1D6E3A}" destId="{374191BC-CBF1-4722-A9AB-92AB6DF8BFFF}" srcOrd="0" destOrd="0" presId="urn:microsoft.com/office/officeart/2005/8/layout/hChevron3"/>
    <dgm:cxn modelId="{8E981166-680A-4162-829B-5C582DE75018}" type="presOf" srcId="{305EF9A8-2D7D-480F-A1BD-157CA258FE7B}" destId="{19071FF0-3EC6-4ED2-A7D3-81ACB89A64AF}" srcOrd="0" destOrd="0" presId="urn:microsoft.com/office/officeart/2005/8/layout/hChevron3"/>
    <dgm:cxn modelId="{23871275-897B-43E3-BDB3-B20DF65F3201}" type="presOf" srcId="{60262C5E-1856-4D3C-9144-DA79DE378333}" destId="{B04414EB-AD52-4FFB-9A9B-0E51E5CFACCC}" srcOrd="0" destOrd="0" presId="urn:microsoft.com/office/officeart/2005/8/layout/hChevron3"/>
    <dgm:cxn modelId="{09D50657-8266-464E-BA93-DF59EB533DA1}" srcId="{60262C5E-1856-4D3C-9144-DA79DE378333}" destId="{28BCFF6C-F314-4A3B-8C8E-C8B691E1D7A2}" srcOrd="5" destOrd="0" parTransId="{1D298279-C350-4946-B597-22B639677855}" sibTransId="{31A0315D-4810-457A-8889-6365863BA14D}"/>
    <dgm:cxn modelId="{4B916C79-67D0-422E-AA94-D66B4DB21927}" srcId="{60262C5E-1856-4D3C-9144-DA79DE378333}" destId="{A19FFD4B-3CE9-4837-B3E3-31BD3718816E}" srcOrd="6" destOrd="0" parTransId="{B6810EF8-CCFE-4666-86F1-190E0327BAAD}" sibTransId="{061CD31D-F188-4907-B92F-54E534AF013E}"/>
    <dgm:cxn modelId="{3988957B-09AC-4608-A4E5-FC8469135667}" srcId="{60262C5E-1856-4D3C-9144-DA79DE378333}" destId="{4CE396E4-CA83-4776-8C31-84604C1D6E3A}" srcOrd="0" destOrd="0" parTransId="{36F264B6-C846-49B7-AC14-028F2DABA855}" sibTransId="{56A4E5E1-E2D5-47FC-A226-BCAD690BD64B}"/>
    <dgm:cxn modelId="{0AC4D97F-4968-45DB-98CF-8FFCE6AD11A8}" srcId="{60262C5E-1856-4D3C-9144-DA79DE378333}" destId="{2A32B026-EF94-40F9-98CC-5C6FEAEE4DD3}" srcOrd="9" destOrd="0" parTransId="{28F3CF86-AA3C-41A5-8900-CF50947FD435}" sibTransId="{7A7C0A63-C611-4508-A9AC-BE4F5EFC8C08}"/>
    <dgm:cxn modelId="{1D8C42A4-98ED-42CE-90A4-959515C6041C}" type="presOf" srcId="{28BCFF6C-F314-4A3B-8C8E-C8B691E1D7A2}" destId="{8581BF21-F612-406F-8D6A-A9DDBFEADA6F}" srcOrd="0" destOrd="0" presId="urn:microsoft.com/office/officeart/2005/8/layout/hChevron3"/>
    <dgm:cxn modelId="{C07249A7-1AEF-40A6-9CDF-4A0859E0CC07}" type="presOf" srcId="{A19FFD4B-3CE9-4837-B3E3-31BD3718816E}" destId="{B644CFAA-F403-4D1F-AC56-C923655D6009}" srcOrd="0" destOrd="0" presId="urn:microsoft.com/office/officeart/2005/8/layout/hChevron3"/>
    <dgm:cxn modelId="{F67BD7AD-5ACC-42EF-BCC5-02BB1B7B7C90}" srcId="{60262C5E-1856-4D3C-9144-DA79DE378333}" destId="{305EF9A8-2D7D-480F-A1BD-157CA258FE7B}" srcOrd="3" destOrd="0" parTransId="{5C3F93CF-43B8-4F9D-96F8-5B7AE80AD998}" sibTransId="{8F85BD80-2A55-41A2-BFB5-0833A9090486}"/>
    <dgm:cxn modelId="{481A42B7-B7E1-48D7-81A9-8F6C6B187FE2}" srcId="{60262C5E-1856-4D3C-9144-DA79DE378333}" destId="{E5D9F8B8-D299-4774-898C-A8C9D34CFDFF}" srcOrd="4" destOrd="0" parTransId="{D198E2B5-4608-4B4A-8B5B-A909E31A8AA7}" sibTransId="{6EE7ED70-9586-43E0-A90B-7824EEAF6F41}"/>
    <dgm:cxn modelId="{EE6E0DC2-E19E-4A1C-94F3-00E7E6808AA7}" type="presOf" srcId="{8DFABF9B-6028-4F41-BC1F-FCFE43AD5A80}" destId="{8139F16F-FA08-48B1-A4BF-463A12DCD535}" srcOrd="0" destOrd="0" presId="urn:microsoft.com/office/officeart/2005/8/layout/hChevron3"/>
    <dgm:cxn modelId="{CD7315D6-333D-4483-9359-EA2422B4FFD6}" type="presOf" srcId="{08294A86-6299-4A82-A793-D5F34A42681B}" destId="{F4D31F14-9AA5-42A1-A802-C2C8DB409DDB}" srcOrd="0" destOrd="0" presId="urn:microsoft.com/office/officeart/2005/8/layout/hChevron3"/>
    <dgm:cxn modelId="{60FD5BD8-12C6-4FF7-9320-6B756AA6CAE0}" srcId="{60262C5E-1856-4D3C-9144-DA79DE378333}" destId="{83AD19C7-92C1-426C-8FAA-014C93757393}" srcOrd="1" destOrd="0" parTransId="{8E36E502-BCFB-48A3-8FFD-CBF24B4E0038}" sibTransId="{82947BE6-FE58-4705-8BE8-30FC64170AF4}"/>
    <dgm:cxn modelId="{142B0FDE-3688-4EC6-B2E2-F56D66F2AF14}" srcId="{60262C5E-1856-4D3C-9144-DA79DE378333}" destId="{8DFABF9B-6028-4F41-BC1F-FCFE43AD5A80}" srcOrd="8" destOrd="0" parTransId="{0329637C-0129-4F4F-86FF-72798E19F176}" sibTransId="{C501B004-341F-466A-B6B5-A7C4BE83A831}"/>
    <dgm:cxn modelId="{8F322AED-538C-483B-8C7D-DDF7217BA092}" type="presOf" srcId="{DED84642-914C-4D28-AC92-E96907651EB6}" destId="{C487BD1A-F6ED-4FFA-99F0-4FE125A9C8CA}" srcOrd="0" destOrd="0" presId="urn:microsoft.com/office/officeart/2005/8/layout/hChevron3"/>
    <dgm:cxn modelId="{B04A6B6A-7D22-4D94-BFBF-130D0FE07322}" type="presParOf" srcId="{B04414EB-AD52-4FFB-9A9B-0E51E5CFACCC}" destId="{374191BC-CBF1-4722-A9AB-92AB6DF8BFFF}" srcOrd="0" destOrd="0" presId="urn:microsoft.com/office/officeart/2005/8/layout/hChevron3"/>
    <dgm:cxn modelId="{124762CC-2C4A-430A-9748-68EBA052845D}" type="presParOf" srcId="{B04414EB-AD52-4FFB-9A9B-0E51E5CFACCC}" destId="{D3C4F458-A192-4D2A-98B1-BC7F3758BDAF}" srcOrd="1" destOrd="0" presId="urn:microsoft.com/office/officeart/2005/8/layout/hChevron3"/>
    <dgm:cxn modelId="{2806639B-1C60-42E3-BD83-95BC6206D451}" type="presParOf" srcId="{B04414EB-AD52-4FFB-9A9B-0E51E5CFACCC}" destId="{69F3C452-D86B-4FFA-8A78-EC557A9BF7CA}" srcOrd="2" destOrd="0" presId="urn:microsoft.com/office/officeart/2005/8/layout/hChevron3"/>
    <dgm:cxn modelId="{275D1892-0455-4003-B95D-C89062F42A2B}" type="presParOf" srcId="{B04414EB-AD52-4FFB-9A9B-0E51E5CFACCC}" destId="{2A6AC526-0405-4199-A8E6-B0E3A00D9FBA}" srcOrd="3" destOrd="0" presId="urn:microsoft.com/office/officeart/2005/8/layout/hChevron3"/>
    <dgm:cxn modelId="{E8F98E2E-C410-4B35-9D28-CD886011E8F8}" type="presParOf" srcId="{B04414EB-AD52-4FFB-9A9B-0E51E5CFACCC}" destId="{C487BD1A-F6ED-4FFA-99F0-4FE125A9C8CA}" srcOrd="4" destOrd="0" presId="urn:microsoft.com/office/officeart/2005/8/layout/hChevron3"/>
    <dgm:cxn modelId="{65175139-0A3A-42AD-BBD1-1B9487F3CAA9}" type="presParOf" srcId="{B04414EB-AD52-4FFB-9A9B-0E51E5CFACCC}" destId="{6B7B8A16-23C1-49B2-8A73-E3F1BCAA299C}" srcOrd="5" destOrd="0" presId="urn:microsoft.com/office/officeart/2005/8/layout/hChevron3"/>
    <dgm:cxn modelId="{60E7B57F-CA4B-48E1-97F0-669D080FABF3}" type="presParOf" srcId="{B04414EB-AD52-4FFB-9A9B-0E51E5CFACCC}" destId="{19071FF0-3EC6-4ED2-A7D3-81ACB89A64AF}" srcOrd="6" destOrd="0" presId="urn:microsoft.com/office/officeart/2005/8/layout/hChevron3"/>
    <dgm:cxn modelId="{B0A4783C-CD10-4576-9FB1-5E3FADE1C56F}" type="presParOf" srcId="{B04414EB-AD52-4FFB-9A9B-0E51E5CFACCC}" destId="{574CDA00-9D9B-4C05-9D2F-6997663D9DC4}" srcOrd="7" destOrd="0" presId="urn:microsoft.com/office/officeart/2005/8/layout/hChevron3"/>
    <dgm:cxn modelId="{5153D5C5-807A-488B-83D4-2F661417B4AB}" type="presParOf" srcId="{B04414EB-AD52-4FFB-9A9B-0E51E5CFACCC}" destId="{CA7A7B24-7903-4C1C-B9BA-4C9A8CAD12F2}" srcOrd="8" destOrd="0" presId="urn:microsoft.com/office/officeart/2005/8/layout/hChevron3"/>
    <dgm:cxn modelId="{CC3F79CC-8492-465E-B465-E61ACDC114ED}" type="presParOf" srcId="{B04414EB-AD52-4FFB-9A9B-0E51E5CFACCC}" destId="{DCE48D99-6F1E-4943-AF67-146A1138E898}" srcOrd="9" destOrd="0" presId="urn:microsoft.com/office/officeart/2005/8/layout/hChevron3"/>
    <dgm:cxn modelId="{887BCBB9-3C6B-461A-AB42-76E4DAADC6AC}" type="presParOf" srcId="{B04414EB-AD52-4FFB-9A9B-0E51E5CFACCC}" destId="{8581BF21-F612-406F-8D6A-A9DDBFEADA6F}" srcOrd="10" destOrd="0" presId="urn:microsoft.com/office/officeart/2005/8/layout/hChevron3"/>
    <dgm:cxn modelId="{0D0FB89A-5E53-4A93-BE67-71EAF1B35908}" type="presParOf" srcId="{B04414EB-AD52-4FFB-9A9B-0E51E5CFACCC}" destId="{BFC4284E-6D9D-42B4-9517-B8E455A06F70}" srcOrd="11" destOrd="0" presId="urn:microsoft.com/office/officeart/2005/8/layout/hChevron3"/>
    <dgm:cxn modelId="{ED4D871A-FACA-4C0A-A9EA-DAF43F6049FC}" type="presParOf" srcId="{B04414EB-AD52-4FFB-9A9B-0E51E5CFACCC}" destId="{B644CFAA-F403-4D1F-AC56-C923655D6009}" srcOrd="12" destOrd="0" presId="urn:microsoft.com/office/officeart/2005/8/layout/hChevron3"/>
    <dgm:cxn modelId="{E4C7E731-8150-4FA9-992C-1B4203E5D820}" type="presParOf" srcId="{B04414EB-AD52-4FFB-9A9B-0E51E5CFACCC}" destId="{212541E7-531B-46E6-859B-EC679F711035}" srcOrd="13" destOrd="0" presId="urn:microsoft.com/office/officeart/2005/8/layout/hChevron3"/>
    <dgm:cxn modelId="{E979B02B-DD24-49F7-B000-7101C555A18C}" type="presParOf" srcId="{B04414EB-AD52-4FFB-9A9B-0E51E5CFACCC}" destId="{F4D31F14-9AA5-42A1-A802-C2C8DB409DDB}" srcOrd="14" destOrd="0" presId="urn:microsoft.com/office/officeart/2005/8/layout/hChevron3"/>
    <dgm:cxn modelId="{CDEE6E9A-AFBA-4462-8AA7-4793CAB16267}" type="presParOf" srcId="{B04414EB-AD52-4FFB-9A9B-0E51E5CFACCC}" destId="{FD916D1C-C16F-420B-8899-3665594CF644}" srcOrd="15" destOrd="0" presId="urn:microsoft.com/office/officeart/2005/8/layout/hChevron3"/>
    <dgm:cxn modelId="{5B917F68-6612-427E-B231-0CF74DF16EE4}" type="presParOf" srcId="{B04414EB-AD52-4FFB-9A9B-0E51E5CFACCC}" destId="{8139F16F-FA08-48B1-A4BF-463A12DCD535}" srcOrd="16" destOrd="0" presId="urn:microsoft.com/office/officeart/2005/8/layout/hChevron3"/>
    <dgm:cxn modelId="{F8417B11-E463-44AD-95C7-B6E1164DD6E6}" type="presParOf" srcId="{B04414EB-AD52-4FFB-9A9B-0E51E5CFACCC}" destId="{3B28C5E2-B4FC-4249-9F55-5133234D164F}" srcOrd="17" destOrd="0" presId="urn:microsoft.com/office/officeart/2005/8/layout/hChevron3"/>
    <dgm:cxn modelId="{CD1A4DF9-1D66-4C4A-9376-FFD9F9E7F459}" type="presParOf" srcId="{B04414EB-AD52-4FFB-9A9B-0E51E5CFACCC}" destId="{E1A55F6F-5DBA-4FAF-9D29-2DC161205022}" srcOrd="1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0262C5E-1856-4D3C-9144-DA79DE378333}" type="doc">
      <dgm:prSet loTypeId="urn:microsoft.com/office/officeart/2005/8/layout/hChevron3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4CE396E4-CA83-4776-8C31-84604C1D6E3A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problem</a:t>
          </a:r>
          <a:endParaRPr lang="ru-RU" sz="1800" dirty="0"/>
        </a:p>
      </dgm:t>
    </dgm:pt>
    <dgm:pt modelId="{36F264B6-C846-49B7-AC14-028F2DABA855}" type="parTrans" cxnId="{3988957B-09AC-4608-A4E5-FC8469135667}">
      <dgm:prSet/>
      <dgm:spPr/>
      <dgm:t>
        <a:bodyPr/>
        <a:lstStyle/>
        <a:p>
          <a:endParaRPr lang="ru-RU"/>
        </a:p>
      </dgm:t>
    </dgm:pt>
    <dgm:pt modelId="{56A4E5E1-E2D5-47FC-A226-BCAD690BD64B}" type="sibTrans" cxnId="{3988957B-09AC-4608-A4E5-FC8469135667}">
      <dgm:prSet/>
      <dgm:spPr/>
      <dgm:t>
        <a:bodyPr/>
        <a:lstStyle/>
        <a:p>
          <a:endParaRPr lang="ru-RU"/>
        </a:p>
      </dgm:t>
    </dgm:pt>
    <dgm:pt modelId="{DED84642-914C-4D28-AC92-E96907651EB6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intro</a:t>
          </a:r>
          <a:endParaRPr lang="ru-RU" sz="1800" dirty="0"/>
        </a:p>
      </dgm:t>
    </dgm:pt>
    <dgm:pt modelId="{286CA862-541B-456A-803E-B0B912E9B63F}" type="parTrans" cxnId="{7BB45432-50F2-4E5F-9E87-E1CF07696A13}">
      <dgm:prSet/>
      <dgm:spPr/>
      <dgm:t>
        <a:bodyPr/>
        <a:lstStyle/>
        <a:p>
          <a:endParaRPr lang="ru-RU"/>
        </a:p>
      </dgm:t>
    </dgm:pt>
    <dgm:pt modelId="{DB77B310-E8BB-4487-A977-91AA832963C4}" type="sibTrans" cxnId="{7BB45432-50F2-4E5F-9E87-E1CF07696A13}">
      <dgm:prSet/>
      <dgm:spPr/>
      <dgm:t>
        <a:bodyPr/>
        <a:lstStyle/>
        <a:p>
          <a:endParaRPr lang="ru-RU"/>
        </a:p>
      </dgm:t>
    </dgm:pt>
    <dgm:pt modelId="{83AD19C7-92C1-426C-8FAA-014C93757393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G&amp;T</a:t>
          </a:r>
          <a:endParaRPr lang="ru-RU" sz="1800" dirty="0"/>
        </a:p>
      </dgm:t>
    </dgm:pt>
    <dgm:pt modelId="{8E36E502-BCFB-48A3-8FFD-CBF24B4E0038}" type="parTrans" cxnId="{60FD5BD8-12C6-4FF7-9320-6B756AA6CAE0}">
      <dgm:prSet/>
      <dgm:spPr/>
      <dgm:t>
        <a:bodyPr/>
        <a:lstStyle/>
        <a:p>
          <a:endParaRPr lang="ru-RU"/>
        </a:p>
      </dgm:t>
    </dgm:pt>
    <dgm:pt modelId="{82947BE6-FE58-4705-8BE8-30FC64170AF4}" type="sibTrans" cxnId="{60FD5BD8-12C6-4FF7-9320-6B756AA6CAE0}">
      <dgm:prSet/>
      <dgm:spPr/>
      <dgm:t>
        <a:bodyPr/>
        <a:lstStyle/>
        <a:p>
          <a:endParaRPr lang="ru-RU"/>
        </a:p>
      </dgm:t>
    </dgm:pt>
    <dgm:pt modelId="{305EF9A8-2D7D-480F-A1BD-157CA258FE7B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voltage vs mass</a:t>
          </a:r>
        </a:p>
      </dgm:t>
    </dgm:pt>
    <dgm:pt modelId="{5C3F93CF-43B8-4F9D-96F8-5B7AE80AD998}" type="parTrans" cxnId="{F67BD7AD-5ACC-42EF-BCC5-02BB1B7B7C90}">
      <dgm:prSet/>
      <dgm:spPr/>
      <dgm:t>
        <a:bodyPr/>
        <a:lstStyle/>
        <a:p>
          <a:endParaRPr lang="ru-RU"/>
        </a:p>
      </dgm:t>
    </dgm:pt>
    <dgm:pt modelId="{8F85BD80-2A55-41A2-BFB5-0833A9090486}" type="sibTrans" cxnId="{F67BD7AD-5ACC-42EF-BCC5-02BB1B7B7C90}">
      <dgm:prSet/>
      <dgm:spPr/>
      <dgm:t>
        <a:bodyPr/>
        <a:lstStyle/>
        <a:p>
          <a:endParaRPr lang="ru-RU"/>
        </a:p>
      </dgm:t>
    </dgm:pt>
    <dgm:pt modelId="{E5D9F8B8-D299-4774-898C-A8C9D34CFDFF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discharge</a:t>
          </a:r>
          <a:endParaRPr lang="ru-RU" sz="1800" dirty="0"/>
        </a:p>
      </dgm:t>
    </dgm:pt>
    <dgm:pt modelId="{D198E2B5-4608-4B4A-8B5B-A909E31A8AA7}" type="parTrans" cxnId="{481A42B7-B7E1-48D7-81A9-8F6C6B187FE2}">
      <dgm:prSet/>
      <dgm:spPr/>
      <dgm:t>
        <a:bodyPr/>
        <a:lstStyle/>
        <a:p>
          <a:endParaRPr lang="ru-RU"/>
        </a:p>
      </dgm:t>
    </dgm:pt>
    <dgm:pt modelId="{6EE7ED70-9586-43E0-A90B-7824EEAF6F41}" type="sibTrans" cxnId="{481A42B7-B7E1-48D7-81A9-8F6C6B187FE2}">
      <dgm:prSet/>
      <dgm:spPr/>
      <dgm:t>
        <a:bodyPr/>
        <a:lstStyle/>
        <a:p>
          <a:endParaRPr lang="ru-RU"/>
        </a:p>
      </dgm:t>
    </dgm:pt>
    <dgm:pt modelId="{28BCFF6C-F314-4A3B-8C8E-C8B691E1D7A2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p. module</a:t>
          </a:r>
          <a:endParaRPr lang="ru-RU" sz="1800" dirty="0"/>
        </a:p>
      </dgm:t>
    </dgm:pt>
    <dgm:pt modelId="{1D298279-C350-4946-B597-22B639677855}" type="parTrans" cxnId="{09D50657-8266-464E-BA93-DF59EB533DA1}">
      <dgm:prSet/>
      <dgm:spPr/>
      <dgm:t>
        <a:bodyPr/>
        <a:lstStyle/>
        <a:p>
          <a:endParaRPr lang="ru-RU"/>
        </a:p>
      </dgm:t>
    </dgm:pt>
    <dgm:pt modelId="{31A0315D-4810-457A-8889-6365863BA14D}" type="sibTrans" cxnId="{09D50657-8266-464E-BA93-DF59EB533DA1}">
      <dgm:prSet/>
      <dgm:spPr/>
      <dgm:t>
        <a:bodyPr/>
        <a:lstStyle/>
        <a:p>
          <a:endParaRPr lang="ru-RU"/>
        </a:p>
      </dgm:t>
    </dgm:pt>
    <dgm:pt modelId="{A19FFD4B-3CE9-4837-B3E3-31BD3718816E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voltage vs area</a:t>
          </a:r>
          <a:endParaRPr lang="ru-RU" sz="1800" dirty="0"/>
        </a:p>
      </dgm:t>
    </dgm:pt>
    <dgm:pt modelId="{B6810EF8-CCFE-4666-86F1-190E0327BAAD}" type="parTrans" cxnId="{4B916C79-67D0-422E-AA94-D66B4DB21927}">
      <dgm:prSet/>
      <dgm:spPr/>
      <dgm:t>
        <a:bodyPr/>
        <a:lstStyle/>
        <a:p>
          <a:endParaRPr lang="ru-RU"/>
        </a:p>
      </dgm:t>
    </dgm:pt>
    <dgm:pt modelId="{061CD31D-F188-4907-B92F-54E534AF013E}" type="sibTrans" cxnId="{4B916C79-67D0-422E-AA94-D66B4DB21927}">
      <dgm:prSet/>
      <dgm:spPr/>
      <dgm:t>
        <a:bodyPr/>
        <a:lstStyle/>
        <a:p>
          <a:endParaRPr lang="ru-RU"/>
        </a:p>
      </dgm:t>
    </dgm:pt>
    <dgm:pt modelId="{08294A86-6299-4A82-A793-D5F34A42681B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another piezoid</a:t>
          </a:r>
          <a:endParaRPr lang="ru-RU" sz="1800" dirty="0"/>
        </a:p>
      </dgm:t>
    </dgm:pt>
    <dgm:pt modelId="{862718F9-7740-48B3-8D11-91B87C330C75}" type="parTrans" cxnId="{CD9BDC08-AC3E-4D4D-B22B-692BE2FDB30C}">
      <dgm:prSet/>
      <dgm:spPr/>
      <dgm:t>
        <a:bodyPr/>
        <a:lstStyle/>
        <a:p>
          <a:endParaRPr lang="ru-RU"/>
        </a:p>
      </dgm:t>
    </dgm:pt>
    <dgm:pt modelId="{B31840D1-B0F3-46E0-98A7-0B1B86EB3E3D}" type="sibTrans" cxnId="{CD9BDC08-AC3E-4D4D-B22B-692BE2FDB30C}">
      <dgm:prSet/>
      <dgm:spPr/>
      <dgm:t>
        <a:bodyPr/>
        <a:lstStyle/>
        <a:p>
          <a:endParaRPr lang="ru-RU"/>
        </a:p>
      </dgm:t>
    </dgm:pt>
    <dgm:pt modelId="{8DFABF9B-6028-4F41-BC1F-FCFE43AD5A80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results</a:t>
          </a:r>
          <a:endParaRPr lang="ru-RU" sz="1800" dirty="0"/>
        </a:p>
      </dgm:t>
    </dgm:pt>
    <dgm:pt modelId="{0329637C-0129-4F4F-86FF-72798E19F176}" type="parTrans" cxnId="{142B0FDE-3688-4EC6-B2E2-F56D66F2AF14}">
      <dgm:prSet/>
      <dgm:spPr/>
      <dgm:t>
        <a:bodyPr/>
        <a:lstStyle/>
        <a:p>
          <a:endParaRPr lang="ru-RU"/>
        </a:p>
      </dgm:t>
    </dgm:pt>
    <dgm:pt modelId="{C501B004-341F-466A-B6B5-A7C4BE83A831}" type="sibTrans" cxnId="{142B0FDE-3688-4EC6-B2E2-F56D66F2AF14}">
      <dgm:prSet/>
      <dgm:spPr/>
      <dgm:t>
        <a:bodyPr/>
        <a:lstStyle/>
        <a:p>
          <a:endParaRPr lang="ru-RU"/>
        </a:p>
      </dgm:t>
    </dgm:pt>
    <dgm:pt modelId="{2A32B026-EF94-40F9-98CC-5C6FEAEE4DD3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resources</a:t>
          </a:r>
          <a:endParaRPr lang="ru-RU" sz="1800" dirty="0"/>
        </a:p>
      </dgm:t>
    </dgm:pt>
    <dgm:pt modelId="{28F3CF86-AA3C-41A5-8900-CF50947FD435}" type="parTrans" cxnId="{0AC4D97F-4968-45DB-98CF-8FFCE6AD11A8}">
      <dgm:prSet/>
      <dgm:spPr/>
      <dgm:t>
        <a:bodyPr/>
        <a:lstStyle/>
        <a:p>
          <a:endParaRPr lang="ru-RU"/>
        </a:p>
      </dgm:t>
    </dgm:pt>
    <dgm:pt modelId="{7A7C0A63-C611-4508-A9AC-BE4F5EFC8C08}" type="sibTrans" cxnId="{0AC4D97F-4968-45DB-98CF-8FFCE6AD11A8}">
      <dgm:prSet/>
      <dgm:spPr/>
      <dgm:t>
        <a:bodyPr/>
        <a:lstStyle/>
        <a:p>
          <a:endParaRPr lang="ru-RU"/>
        </a:p>
      </dgm:t>
    </dgm:pt>
    <dgm:pt modelId="{B04414EB-AD52-4FFB-9A9B-0E51E5CFACCC}" type="pres">
      <dgm:prSet presAssocID="{60262C5E-1856-4D3C-9144-DA79DE378333}" presName="Name0" presStyleCnt="0">
        <dgm:presLayoutVars>
          <dgm:dir/>
          <dgm:resizeHandles val="exact"/>
        </dgm:presLayoutVars>
      </dgm:prSet>
      <dgm:spPr/>
    </dgm:pt>
    <dgm:pt modelId="{374191BC-CBF1-4722-A9AB-92AB6DF8BFFF}" type="pres">
      <dgm:prSet presAssocID="{4CE396E4-CA83-4776-8C31-84604C1D6E3A}" presName="parTxOnly" presStyleLbl="node1" presStyleIdx="0" presStyleCnt="10" custScaleX="91008">
        <dgm:presLayoutVars>
          <dgm:bulletEnabled val="1"/>
        </dgm:presLayoutVars>
      </dgm:prSet>
      <dgm:spPr/>
    </dgm:pt>
    <dgm:pt modelId="{D3C4F458-A192-4D2A-98B1-BC7F3758BDAF}" type="pres">
      <dgm:prSet presAssocID="{56A4E5E1-E2D5-47FC-A226-BCAD690BD64B}" presName="parSpace" presStyleCnt="0"/>
      <dgm:spPr/>
    </dgm:pt>
    <dgm:pt modelId="{69F3C452-D86B-4FFA-8A78-EC557A9BF7CA}" type="pres">
      <dgm:prSet presAssocID="{83AD19C7-92C1-426C-8FAA-014C93757393}" presName="parTxOnly" presStyleLbl="node1" presStyleIdx="1" presStyleCnt="10" custScaleX="97047">
        <dgm:presLayoutVars>
          <dgm:bulletEnabled val="1"/>
        </dgm:presLayoutVars>
      </dgm:prSet>
      <dgm:spPr/>
    </dgm:pt>
    <dgm:pt modelId="{2A6AC526-0405-4199-A8E6-B0E3A00D9FBA}" type="pres">
      <dgm:prSet presAssocID="{82947BE6-FE58-4705-8BE8-30FC64170AF4}" presName="parSpace" presStyleCnt="0"/>
      <dgm:spPr/>
    </dgm:pt>
    <dgm:pt modelId="{C487BD1A-F6ED-4FFA-99F0-4FE125A9C8CA}" type="pres">
      <dgm:prSet presAssocID="{DED84642-914C-4D28-AC92-E96907651EB6}" presName="parTxOnly" presStyleLbl="node1" presStyleIdx="2" presStyleCnt="10">
        <dgm:presLayoutVars>
          <dgm:bulletEnabled val="1"/>
        </dgm:presLayoutVars>
      </dgm:prSet>
      <dgm:spPr/>
    </dgm:pt>
    <dgm:pt modelId="{6B7B8A16-23C1-49B2-8A73-E3F1BCAA299C}" type="pres">
      <dgm:prSet presAssocID="{DB77B310-E8BB-4487-A977-91AA832963C4}" presName="parSpace" presStyleCnt="0"/>
      <dgm:spPr/>
    </dgm:pt>
    <dgm:pt modelId="{19071FF0-3EC6-4ED2-A7D3-81ACB89A64AF}" type="pres">
      <dgm:prSet presAssocID="{305EF9A8-2D7D-480F-A1BD-157CA258FE7B}" presName="parTxOnly" presStyleLbl="node1" presStyleIdx="3" presStyleCnt="10">
        <dgm:presLayoutVars>
          <dgm:bulletEnabled val="1"/>
        </dgm:presLayoutVars>
      </dgm:prSet>
      <dgm:spPr/>
    </dgm:pt>
    <dgm:pt modelId="{574CDA00-9D9B-4C05-9D2F-6997663D9DC4}" type="pres">
      <dgm:prSet presAssocID="{8F85BD80-2A55-41A2-BFB5-0833A9090486}" presName="parSpace" presStyleCnt="0"/>
      <dgm:spPr/>
    </dgm:pt>
    <dgm:pt modelId="{CA7A7B24-7903-4C1C-B9BA-4C9A8CAD12F2}" type="pres">
      <dgm:prSet presAssocID="{E5D9F8B8-D299-4774-898C-A8C9D34CFDFF}" presName="parTxOnly" presStyleLbl="node1" presStyleIdx="4" presStyleCnt="10" custScaleX="106219">
        <dgm:presLayoutVars>
          <dgm:bulletEnabled val="1"/>
        </dgm:presLayoutVars>
      </dgm:prSet>
      <dgm:spPr/>
    </dgm:pt>
    <dgm:pt modelId="{DCE48D99-6F1E-4943-AF67-146A1138E898}" type="pres">
      <dgm:prSet presAssocID="{6EE7ED70-9586-43E0-A90B-7824EEAF6F41}" presName="parSpace" presStyleCnt="0"/>
      <dgm:spPr/>
    </dgm:pt>
    <dgm:pt modelId="{8581BF21-F612-406F-8D6A-A9DDBFEADA6F}" type="pres">
      <dgm:prSet presAssocID="{28BCFF6C-F314-4A3B-8C8E-C8B691E1D7A2}" presName="parTxOnly" presStyleLbl="node1" presStyleIdx="5" presStyleCnt="10">
        <dgm:presLayoutVars>
          <dgm:bulletEnabled val="1"/>
        </dgm:presLayoutVars>
      </dgm:prSet>
      <dgm:spPr/>
    </dgm:pt>
    <dgm:pt modelId="{BFC4284E-6D9D-42B4-9517-B8E455A06F70}" type="pres">
      <dgm:prSet presAssocID="{31A0315D-4810-457A-8889-6365863BA14D}" presName="parSpace" presStyleCnt="0"/>
      <dgm:spPr/>
    </dgm:pt>
    <dgm:pt modelId="{B644CFAA-F403-4D1F-AC56-C923655D6009}" type="pres">
      <dgm:prSet presAssocID="{A19FFD4B-3CE9-4837-B3E3-31BD3718816E}" presName="parTxOnly" presStyleLbl="node1" presStyleIdx="6" presStyleCnt="10">
        <dgm:presLayoutVars>
          <dgm:bulletEnabled val="1"/>
        </dgm:presLayoutVars>
      </dgm:prSet>
      <dgm:spPr/>
    </dgm:pt>
    <dgm:pt modelId="{212541E7-531B-46E6-859B-EC679F711035}" type="pres">
      <dgm:prSet presAssocID="{061CD31D-F188-4907-B92F-54E534AF013E}" presName="parSpace" presStyleCnt="0"/>
      <dgm:spPr/>
    </dgm:pt>
    <dgm:pt modelId="{F4D31F14-9AA5-42A1-A802-C2C8DB409DDB}" type="pres">
      <dgm:prSet presAssocID="{08294A86-6299-4A82-A793-D5F34A42681B}" presName="parTxOnly" presStyleLbl="node1" presStyleIdx="7" presStyleCnt="10">
        <dgm:presLayoutVars>
          <dgm:bulletEnabled val="1"/>
        </dgm:presLayoutVars>
      </dgm:prSet>
      <dgm:spPr/>
    </dgm:pt>
    <dgm:pt modelId="{FD916D1C-C16F-420B-8899-3665594CF644}" type="pres">
      <dgm:prSet presAssocID="{B31840D1-B0F3-46E0-98A7-0B1B86EB3E3D}" presName="parSpace" presStyleCnt="0"/>
      <dgm:spPr/>
    </dgm:pt>
    <dgm:pt modelId="{8139F16F-FA08-48B1-A4BF-463A12DCD535}" type="pres">
      <dgm:prSet presAssocID="{8DFABF9B-6028-4F41-BC1F-FCFE43AD5A80}" presName="parTxOnly" presStyleLbl="node1" presStyleIdx="8" presStyleCnt="10">
        <dgm:presLayoutVars>
          <dgm:bulletEnabled val="1"/>
        </dgm:presLayoutVars>
      </dgm:prSet>
      <dgm:spPr/>
    </dgm:pt>
    <dgm:pt modelId="{3B28C5E2-B4FC-4249-9F55-5133234D164F}" type="pres">
      <dgm:prSet presAssocID="{C501B004-341F-466A-B6B5-A7C4BE83A831}" presName="parSpace" presStyleCnt="0"/>
      <dgm:spPr/>
    </dgm:pt>
    <dgm:pt modelId="{E1A55F6F-5DBA-4FAF-9D29-2DC161205022}" type="pres">
      <dgm:prSet presAssocID="{2A32B026-EF94-40F9-98CC-5C6FEAEE4DD3}" presName="parTxOnly" presStyleLbl="node1" presStyleIdx="9" presStyleCnt="10" custScaleX="107182">
        <dgm:presLayoutVars>
          <dgm:bulletEnabled val="1"/>
        </dgm:presLayoutVars>
      </dgm:prSet>
      <dgm:spPr/>
    </dgm:pt>
  </dgm:ptLst>
  <dgm:cxnLst>
    <dgm:cxn modelId="{CD9BDC08-AC3E-4D4D-B22B-692BE2FDB30C}" srcId="{60262C5E-1856-4D3C-9144-DA79DE378333}" destId="{08294A86-6299-4A82-A793-D5F34A42681B}" srcOrd="7" destOrd="0" parTransId="{862718F9-7740-48B3-8D11-91B87C330C75}" sibTransId="{B31840D1-B0F3-46E0-98A7-0B1B86EB3E3D}"/>
    <dgm:cxn modelId="{CBD47F1A-EC36-404A-8A16-69023C47C179}" type="presOf" srcId="{E5D9F8B8-D299-4774-898C-A8C9D34CFDFF}" destId="{CA7A7B24-7903-4C1C-B9BA-4C9A8CAD12F2}" srcOrd="0" destOrd="0" presId="urn:microsoft.com/office/officeart/2005/8/layout/hChevron3"/>
    <dgm:cxn modelId="{7BB45432-50F2-4E5F-9E87-E1CF07696A13}" srcId="{60262C5E-1856-4D3C-9144-DA79DE378333}" destId="{DED84642-914C-4D28-AC92-E96907651EB6}" srcOrd="2" destOrd="0" parTransId="{286CA862-541B-456A-803E-B0B912E9B63F}" sibTransId="{DB77B310-E8BB-4487-A977-91AA832963C4}"/>
    <dgm:cxn modelId="{AF4F7B35-2668-4ACB-B97B-DFA1037E1AFC}" type="presOf" srcId="{2A32B026-EF94-40F9-98CC-5C6FEAEE4DD3}" destId="{E1A55F6F-5DBA-4FAF-9D29-2DC161205022}" srcOrd="0" destOrd="0" presId="urn:microsoft.com/office/officeart/2005/8/layout/hChevron3"/>
    <dgm:cxn modelId="{88DC023A-962F-466F-984A-8FFDAF2219F7}" type="presOf" srcId="{83AD19C7-92C1-426C-8FAA-014C93757393}" destId="{69F3C452-D86B-4FFA-8A78-EC557A9BF7CA}" srcOrd="0" destOrd="0" presId="urn:microsoft.com/office/officeart/2005/8/layout/hChevron3"/>
    <dgm:cxn modelId="{14DB0342-27AB-4A76-875F-B3B23E703EF9}" type="presOf" srcId="{4CE396E4-CA83-4776-8C31-84604C1D6E3A}" destId="{374191BC-CBF1-4722-A9AB-92AB6DF8BFFF}" srcOrd="0" destOrd="0" presId="urn:microsoft.com/office/officeart/2005/8/layout/hChevron3"/>
    <dgm:cxn modelId="{8E981166-680A-4162-829B-5C582DE75018}" type="presOf" srcId="{305EF9A8-2D7D-480F-A1BD-157CA258FE7B}" destId="{19071FF0-3EC6-4ED2-A7D3-81ACB89A64AF}" srcOrd="0" destOrd="0" presId="urn:microsoft.com/office/officeart/2005/8/layout/hChevron3"/>
    <dgm:cxn modelId="{23871275-897B-43E3-BDB3-B20DF65F3201}" type="presOf" srcId="{60262C5E-1856-4D3C-9144-DA79DE378333}" destId="{B04414EB-AD52-4FFB-9A9B-0E51E5CFACCC}" srcOrd="0" destOrd="0" presId="urn:microsoft.com/office/officeart/2005/8/layout/hChevron3"/>
    <dgm:cxn modelId="{09D50657-8266-464E-BA93-DF59EB533DA1}" srcId="{60262C5E-1856-4D3C-9144-DA79DE378333}" destId="{28BCFF6C-F314-4A3B-8C8E-C8B691E1D7A2}" srcOrd="5" destOrd="0" parTransId="{1D298279-C350-4946-B597-22B639677855}" sibTransId="{31A0315D-4810-457A-8889-6365863BA14D}"/>
    <dgm:cxn modelId="{4B916C79-67D0-422E-AA94-D66B4DB21927}" srcId="{60262C5E-1856-4D3C-9144-DA79DE378333}" destId="{A19FFD4B-3CE9-4837-B3E3-31BD3718816E}" srcOrd="6" destOrd="0" parTransId="{B6810EF8-CCFE-4666-86F1-190E0327BAAD}" sibTransId="{061CD31D-F188-4907-B92F-54E534AF013E}"/>
    <dgm:cxn modelId="{3988957B-09AC-4608-A4E5-FC8469135667}" srcId="{60262C5E-1856-4D3C-9144-DA79DE378333}" destId="{4CE396E4-CA83-4776-8C31-84604C1D6E3A}" srcOrd="0" destOrd="0" parTransId="{36F264B6-C846-49B7-AC14-028F2DABA855}" sibTransId="{56A4E5E1-E2D5-47FC-A226-BCAD690BD64B}"/>
    <dgm:cxn modelId="{0AC4D97F-4968-45DB-98CF-8FFCE6AD11A8}" srcId="{60262C5E-1856-4D3C-9144-DA79DE378333}" destId="{2A32B026-EF94-40F9-98CC-5C6FEAEE4DD3}" srcOrd="9" destOrd="0" parTransId="{28F3CF86-AA3C-41A5-8900-CF50947FD435}" sibTransId="{7A7C0A63-C611-4508-A9AC-BE4F5EFC8C08}"/>
    <dgm:cxn modelId="{1D8C42A4-98ED-42CE-90A4-959515C6041C}" type="presOf" srcId="{28BCFF6C-F314-4A3B-8C8E-C8B691E1D7A2}" destId="{8581BF21-F612-406F-8D6A-A9DDBFEADA6F}" srcOrd="0" destOrd="0" presId="urn:microsoft.com/office/officeart/2005/8/layout/hChevron3"/>
    <dgm:cxn modelId="{C07249A7-1AEF-40A6-9CDF-4A0859E0CC07}" type="presOf" srcId="{A19FFD4B-3CE9-4837-B3E3-31BD3718816E}" destId="{B644CFAA-F403-4D1F-AC56-C923655D6009}" srcOrd="0" destOrd="0" presId="urn:microsoft.com/office/officeart/2005/8/layout/hChevron3"/>
    <dgm:cxn modelId="{F67BD7AD-5ACC-42EF-BCC5-02BB1B7B7C90}" srcId="{60262C5E-1856-4D3C-9144-DA79DE378333}" destId="{305EF9A8-2D7D-480F-A1BD-157CA258FE7B}" srcOrd="3" destOrd="0" parTransId="{5C3F93CF-43B8-4F9D-96F8-5B7AE80AD998}" sibTransId="{8F85BD80-2A55-41A2-BFB5-0833A9090486}"/>
    <dgm:cxn modelId="{481A42B7-B7E1-48D7-81A9-8F6C6B187FE2}" srcId="{60262C5E-1856-4D3C-9144-DA79DE378333}" destId="{E5D9F8B8-D299-4774-898C-A8C9D34CFDFF}" srcOrd="4" destOrd="0" parTransId="{D198E2B5-4608-4B4A-8B5B-A909E31A8AA7}" sibTransId="{6EE7ED70-9586-43E0-A90B-7824EEAF6F41}"/>
    <dgm:cxn modelId="{EE6E0DC2-E19E-4A1C-94F3-00E7E6808AA7}" type="presOf" srcId="{8DFABF9B-6028-4F41-BC1F-FCFE43AD5A80}" destId="{8139F16F-FA08-48B1-A4BF-463A12DCD535}" srcOrd="0" destOrd="0" presId="urn:microsoft.com/office/officeart/2005/8/layout/hChevron3"/>
    <dgm:cxn modelId="{CD7315D6-333D-4483-9359-EA2422B4FFD6}" type="presOf" srcId="{08294A86-6299-4A82-A793-D5F34A42681B}" destId="{F4D31F14-9AA5-42A1-A802-C2C8DB409DDB}" srcOrd="0" destOrd="0" presId="urn:microsoft.com/office/officeart/2005/8/layout/hChevron3"/>
    <dgm:cxn modelId="{60FD5BD8-12C6-4FF7-9320-6B756AA6CAE0}" srcId="{60262C5E-1856-4D3C-9144-DA79DE378333}" destId="{83AD19C7-92C1-426C-8FAA-014C93757393}" srcOrd="1" destOrd="0" parTransId="{8E36E502-BCFB-48A3-8FFD-CBF24B4E0038}" sibTransId="{82947BE6-FE58-4705-8BE8-30FC64170AF4}"/>
    <dgm:cxn modelId="{142B0FDE-3688-4EC6-B2E2-F56D66F2AF14}" srcId="{60262C5E-1856-4D3C-9144-DA79DE378333}" destId="{8DFABF9B-6028-4F41-BC1F-FCFE43AD5A80}" srcOrd="8" destOrd="0" parTransId="{0329637C-0129-4F4F-86FF-72798E19F176}" sibTransId="{C501B004-341F-466A-B6B5-A7C4BE83A831}"/>
    <dgm:cxn modelId="{8F322AED-538C-483B-8C7D-DDF7217BA092}" type="presOf" srcId="{DED84642-914C-4D28-AC92-E96907651EB6}" destId="{C487BD1A-F6ED-4FFA-99F0-4FE125A9C8CA}" srcOrd="0" destOrd="0" presId="urn:microsoft.com/office/officeart/2005/8/layout/hChevron3"/>
    <dgm:cxn modelId="{B04A6B6A-7D22-4D94-BFBF-130D0FE07322}" type="presParOf" srcId="{B04414EB-AD52-4FFB-9A9B-0E51E5CFACCC}" destId="{374191BC-CBF1-4722-A9AB-92AB6DF8BFFF}" srcOrd="0" destOrd="0" presId="urn:microsoft.com/office/officeart/2005/8/layout/hChevron3"/>
    <dgm:cxn modelId="{124762CC-2C4A-430A-9748-68EBA052845D}" type="presParOf" srcId="{B04414EB-AD52-4FFB-9A9B-0E51E5CFACCC}" destId="{D3C4F458-A192-4D2A-98B1-BC7F3758BDAF}" srcOrd="1" destOrd="0" presId="urn:microsoft.com/office/officeart/2005/8/layout/hChevron3"/>
    <dgm:cxn modelId="{2806639B-1C60-42E3-BD83-95BC6206D451}" type="presParOf" srcId="{B04414EB-AD52-4FFB-9A9B-0E51E5CFACCC}" destId="{69F3C452-D86B-4FFA-8A78-EC557A9BF7CA}" srcOrd="2" destOrd="0" presId="urn:microsoft.com/office/officeart/2005/8/layout/hChevron3"/>
    <dgm:cxn modelId="{275D1892-0455-4003-B95D-C89062F42A2B}" type="presParOf" srcId="{B04414EB-AD52-4FFB-9A9B-0E51E5CFACCC}" destId="{2A6AC526-0405-4199-A8E6-B0E3A00D9FBA}" srcOrd="3" destOrd="0" presId="urn:microsoft.com/office/officeart/2005/8/layout/hChevron3"/>
    <dgm:cxn modelId="{E8F98E2E-C410-4B35-9D28-CD886011E8F8}" type="presParOf" srcId="{B04414EB-AD52-4FFB-9A9B-0E51E5CFACCC}" destId="{C487BD1A-F6ED-4FFA-99F0-4FE125A9C8CA}" srcOrd="4" destOrd="0" presId="urn:microsoft.com/office/officeart/2005/8/layout/hChevron3"/>
    <dgm:cxn modelId="{65175139-0A3A-42AD-BBD1-1B9487F3CAA9}" type="presParOf" srcId="{B04414EB-AD52-4FFB-9A9B-0E51E5CFACCC}" destId="{6B7B8A16-23C1-49B2-8A73-E3F1BCAA299C}" srcOrd="5" destOrd="0" presId="urn:microsoft.com/office/officeart/2005/8/layout/hChevron3"/>
    <dgm:cxn modelId="{60E7B57F-CA4B-48E1-97F0-669D080FABF3}" type="presParOf" srcId="{B04414EB-AD52-4FFB-9A9B-0E51E5CFACCC}" destId="{19071FF0-3EC6-4ED2-A7D3-81ACB89A64AF}" srcOrd="6" destOrd="0" presId="urn:microsoft.com/office/officeart/2005/8/layout/hChevron3"/>
    <dgm:cxn modelId="{B0A4783C-CD10-4576-9FB1-5E3FADE1C56F}" type="presParOf" srcId="{B04414EB-AD52-4FFB-9A9B-0E51E5CFACCC}" destId="{574CDA00-9D9B-4C05-9D2F-6997663D9DC4}" srcOrd="7" destOrd="0" presId="urn:microsoft.com/office/officeart/2005/8/layout/hChevron3"/>
    <dgm:cxn modelId="{5153D5C5-807A-488B-83D4-2F661417B4AB}" type="presParOf" srcId="{B04414EB-AD52-4FFB-9A9B-0E51E5CFACCC}" destId="{CA7A7B24-7903-4C1C-B9BA-4C9A8CAD12F2}" srcOrd="8" destOrd="0" presId="urn:microsoft.com/office/officeart/2005/8/layout/hChevron3"/>
    <dgm:cxn modelId="{CC3F79CC-8492-465E-B465-E61ACDC114ED}" type="presParOf" srcId="{B04414EB-AD52-4FFB-9A9B-0E51E5CFACCC}" destId="{DCE48D99-6F1E-4943-AF67-146A1138E898}" srcOrd="9" destOrd="0" presId="urn:microsoft.com/office/officeart/2005/8/layout/hChevron3"/>
    <dgm:cxn modelId="{887BCBB9-3C6B-461A-AB42-76E4DAADC6AC}" type="presParOf" srcId="{B04414EB-AD52-4FFB-9A9B-0E51E5CFACCC}" destId="{8581BF21-F612-406F-8D6A-A9DDBFEADA6F}" srcOrd="10" destOrd="0" presId="urn:microsoft.com/office/officeart/2005/8/layout/hChevron3"/>
    <dgm:cxn modelId="{0D0FB89A-5E53-4A93-BE67-71EAF1B35908}" type="presParOf" srcId="{B04414EB-AD52-4FFB-9A9B-0E51E5CFACCC}" destId="{BFC4284E-6D9D-42B4-9517-B8E455A06F70}" srcOrd="11" destOrd="0" presId="urn:microsoft.com/office/officeart/2005/8/layout/hChevron3"/>
    <dgm:cxn modelId="{ED4D871A-FACA-4C0A-A9EA-DAF43F6049FC}" type="presParOf" srcId="{B04414EB-AD52-4FFB-9A9B-0E51E5CFACCC}" destId="{B644CFAA-F403-4D1F-AC56-C923655D6009}" srcOrd="12" destOrd="0" presId="urn:microsoft.com/office/officeart/2005/8/layout/hChevron3"/>
    <dgm:cxn modelId="{E4C7E731-8150-4FA9-992C-1B4203E5D820}" type="presParOf" srcId="{B04414EB-AD52-4FFB-9A9B-0E51E5CFACCC}" destId="{212541E7-531B-46E6-859B-EC679F711035}" srcOrd="13" destOrd="0" presId="urn:microsoft.com/office/officeart/2005/8/layout/hChevron3"/>
    <dgm:cxn modelId="{E979B02B-DD24-49F7-B000-7101C555A18C}" type="presParOf" srcId="{B04414EB-AD52-4FFB-9A9B-0E51E5CFACCC}" destId="{F4D31F14-9AA5-42A1-A802-C2C8DB409DDB}" srcOrd="14" destOrd="0" presId="urn:microsoft.com/office/officeart/2005/8/layout/hChevron3"/>
    <dgm:cxn modelId="{CDEE6E9A-AFBA-4462-8AA7-4793CAB16267}" type="presParOf" srcId="{B04414EB-AD52-4FFB-9A9B-0E51E5CFACCC}" destId="{FD916D1C-C16F-420B-8899-3665594CF644}" srcOrd="15" destOrd="0" presId="urn:microsoft.com/office/officeart/2005/8/layout/hChevron3"/>
    <dgm:cxn modelId="{5B917F68-6612-427E-B231-0CF74DF16EE4}" type="presParOf" srcId="{B04414EB-AD52-4FFB-9A9B-0E51E5CFACCC}" destId="{8139F16F-FA08-48B1-A4BF-463A12DCD535}" srcOrd="16" destOrd="0" presId="urn:microsoft.com/office/officeart/2005/8/layout/hChevron3"/>
    <dgm:cxn modelId="{F8417B11-E463-44AD-95C7-B6E1164DD6E6}" type="presParOf" srcId="{B04414EB-AD52-4FFB-9A9B-0E51E5CFACCC}" destId="{3B28C5E2-B4FC-4249-9F55-5133234D164F}" srcOrd="17" destOrd="0" presId="urn:microsoft.com/office/officeart/2005/8/layout/hChevron3"/>
    <dgm:cxn modelId="{CD1A4DF9-1D66-4C4A-9376-FFD9F9E7F459}" type="presParOf" srcId="{B04414EB-AD52-4FFB-9A9B-0E51E5CFACCC}" destId="{E1A55F6F-5DBA-4FAF-9D29-2DC161205022}" srcOrd="1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0262C5E-1856-4D3C-9144-DA79DE378333}" type="doc">
      <dgm:prSet loTypeId="urn:microsoft.com/office/officeart/2005/8/layout/hChevron3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4CE396E4-CA83-4776-8C31-84604C1D6E3A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problem</a:t>
          </a:r>
          <a:endParaRPr lang="ru-RU" sz="1800" dirty="0"/>
        </a:p>
      </dgm:t>
    </dgm:pt>
    <dgm:pt modelId="{36F264B6-C846-49B7-AC14-028F2DABA855}" type="parTrans" cxnId="{3988957B-09AC-4608-A4E5-FC8469135667}">
      <dgm:prSet/>
      <dgm:spPr/>
      <dgm:t>
        <a:bodyPr/>
        <a:lstStyle/>
        <a:p>
          <a:endParaRPr lang="ru-RU"/>
        </a:p>
      </dgm:t>
    </dgm:pt>
    <dgm:pt modelId="{56A4E5E1-E2D5-47FC-A226-BCAD690BD64B}" type="sibTrans" cxnId="{3988957B-09AC-4608-A4E5-FC8469135667}">
      <dgm:prSet/>
      <dgm:spPr/>
      <dgm:t>
        <a:bodyPr/>
        <a:lstStyle/>
        <a:p>
          <a:endParaRPr lang="ru-RU"/>
        </a:p>
      </dgm:t>
    </dgm:pt>
    <dgm:pt modelId="{DED84642-914C-4D28-AC92-E96907651EB6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intro</a:t>
          </a:r>
          <a:endParaRPr lang="ru-RU" sz="1800" dirty="0"/>
        </a:p>
      </dgm:t>
    </dgm:pt>
    <dgm:pt modelId="{286CA862-541B-456A-803E-B0B912E9B63F}" type="parTrans" cxnId="{7BB45432-50F2-4E5F-9E87-E1CF07696A13}">
      <dgm:prSet/>
      <dgm:spPr/>
      <dgm:t>
        <a:bodyPr/>
        <a:lstStyle/>
        <a:p>
          <a:endParaRPr lang="ru-RU"/>
        </a:p>
      </dgm:t>
    </dgm:pt>
    <dgm:pt modelId="{DB77B310-E8BB-4487-A977-91AA832963C4}" type="sibTrans" cxnId="{7BB45432-50F2-4E5F-9E87-E1CF07696A13}">
      <dgm:prSet/>
      <dgm:spPr/>
      <dgm:t>
        <a:bodyPr/>
        <a:lstStyle/>
        <a:p>
          <a:endParaRPr lang="ru-RU"/>
        </a:p>
      </dgm:t>
    </dgm:pt>
    <dgm:pt modelId="{83AD19C7-92C1-426C-8FAA-014C93757393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G&amp;T</a:t>
          </a:r>
          <a:endParaRPr lang="ru-RU" sz="1800" dirty="0"/>
        </a:p>
      </dgm:t>
    </dgm:pt>
    <dgm:pt modelId="{8E36E502-BCFB-48A3-8FFD-CBF24B4E0038}" type="parTrans" cxnId="{60FD5BD8-12C6-4FF7-9320-6B756AA6CAE0}">
      <dgm:prSet/>
      <dgm:spPr/>
      <dgm:t>
        <a:bodyPr/>
        <a:lstStyle/>
        <a:p>
          <a:endParaRPr lang="ru-RU"/>
        </a:p>
      </dgm:t>
    </dgm:pt>
    <dgm:pt modelId="{82947BE6-FE58-4705-8BE8-30FC64170AF4}" type="sibTrans" cxnId="{60FD5BD8-12C6-4FF7-9320-6B756AA6CAE0}">
      <dgm:prSet/>
      <dgm:spPr/>
      <dgm:t>
        <a:bodyPr/>
        <a:lstStyle/>
        <a:p>
          <a:endParaRPr lang="ru-RU"/>
        </a:p>
      </dgm:t>
    </dgm:pt>
    <dgm:pt modelId="{305EF9A8-2D7D-480F-A1BD-157CA258FE7B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voltage vs mass</a:t>
          </a:r>
        </a:p>
      </dgm:t>
    </dgm:pt>
    <dgm:pt modelId="{5C3F93CF-43B8-4F9D-96F8-5B7AE80AD998}" type="parTrans" cxnId="{F67BD7AD-5ACC-42EF-BCC5-02BB1B7B7C90}">
      <dgm:prSet/>
      <dgm:spPr/>
      <dgm:t>
        <a:bodyPr/>
        <a:lstStyle/>
        <a:p>
          <a:endParaRPr lang="ru-RU"/>
        </a:p>
      </dgm:t>
    </dgm:pt>
    <dgm:pt modelId="{8F85BD80-2A55-41A2-BFB5-0833A9090486}" type="sibTrans" cxnId="{F67BD7AD-5ACC-42EF-BCC5-02BB1B7B7C90}">
      <dgm:prSet/>
      <dgm:spPr/>
      <dgm:t>
        <a:bodyPr/>
        <a:lstStyle/>
        <a:p>
          <a:endParaRPr lang="ru-RU"/>
        </a:p>
      </dgm:t>
    </dgm:pt>
    <dgm:pt modelId="{E5D9F8B8-D299-4774-898C-A8C9D34CFDFF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discharge</a:t>
          </a:r>
          <a:endParaRPr lang="ru-RU" sz="1800" dirty="0"/>
        </a:p>
      </dgm:t>
    </dgm:pt>
    <dgm:pt modelId="{D198E2B5-4608-4B4A-8B5B-A909E31A8AA7}" type="parTrans" cxnId="{481A42B7-B7E1-48D7-81A9-8F6C6B187FE2}">
      <dgm:prSet/>
      <dgm:spPr/>
      <dgm:t>
        <a:bodyPr/>
        <a:lstStyle/>
        <a:p>
          <a:endParaRPr lang="ru-RU"/>
        </a:p>
      </dgm:t>
    </dgm:pt>
    <dgm:pt modelId="{6EE7ED70-9586-43E0-A90B-7824EEAF6F41}" type="sibTrans" cxnId="{481A42B7-B7E1-48D7-81A9-8F6C6B187FE2}">
      <dgm:prSet/>
      <dgm:spPr/>
      <dgm:t>
        <a:bodyPr/>
        <a:lstStyle/>
        <a:p>
          <a:endParaRPr lang="ru-RU"/>
        </a:p>
      </dgm:t>
    </dgm:pt>
    <dgm:pt modelId="{28BCFF6C-F314-4A3B-8C8E-C8B691E1D7A2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p. module</a:t>
          </a:r>
          <a:endParaRPr lang="ru-RU" sz="1800" dirty="0"/>
        </a:p>
      </dgm:t>
    </dgm:pt>
    <dgm:pt modelId="{1D298279-C350-4946-B597-22B639677855}" type="parTrans" cxnId="{09D50657-8266-464E-BA93-DF59EB533DA1}">
      <dgm:prSet/>
      <dgm:spPr/>
      <dgm:t>
        <a:bodyPr/>
        <a:lstStyle/>
        <a:p>
          <a:endParaRPr lang="ru-RU"/>
        </a:p>
      </dgm:t>
    </dgm:pt>
    <dgm:pt modelId="{31A0315D-4810-457A-8889-6365863BA14D}" type="sibTrans" cxnId="{09D50657-8266-464E-BA93-DF59EB533DA1}">
      <dgm:prSet/>
      <dgm:spPr/>
      <dgm:t>
        <a:bodyPr/>
        <a:lstStyle/>
        <a:p>
          <a:endParaRPr lang="ru-RU"/>
        </a:p>
      </dgm:t>
    </dgm:pt>
    <dgm:pt modelId="{A19FFD4B-3CE9-4837-B3E3-31BD3718816E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voltage vs area</a:t>
          </a:r>
          <a:endParaRPr lang="ru-RU" sz="1800" dirty="0"/>
        </a:p>
      </dgm:t>
    </dgm:pt>
    <dgm:pt modelId="{B6810EF8-CCFE-4666-86F1-190E0327BAAD}" type="parTrans" cxnId="{4B916C79-67D0-422E-AA94-D66B4DB21927}">
      <dgm:prSet/>
      <dgm:spPr/>
      <dgm:t>
        <a:bodyPr/>
        <a:lstStyle/>
        <a:p>
          <a:endParaRPr lang="ru-RU"/>
        </a:p>
      </dgm:t>
    </dgm:pt>
    <dgm:pt modelId="{061CD31D-F188-4907-B92F-54E534AF013E}" type="sibTrans" cxnId="{4B916C79-67D0-422E-AA94-D66B4DB21927}">
      <dgm:prSet/>
      <dgm:spPr/>
      <dgm:t>
        <a:bodyPr/>
        <a:lstStyle/>
        <a:p>
          <a:endParaRPr lang="ru-RU"/>
        </a:p>
      </dgm:t>
    </dgm:pt>
    <dgm:pt modelId="{08294A86-6299-4A82-A793-D5F34A42681B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another piezoid</a:t>
          </a:r>
          <a:endParaRPr lang="ru-RU" sz="1800" dirty="0"/>
        </a:p>
      </dgm:t>
    </dgm:pt>
    <dgm:pt modelId="{862718F9-7740-48B3-8D11-91B87C330C75}" type="parTrans" cxnId="{CD9BDC08-AC3E-4D4D-B22B-692BE2FDB30C}">
      <dgm:prSet/>
      <dgm:spPr/>
      <dgm:t>
        <a:bodyPr/>
        <a:lstStyle/>
        <a:p>
          <a:endParaRPr lang="ru-RU"/>
        </a:p>
      </dgm:t>
    </dgm:pt>
    <dgm:pt modelId="{B31840D1-B0F3-46E0-98A7-0B1B86EB3E3D}" type="sibTrans" cxnId="{CD9BDC08-AC3E-4D4D-B22B-692BE2FDB30C}">
      <dgm:prSet/>
      <dgm:spPr/>
      <dgm:t>
        <a:bodyPr/>
        <a:lstStyle/>
        <a:p>
          <a:endParaRPr lang="ru-RU"/>
        </a:p>
      </dgm:t>
    </dgm:pt>
    <dgm:pt modelId="{8DFABF9B-6028-4F41-BC1F-FCFE43AD5A80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results</a:t>
          </a:r>
          <a:endParaRPr lang="ru-RU" sz="1800" dirty="0"/>
        </a:p>
      </dgm:t>
    </dgm:pt>
    <dgm:pt modelId="{0329637C-0129-4F4F-86FF-72798E19F176}" type="parTrans" cxnId="{142B0FDE-3688-4EC6-B2E2-F56D66F2AF14}">
      <dgm:prSet/>
      <dgm:spPr/>
      <dgm:t>
        <a:bodyPr/>
        <a:lstStyle/>
        <a:p>
          <a:endParaRPr lang="ru-RU"/>
        </a:p>
      </dgm:t>
    </dgm:pt>
    <dgm:pt modelId="{C501B004-341F-466A-B6B5-A7C4BE83A831}" type="sibTrans" cxnId="{142B0FDE-3688-4EC6-B2E2-F56D66F2AF14}">
      <dgm:prSet/>
      <dgm:spPr/>
      <dgm:t>
        <a:bodyPr/>
        <a:lstStyle/>
        <a:p>
          <a:endParaRPr lang="ru-RU"/>
        </a:p>
      </dgm:t>
    </dgm:pt>
    <dgm:pt modelId="{2A32B026-EF94-40F9-98CC-5C6FEAEE4DD3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resources</a:t>
          </a:r>
          <a:endParaRPr lang="ru-RU" sz="1800" dirty="0"/>
        </a:p>
      </dgm:t>
    </dgm:pt>
    <dgm:pt modelId="{28F3CF86-AA3C-41A5-8900-CF50947FD435}" type="parTrans" cxnId="{0AC4D97F-4968-45DB-98CF-8FFCE6AD11A8}">
      <dgm:prSet/>
      <dgm:spPr/>
      <dgm:t>
        <a:bodyPr/>
        <a:lstStyle/>
        <a:p>
          <a:endParaRPr lang="ru-RU"/>
        </a:p>
      </dgm:t>
    </dgm:pt>
    <dgm:pt modelId="{7A7C0A63-C611-4508-A9AC-BE4F5EFC8C08}" type="sibTrans" cxnId="{0AC4D97F-4968-45DB-98CF-8FFCE6AD11A8}">
      <dgm:prSet/>
      <dgm:spPr/>
      <dgm:t>
        <a:bodyPr/>
        <a:lstStyle/>
        <a:p>
          <a:endParaRPr lang="ru-RU"/>
        </a:p>
      </dgm:t>
    </dgm:pt>
    <dgm:pt modelId="{B04414EB-AD52-4FFB-9A9B-0E51E5CFACCC}" type="pres">
      <dgm:prSet presAssocID="{60262C5E-1856-4D3C-9144-DA79DE378333}" presName="Name0" presStyleCnt="0">
        <dgm:presLayoutVars>
          <dgm:dir/>
          <dgm:resizeHandles val="exact"/>
        </dgm:presLayoutVars>
      </dgm:prSet>
      <dgm:spPr/>
    </dgm:pt>
    <dgm:pt modelId="{374191BC-CBF1-4722-A9AB-92AB6DF8BFFF}" type="pres">
      <dgm:prSet presAssocID="{4CE396E4-CA83-4776-8C31-84604C1D6E3A}" presName="parTxOnly" presStyleLbl="node1" presStyleIdx="0" presStyleCnt="10" custScaleX="91008">
        <dgm:presLayoutVars>
          <dgm:bulletEnabled val="1"/>
        </dgm:presLayoutVars>
      </dgm:prSet>
      <dgm:spPr/>
    </dgm:pt>
    <dgm:pt modelId="{D3C4F458-A192-4D2A-98B1-BC7F3758BDAF}" type="pres">
      <dgm:prSet presAssocID="{56A4E5E1-E2D5-47FC-A226-BCAD690BD64B}" presName="parSpace" presStyleCnt="0"/>
      <dgm:spPr/>
    </dgm:pt>
    <dgm:pt modelId="{69F3C452-D86B-4FFA-8A78-EC557A9BF7CA}" type="pres">
      <dgm:prSet presAssocID="{83AD19C7-92C1-426C-8FAA-014C93757393}" presName="parTxOnly" presStyleLbl="node1" presStyleIdx="1" presStyleCnt="10" custScaleX="97047">
        <dgm:presLayoutVars>
          <dgm:bulletEnabled val="1"/>
        </dgm:presLayoutVars>
      </dgm:prSet>
      <dgm:spPr/>
    </dgm:pt>
    <dgm:pt modelId="{2A6AC526-0405-4199-A8E6-B0E3A00D9FBA}" type="pres">
      <dgm:prSet presAssocID="{82947BE6-FE58-4705-8BE8-30FC64170AF4}" presName="parSpace" presStyleCnt="0"/>
      <dgm:spPr/>
    </dgm:pt>
    <dgm:pt modelId="{C487BD1A-F6ED-4FFA-99F0-4FE125A9C8CA}" type="pres">
      <dgm:prSet presAssocID="{DED84642-914C-4D28-AC92-E96907651EB6}" presName="parTxOnly" presStyleLbl="node1" presStyleIdx="2" presStyleCnt="10">
        <dgm:presLayoutVars>
          <dgm:bulletEnabled val="1"/>
        </dgm:presLayoutVars>
      </dgm:prSet>
      <dgm:spPr/>
    </dgm:pt>
    <dgm:pt modelId="{6B7B8A16-23C1-49B2-8A73-E3F1BCAA299C}" type="pres">
      <dgm:prSet presAssocID="{DB77B310-E8BB-4487-A977-91AA832963C4}" presName="parSpace" presStyleCnt="0"/>
      <dgm:spPr/>
    </dgm:pt>
    <dgm:pt modelId="{19071FF0-3EC6-4ED2-A7D3-81ACB89A64AF}" type="pres">
      <dgm:prSet presAssocID="{305EF9A8-2D7D-480F-A1BD-157CA258FE7B}" presName="parTxOnly" presStyleLbl="node1" presStyleIdx="3" presStyleCnt="10">
        <dgm:presLayoutVars>
          <dgm:bulletEnabled val="1"/>
        </dgm:presLayoutVars>
      </dgm:prSet>
      <dgm:spPr/>
    </dgm:pt>
    <dgm:pt modelId="{574CDA00-9D9B-4C05-9D2F-6997663D9DC4}" type="pres">
      <dgm:prSet presAssocID="{8F85BD80-2A55-41A2-BFB5-0833A9090486}" presName="parSpace" presStyleCnt="0"/>
      <dgm:spPr/>
    </dgm:pt>
    <dgm:pt modelId="{CA7A7B24-7903-4C1C-B9BA-4C9A8CAD12F2}" type="pres">
      <dgm:prSet presAssocID="{E5D9F8B8-D299-4774-898C-A8C9D34CFDFF}" presName="parTxOnly" presStyleLbl="node1" presStyleIdx="4" presStyleCnt="10" custScaleX="106219">
        <dgm:presLayoutVars>
          <dgm:bulletEnabled val="1"/>
        </dgm:presLayoutVars>
      </dgm:prSet>
      <dgm:spPr/>
    </dgm:pt>
    <dgm:pt modelId="{DCE48D99-6F1E-4943-AF67-146A1138E898}" type="pres">
      <dgm:prSet presAssocID="{6EE7ED70-9586-43E0-A90B-7824EEAF6F41}" presName="parSpace" presStyleCnt="0"/>
      <dgm:spPr/>
    </dgm:pt>
    <dgm:pt modelId="{8581BF21-F612-406F-8D6A-A9DDBFEADA6F}" type="pres">
      <dgm:prSet presAssocID="{28BCFF6C-F314-4A3B-8C8E-C8B691E1D7A2}" presName="parTxOnly" presStyleLbl="node1" presStyleIdx="5" presStyleCnt="10">
        <dgm:presLayoutVars>
          <dgm:bulletEnabled val="1"/>
        </dgm:presLayoutVars>
      </dgm:prSet>
      <dgm:spPr/>
    </dgm:pt>
    <dgm:pt modelId="{BFC4284E-6D9D-42B4-9517-B8E455A06F70}" type="pres">
      <dgm:prSet presAssocID="{31A0315D-4810-457A-8889-6365863BA14D}" presName="parSpace" presStyleCnt="0"/>
      <dgm:spPr/>
    </dgm:pt>
    <dgm:pt modelId="{B644CFAA-F403-4D1F-AC56-C923655D6009}" type="pres">
      <dgm:prSet presAssocID="{A19FFD4B-3CE9-4837-B3E3-31BD3718816E}" presName="parTxOnly" presStyleLbl="node1" presStyleIdx="6" presStyleCnt="10">
        <dgm:presLayoutVars>
          <dgm:bulletEnabled val="1"/>
        </dgm:presLayoutVars>
      </dgm:prSet>
      <dgm:spPr/>
    </dgm:pt>
    <dgm:pt modelId="{212541E7-531B-46E6-859B-EC679F711035}" type="pres">
      <dgm:prSet presAssocID="{061CD31D-F188-4907-B92F-54E534AF013E}" presName="parSpace" presStyleCnt="0"/>
      <dgm:spPr/>
    </dgm:pt>
    <dgm:pt modelId="{F4D31F14-9AA5-42A1-A802-C2C8DB409DDB}" type="pres">
      <dgm:prSet presAssocID="{08294A86-6299-4A82-A793-D5F34A42681B}" presName="parTxOnly" presStyleLbl="node1" presStyleIdx="7" presStyleCnt="10">
        <dgm:presLayoutVars>
          <dgm:bulletEnabled val="1"/>
        </dgm:presLayoutVars>
      </dgm:prSet>
      <dgm:spPr/>
    </dgm:pt>
    <dgm:pt modelId="{FD916D1C-C16F-420B-8899-3665594CF644}" type="pres">
      <dgm:prSet presAssocID="{B31840D1-B0F3-46E0-98A7-0B1B86EB3E3D}" presName="parSpace" presStyleCnt="0"/>
      <dgm:spPr/>
    </dgm:pt>
    <dgm:pt modelId="{8139F16F-FA08-48B1-A4BF-463A12DCD535}" type="pres">
      <dgm:prSet presAssocID="{8DFABF9B-6028-4F41-BC1F-FCFE43AD5A80}" presName="parTxOnly" presStyleLbl="node1" presStyleIdx="8" presStyleCnt="10">
        <dgm:presLayoutVars>
          <dgm:bulletEnabled val="1"/>
        </dgm:presLayoutVars>
      </dgm:prSet>
      <dgm:spPr/>
    </dgm:pt>
    <dgm:pt modelId="{3B28C5E2-B4FC-4249-9F55-5133234D164F}" type="pres">
      <dgm:prSet presAssocID="{C501B004-341F-466A-B6B5-A7C4BE83A831}" presName="parSpace" presStyleCnt="0"/>
      <dgm:spPr/>
    </dgm:pt>
    <dgm:pt modelId="{E1A55F6F-5DBA-4FAF-9D29-2DC161205022}" type="pres">
      <dgm:prSet presAssocID="{2A32B026-EF94-40F9-98CC-5C6FEAEE4DD3}" presName="parTxOnly" presStyleLbl="node1" presStyleIdx="9" presStyleCnt="10" custScaleX="107182">
        <dgm:presLayoutVars>
          <dgm:bulletEnabled val="1"/>
        </dgm:presLayoutVars>
      </dgm:prSet>
      <dgm:spPr/>
    </dgm:pt>
  </dgm:ptLst>
  <dgm:cxnLst>
    <dgm:cxn modelId="{CD9BDC08-AC3E-4D4D-B22B-692BE2FDB30C}" srcId="{60262C5E-1856-4D3C-9144-DA79DE378333}" destId="{08294A86-6299-4A82-A793-D5F34A42681B}" srcOrd="7" destOrd="0" parTransId="{862718F9-7740-48B3-8D11-91B87C330C75}" sibTransId="{B31840D1-B0F3-46E0-98A7-0B1B86EB3E3D}"/>
    <dgm:cxn modelId="{CBD47F1A-EC36-404A-8A16-69023C47C179}" type="presOf" srcId="{E5D9F8B8-D299-4774-898C-A8C9D34CFDFF}" destId="{CA7A7B24-7903-4C1C-B9BA-4C9A8CAD12F2}" srcOrd="0" destOrd="0" presId="urn:microsoft.com/office/officeart/2005/8/layout/hChevron3"/>
    <dgm:cxn modelId="{7BB45432-50F2-4E5F-9E87-E1CF07696A13}" srcId="{60262C5E-1856-4D3C-9144-DA79DE378333}" destId="{DED84642-914C-4D28-AC92-E96907651EB6}" srcOrd="2" destOrd="0" parTransId="{286CA862-541B-456A-803E-B0B912E9B63F}" sibTransId="{DB77B310-E8BB-4487-A977-91AA832963C4}"/>
    <dgm:cxn modelId="{AF4F7B35-2668-4ACB-B97B-DFA1037E1AFC}" type="presOf" srcId="{2A32B026-EF94-40F9-98CC-5C6FEAEE4DD3}" destId="{E1A55F6F-5DBA-4FAF-9D29-2DC161205022}" srcOrd="0" destOrd="0" presId="urn:microsoft.com/office/officeart/2005/8/layout/hChevron3"/>
    <dgm:cxn modelId="{88DC023A-962F-466F-984A-8FFDAF2219F7}" type="presOf" srcId="{83AD19C7-92C1-426C-8FAA-014C93757393}" destId="{69F3C452-D86B-4FFA-8A78-EC557A9BF7CA}" srcOrd="0" destOrd="0" presId="urn:microsoft.com/office/officeart/2005/8/layout/hChevron3"/>
    <dgm:cxn modelId="{14DB0342-27AB-4A76-875F-B3B23E703EF9}" type="presOf" srcId="{4CE396E4-CA83-4776-8C31-84604C1D6E3A}" destId="{374191BC-CBF1-4722-A9AB-92AB6DF8BFFF}" srcOrd="0" destOrd="0" presId="urn:microsoft.com/office/officeart/2005/8/layout/hChevron3"/>
    <dgm:cxn modelId="{8E981166-680A-4162-829B-5C582DE75018}" type="presOf" srcId="{305EF9A8-2D7D-480F-A1BD-157CA258FE7B}" destId="{19071FF0-3EC6-4ED2-A7D3-81ACB89A64AF}" srcOrd="0" destOrd="0" presId="urn:microsoft.com/office/officeart/2005/8/layout/hChevron3"/>
    <dgm:cxn modelId="{23871275-897B-43E3-BDB3-B20DF65F3201}" type="presOf" srcId="{60262C5E-1856-4D3C-9144-DA79DE378333}" destId="{B04414EB-AD52-4FFB-9A9B-0E51E5CFACCC}" srcOrd="0" destOrd="0" presId="urn:microsoft.com/office/officeart/2005/8/layout/hChevron3"/>
    <dgm:cxn modelId="{09D50657-8266-464E-BA93-DF59EB533DA1}" srcId="{60262C5E-1856-4D3C-9144-DA79DE378333}" destId="{28BCFF6C-F314-4A3B-8C8E-C8B691E1D7A2}" srcOrd="5" destOrd="0" parTransId="{1D298279-C350-4946-B597-22B639677855}" sibTransId="{31A0315D-4810-457A-8889-6365863BA14D}"/>
    <dgm:cxn modelId="{4B916C79-67D0-422E-AA94-D66B4DB21927}" srcId="{60262C5E-1856-4D3C-9144-DA79DE378333}" destId="{A19FFD4B-3CE9-4837-B3E3-31BD3718816E}" srcOrd="6" destOrd="0" parTransId="{B6810EF8-CCFE-4666-86F1-190E0327BAAD}" sibTransId="{061CD31D-F188-4907-B92F-54E534AF013E}"/>
    <dgm:cxn modelId="{3988957B-09AC-4608-A4E5-FC8469135667}" srcId="{60262C5E-1856-4D3C-9144-DA79DE378333}" destId="{4CE396E4-CA83-4776-8C31-84604C1D6E3A}" srcOrd="0" destOrd="0" parTransId="{36F264B6-C846-49B7-AC14-028F2DABA855}" sibTransId="{56A4E5E1-E2D5-47FC-A226-BCAD690BD64B}"/>
    <dgm:cxn modelId="{0AC4D97F-4968-45DB-98CF-8FFCE6AD11A8}" srcId="{60262C5E-1856-4D3C-9144-DA79DE378333}" destId="{2A32B026-EF94-40F9-98CC-5C6FEAEE4DD3}" srcOrd="9" destOrd="0" parTransId="{28F3CF86-AA3C-41A5-8900-CF50947FD435}" sibTransId="{7A7C0A63-C611-4508-A9AC-BE4F5EFC8C08}"/>
    <dgm:cxn modelId="{1D8C42A4-98ED-42CE-90A4-959515C6041C}" type="presOf" srcId="{28BCFF6C-F314-4A3B-8C8E-C8B691E1D7A2}" destId="{8581BF21-F612-406F-8D6A-A9DDBFEADA6F}" srcOrd="0" destOrd="0" presId="urn:microsoft.com/office/officeart/2005/8/layout/hChevron3"/>
    <dgm:cxn modelId="{C07249A7-1AEF-40A6-9CDF-4A0859E0CC07}" type="presOf" srcId="{A19FFD4B-3CE9-4837-B3E3-31BD3718816E}" destId="{B644CFAA-F403-4D1F-AC56-C923655D6009}" srcOrd="0" destOrd="0" presId="urn:microsoft.com/office/officeart/2005/8/layout/hChevron3"/>
    <dgm:cxn modelId="{F67BD7AD-5ACC-42EF-BCC5-02BB1B7B7C90}" srcId="{60262C5E-1856-4D3C-9144-DA79DE378333}" destId="{305EF9A8-2D7D-480F-A1BD-157CA258FE7B}" srcOrd="3" destOrd="0" parTransId="{5C3F93CF-43B8-4F9D-96F8-5B7AE80AD998}" sibTransId="{8F85BD80-2A55-41A2-BFB5-0833A9090486}"/>
    <dgm:cxn modelId="{481A42B7-B7E1-48D7-81A9-8F6C6B187FE2}" srcId="{60262C5E-1856-4D3C-9144-DA79DE378333}" destId="{E5D9F8B8-D299-4774-898C-A8C9D34CFDFF}" srcOrd="4" destOrd="0" parTransId="{D198E2B5-4608-4B4A-8B5B-A909E31A8AA7}" sibTransId="{6EE7ED70-9586-43E0-A90B-7824EEAF6F41}"/>
    <dgm:cxn modelId="{EE6E0DC2-E19E-4A1C-94F3-00E7E6808AA7}" type="presOf" srcId="{8DFABF9B-6028-4F41-BC1F-FCFE43AD5A80}" destId="{8139F16F-FA08-48B1-A4BF-463A12DCD535}" srcOrd="0" destOrd="0" presId="urn:microsoft.com/office/officeart/2005/8/layout/hChevron3"/>
    <dgm:cxn modelId="{CD7315D6-333D-4483-9359-EA2422B4FFD6}" type="presOf" srcId="{08294A86-6299-4A82-A793-D5F34A42681B}" destId="{F4D31F14-9AA5-42A1-A802-C2C8DB409DDB}" srcOrd="0" destOrd="0" presId="urn:microsoft.com/office/officeart/2005/8/layout/hChevron3"/>
    <dgm:cxn modelId="{60FD5BD8-12C6-4FF7-9320-6B756AA6CAE0}" srcId="{60262C5E-1856-4D3C-9144-DA79DE378333}" destId="{83AD19C7-92C1-426C-8FAA-014C93757393}" srcOrd="1" destOrd="0" parTransId="{8E36E502-BCFB-48A3-8FFD-CBF24B4E0038}" sibTransId="{82947BE6-FE58-4705-8BE8-30FC64170AF4}"/>
    <dgm:cxn modelId="{142B0FDE-3688-4EC6-B2E2-F56D66F2AF14}" srcId="{60262C5E-1856-4D3C-9144-DA79DE378333}" destId="{8DFABF9B-6028-4F41-BC1F-FCFE43AD5A80}" srcOrd="8" destOrd="0" parTransId="{0329637C-0129-4F4F-86FF-72798E19F176}" sibTransId="{C501B004-341F-466A-B6B5-A7C4BE83A831}"/>
    <dgm:cxn modelId="{8F322AED-538C-483B-8C7D-DDF7217BA092}" type="presOf" srcId="{DED84642-914C-4D28-AC92-E96907651EB6}" destId="{C487BD1A-F6ED-4FFA-99F0-4FE125A9C8CA}" srcOrd="0" destOrd="0" presId="urn:microsoft.com/office/officeart/2005/8/layout/hChevron3"/>
    <dgm:cxn modelId="{B04A6B6A-7D22-4D94-BFBF-130D0FE07322}" type="presParOf" srcId="{B04414EB-AD52-4FFB-9A9B-0E51E5CFACCC}" destId="{374191BC-CBF1-4722-A9AB-92AB6DF8BFFF}" srcOrd="0" destOrd="0" presId="urn:microsoft.com/office/officeart/2005/8/layout/hChevron3"/>
    <dgm:cxn modelId="{124762CC-2C4A-430A-9748-68EBA052845D}" type="presParOf" srcId="{B04414EB-AD52-4FFB-9A9B-0E51E5CFACCC}" destId="{D3C4F458-A192-4D2A-98B1-BC7F3758BDAF}" srcOrd="1" destOrd="0" presId="urn:microsoft.com/office/officeart/2005/8/layout/hChevron3"/>
    <dgm:cxn modelId="{2806639B-1C60-42E3-BD83-95BC6206D451}" type="presParOf" srcId="{B04414EB-AD52-4FFB-9A9B-0E51E5CFACCC}" destId="{69F3C452-D86B-4FFA-8A78-EC557A9BF7CA}" srcOrd="2" destOrd="0" presId="urn:microsoft.com/office/officeart/2005/8/layout/hChevron3"/>
    <dgm:cxn modelId="{275D1892-0455-4003-B95D-C89062F42A2B}" type="presParOf" srcId="{B04414EB-AD52-4FFB-9A9B-0E51E5CFACCC}" destId="{2A6AC526-0405-4199-A8E6-B0E3A00D9FBA}" srcOrd="3" destOrd="0" presId="urn:microsoft.com/office/officeart/2005/8/layout/hChevron3"/>
    <dgm:cxn modelId="{E8F98E2E-C410-4B35-9D28-CD886011E8F8}" type="presParOf" srcId="{B04414EB-AD52-4FFB-9A9B-0E51E5CFACCC}" destId="{C487BD1A-F6ED-4FFA-99F0-4FE125A9C8CA}" srcOrd="4" destOrd="0" presId="urn:microsoft.com/office/officeart/2005/8/layout/hChevron3"/>
    <dgm:cxn modelId="{65175139-0A3A-42AD-BBD1-1B9487F3CAA9}" type="presParOf" srcId="{B04414EB-AD52-4FFB-9A9B-0E51E5CFACCC}" destId="{6B7B8A16-23C1-49B2-8A73-E3F1BCAA299C}" srcOrd="5" destOrd="0" presId="urn:microsoft.com/office/officeart/2005/8/layout/hChevron3"/>
    <dgm:cxn modelId="{60E7B57F-CA4B-48E1-97F0-669D080FABF3}" type="presParOf" srcId="{B04414EB-AD52-4FFB-9A9B-0E51E5CFACCC}" destId="{19071FF0-3EC6-4ED2-A7D3-81ACB89A64AF}" srcOrd="6" destOrd="0" presId="urn:microsoft.com/office/officeart/2005/8/layout/hChevron3"/>
    <dgm:cxn modelId="{B0A4783C-CD10-4576-9FB1-5E3FADE1C56F}" type="presParOf" srcId="{B04414EB-AD52-4FFB-9A9B-0E51E5CFACCC}" destId="{574CDA00-9D9B-4C05-9D2F-6997663D9DC4}" srcOrd="7" destOrd="0" presId="urn:microsoft.com/office/officeart/2005/8/layout/hChevron3"/>
    <dgm:cxn modelId="{5153D5C5-807A-488B-83D4-2F661417B4AB}" type="presParOf" srcId="{B04414EB-AD52-4FFB-9A9B-0E51E5CFACCC}" destId="{CA7A7B24-7903-4C1C-B9BA-4C9A8CAD12F2}" srcOrd="8" destOrd="0" presId="urn:microsoft.com/office/officeart/2005/8/layout/hChevron3"/>
    <dgm:cxn modelId="{CC3F79CC-8492-465E-B465-E61ACDC114ED}" type="presParOf" srcId="{B04414EB-AD52-4FFB-9A9B-0E51E5CFACCC}" destId="{DCE48D99-6F1E-4943-AF67-146A1138E898}" srcOrd="9" destOrd="0" presId="urn:microsoft.com/office/officeart/2005/8/layout/hChevron3"/>
    <dgm:cxn modelId="{887BCBB9-3C6B-461A-AB42-76E4DAADC6AC}" type="presParOf" srcId="{B04414EB-AD52-4FFB-9A9B-0E51E5CFACCC}" destId="{8581BF21-F612-406F-8D6A-A9DDBFEADA6F}" srcOrd="10" destOrd="0" presId="urn:microsoft.com/office/officeart/2005/8/layout/hChevron3"/>
    <dgm:cxn modelId="{0D0FB89A-5E53-4A93-BE67-71EAF1B35908}" type="presParOf" srcId="{B04414EB-AD52-4FFB-9A9B-0E51E5CFACCC}" destId="{BFC4284E-6D9D-42B4-9517-B8E455A06F70}" srcOrd="11" destOrd="0" presId="urn:microsoft.com/office/officeart/2005/8/layout/hChevron3"/>
    <dgm:cxn modelId="{ED4D871A-FACA-4C0A-A9EA-DAF43F6049FC}" type="presParOf" srcId="{B04414EB-AD52-4FFB-9A9B-0E51E5CFACCC}" destId="{B644CFAA-F403-4D1F-AC56-C923655D6009}" srcOrd="12" destOrd="0" presId="urn:microsoft.com/office/officeart/2005/8/layout/hChevron3"/>
    <dgm:cxn modelId="{E4C7E731-8150-4FA9-992C-1B4203E5D820}" type="presParOf" srcId="{B04414EB-AD52-4FFB-9A9B-0E51E5CFACCC}" destId="{212541E7-531B-46E6-859B-EC679F711035}" srcOrd="13" destOrd="0" presId="urn:microsoft.com/office/officeart/2005/8/layout/hChevron3"/>
    <dgm:cxn modelId="{E979B02B-DD24-49F7-B000-7101C555A18C}" type="presParOf" srcId="{B04414EB-AD52-4FFB-9A9B-0E51E5CFACCC}" destId="{F4D31F14-9AA5-42A1-A802-C2C8DB409DDB}" srcOrd="14" destOrd="0" presId="urn:microsoft.com/office/officeart/2005/8/layout/hChevron3"/>
    <dgm:cxn modelId="{CDEE6E9A-AFBA-4462-8AA7-4793CAB16267}" type="presParOf" srcId="{B04414EB-AD52-4FFB-9A9B-0E51E5CFACCC}" destId="{FD916D1C-C16F-420B-8899-3665594CF644}" srcOrd="15" destOrd="0" presId="urn:microsoft.com/office/officeart/2005/8/layout/hChevron3"/>
    <dgm:cxn modelId="{5B917F68-6612-427E-B231-0CF74DF16EE4}" type="presParOf" srcId="{B04414EB-AD52-4FFB-9A9B-0E51E5CFACCC}" destId="{8139F16F-FA08-48B1-A4BF-463A12DCD535}" srcOrd="16" destOrd="0" presId="urn:microsoft.com/office/officeart/2005/8/layout/hChevron3"/>
    <dgm:cxn modelId="{F8417B11-E463-44AD-95C7-B6E1164DD6E6}" type="presParOf" srcId="{B04414EB-AD52-4FFB-9A9B-0E51E5CFACCC}" destId="{3B28C5E2-B4FC-4249-9F55-5133234D164F}" srcOrd="17" destOrd="0" presId="urn:microsoft.com/office/officeart/2005/8/layout/hChevron3"/>
    <dgm:cxn modelId="{CD1A4DF9-1D66-4C4A-9376-FFD9F9E7F459}" type="presParOf" srcId="{B04414EB-AD52-4FFB-9A9B-0E51E5CFACCC}" destId="{E1A55F6F-5DBA-4FAF-9D29-2DC161205022}" srcOrd="1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0262C5E-1856-4D3C-9144-DA79DE378333}" type="doc">
      <dgm:prSet loTypeId="urn:microsoft.com/office/officeart/2005/8/layout/hChevron3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4CE396E4-CA83-4776-8C31-84604C1D6E3A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problem</a:t>
          </a:r>
          <a:endParaRPr lang="ru-RU" sz="1800" dirty="0"/>
        </a:p>
      </dgm:t>
    </dgm:pt>
    <dgm:pt modelId="{36F264B6-C846-49B7-AC14-028F2DABA855}" type="parTrans" cxnId="{3988957B-09AC-4608-A4E5-FC8469135667}">
      <dgm:prSet/>
      <dgm:spPr/>
      <dgm:t>
        <a:bodyPr/>
        <a:lstStyle/>
        <a:p>
          <a:endParaRPr lang="ru-RU"/>
        </a:p>
      </dgm:t>
    </dgm:pt>
    <dgm:pt modelId="{56A4E5E1-E2D5-47FC-A226-BCAD690BD64B}" type="sibTrans" cxnId="{3988957B-09AC-4608-A4E5-FC8469135667}">
      <dgm:prSet/>
      <dgm:spPr/>
      <dgm:t>
        <a:bodyPr/>
        <a:lstStyle/>
        <a:p>
          <a:endParaRPr lang="ru-RU"/>
        </a:p>
      </dgm:t>
    </dgm:pt>
    <dgm:pt modelId="{DED84642-914C-4D28-AC92-E96907651EB6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intro</a:t>
          </a:r>
          <a:endParaRPr lang="ru-RU" sz="1800" dirty="0"/>
        </a:p>
      </dgm:t>
    </dgm:pt>
    <dgm:pt modelId="{286CA862-541B-456A-803E-B0B912E9B63F}" type="parTrans" cxnId="{7BB45432-50F2-4E5F-9E87-E1CF07696A13}">
      <dgm:prSet/>
      <dgm:spPr/>
      <dgm:t>
        <a:bodyPr/>
        <a:lstStyle/>
        <a:p>
          <a:endParaRPr lang="ru-RU"/>
        </a:p>
      </dgm:t>
    </dgm:pt>
    <dgm:pt modelId="{DB77B310-E8BB-4487-A977-91AA832963C4}" type="sibTrans" cxnId="{7BB45432-50F2-4E5F-9E87-E1CF07696A13}">
      <dgm:prSet/>
      <dgm:spPr/>
      <dgm:t>
        <a:bodyPr/>
        <a:lstStyle/>
        <a:p>
          <a:endParaRPr lang="ru-RU"/>
        </a:p>
      </dgm:t>
    </dgm:pt>
    <dgm:pt modelId="{83AD19C7-92C1-426C-8FAA-014C93757393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G&amp;T</a:t>
          </a:r>
          <a:endParaRPr lang="ru-RU" sz="1800" dirty="0"/>
        </a:p>
      </dgm:t>
    </dgm:pt>
    <dgm:pt modelId="{8E36E502-BCFB-48A3-8FFD-CBF24B4E0038}" type="parTrans" cxnId="{60FD5BD8-12C6-4FF7-9320-6B756AA6CAE0}">
      <dgm:prSet/>
      <dgm:spPr/>
      <dgm:t>
        <a:bodyPr/>
        <a:lstStyle/>
        <a:p>
          <a:endParaRPr lang="ru-RU"/>
        </a:p>
      </dgm:t>
    </dgm:pt>
    <dgm:pt modelId="{82947BE6-FE58-4705-8BE8-30FC64170AF4}" type="sibTrans" cxnId="{60FD5BD8-12C6-4FF7-9320-6B756AA6CAE0}">
      <dgm:prSet/>
      <dgm:spPr/>
      <dgm:t>
        <a:bodyPr/>
        <a:lstStyle/>
        <a:p>
          <a:endParaRPr lang="ru-RU"/>
        </a:p>
      </dgm:t>
    </dgm:pt>
    <dgm:pt modelId="{305EF9A8-2D7D-480F-A1BD-157CA258FE7B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voltage vs mass</a:t>
          </a:r>
        </a:p>
      </dgm:t>
    </dgm:pt>
    <dgm:pt modelId="{5C3F93CF-43B8-4F9D-96F8-5B7AE80AD998}" type="parTrans" cxnId="{F67BD7AD-5ACC-42EF-BCC5-02BB1B7B7C90}">
      <dgm:prSet/>
      <dgm:spPr/>
      <dgm:t>
        <a:bodyPr/>
        <a:lstStyle/>
        <a:p>
          <a:endParaRPr lang="ru-RU"/>
        </a:p>
      </dgm:t>
    </dgm:pt>
    <dgm:pt modelId="{8F85BD80-2A55-41A2-BFB5-0833A9090486}" type="sibTrans" cxnId="{F67BD7AD-5ACC-42EF-BCC5-02BB1B7B7C90}">
      <dgm:prSet/>
      <dgm:spPr/>
      <dgm:t>
        <a:bodyPr/>
        <a:lstStyle/>
        <a:p>
          <a:endParaRPr lang="ru-RU"/>
        </a:p>
      </dgm:t>
    </dgm:pt>
    <dgm:pt modelId="{E5D9F8B8-D299-4774-898C-A8C9D34CFDFF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discharge</a:t>
          </a:r>
          <a:endParaRPr lang="ru-RU" sz="1800" dirty="0"/>
        </a:p>
      </dgm:t>
    </dgm:pt>
    <dgm:pt modelId="{D198E2B5-4608-4B4A-8B5B-A909E31A8AA7}" type="parTrans" cxnId="{481A42B7-B7E1-48D7-81A9-8F6C6B187FE2}">
      <dgm:prSet/>
      <dgm:spPr/>
      <dgm:t>
        <a:bodyPr/>
        <a:lstStyle/>
        <a:p>
          <a:endParaRPr lang="ru-RU"/>
        </a:p>
      </dgm:t>
    </dgm:pt>
    <dgm:pt modelId="{6EE7ED70-9586-43E0-A90B-7824EEAF6F41}" type="sibTrans" cxnId="{481A42B7-B7E1-48D7-81A9-8F6C6B187FE2}">
      <dgm:prSet/>
      <dgm:spPr/>
      <dgm:t>
        <a:bodyPr/>
        <a:lstStyle/>
        <a:p>
          <a:endParaRPr lang="ru-RU"/>
        </a:p>
      </dgm:t>
    </dgm:pt>
    <dgm:pt modelId="{28BCFF6C-F314-4A3B-8C8E-C8B691E1D7A2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p. module</a:t>
          </a:r>
          <a:endParaRPr lang="ru-RU" sz="1800" dirty="0"/>
        </a:p>
      </dgm:t>
    </dgm:pt>
    <dgm:pt modelId="{1D298279-C350-4946-B597-22B639677855}" type="parTrans" cxnId="{09D50657-8266-464E-BA93-DF59EB533DA1}">
      <dgm:prSet/>
      <dgm:spPr/>
      <dgm:t>
        <a:bodyPr/>
        <a:lstStyle/>
        <a:p>
          <a:endParaRPr lang="ru-RU"/>
        </a:p>
      </dgm:t>
    </dgm:pt>
    <dgm:pt modelId="{31A0315D-4810-457A-8889-6365863BA14D}" type="sibTrans" cxnId="{09D50657-8266-464E-BA93-DF59EB533DA1}">
      <dgm:prSet/>
      <dgm:spPr/>
      <dgm:t>
        <a:bodyPr/>
        <a:lstStyle/>
        <a:p>
          <a:endParaRPr lang="ru-RU"/>
        </a:p>
      </dgm:t>
    </dgm:pt>
    <dgm:pt modelId="{A19FFD4B-3CE9-4837-B3E3-31BD3718816E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voltage vs area</a:t>
          </a:r>
          <a:endParaRPr lang="ru-RU" sz="1800" dirty="0"/>
        </a:p>
      </dgm:t>
    </dgm:pt>
    <dgm:pt modelId="{B6810EF8-CCFE-4666-86F1-190E0327BAAD}" type="parTrans" cxnId="{4B916C79-67D0-422E-AA94-D66B4DB21927}">
      <dgm:prSet/>
      <dgm:spPr/>
      <dgm:t>
        <a:bodyPr/>
        <a:lstStyle/>
        <a:p>
          <a:endParaRPr lang="ru-RU"/>
        </a:p>
      </dgm:t>
    </dgm:pt>
    <dgm:pt modelId="{061CD31D-F188-4907-B92F-54E534AF013E}" type="sibTrans" cxnId="{4B916C79-67D0-422E-AA94-D66B4DB21927}">
      <dgm:prSet/>
      <dgm:spPr/>
      <dgm:t>
        <a:bodyPr/>
        <a:lstStyle/>
        <a:p>
          <a:endParaRPr lang="ru-RU"/>
        </a:p>
      </dgm:t>
    </dgm:pt>
    <dgm:pt modelId="{08294A86-6299-4A82-A793-D5F34A42681B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another piezoid</a:t>
          </a:r>
          <a:endParaRPr lang="ru-RU" sz="1800" dirty="0"/>
        </a:p>
      </dgm:t>
    </dgm:pt>
    <dgm:pt modelId="{862718F9-7740-48B3-8D11-91B87C330C75}" type="parTrans" cxnId="{CD9BDC08-AC3E-4D4D-B22B-692BE2FDB30C}">
      <dgm:prSet/>
      <dgm:spPr/>
      <dgm:t>
        <a:bodyPr/>
        <a:lstStyle/>
        <a:p>
          <a:endParaRPr lang="ru-RU"/>
        </a:p>
      </dgm:t>
    </dgm:pt>
    <dgm:pt modelId="{B31840D1-B0F3-46E0-98A7-0B1B86EB3E3D}" type="sibTrans" cxnId="{CD9BDC08-AC3E-4D4D-B22B-692BE2FDB30C}">
      <dgm:prSet/>
      <dgm:spPr/>
      <dgm:t>
        <a:bodyPr/>
        <a:lstStyle/>
        <a:p>
          <a:endParaRPr lang="ru-RU"/>
        </a:p>
      </dgm:t>
    </dgm:pt>
    <dgm:pt modelId="{8DFABF9B-6028-4F41-BC1F-FCFE43AD5A80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results</a:t>
          </a:r>
          <a:endParaRPr lang="ru-RU" sz="1800" dirty="0"/>
        </a:p>
      </dgm:t>
    </dgm:pt>
    <dgm:pt modelId="{0329637C-0129-4F4F-86FF-72798E19F176}" type="parTrans" cxnId="{142B0FDE-3688-4EC6-B2E2-F56D66F2AF14}">
      <dgm:prSet/>
      <dgm:spPr/>
      <dgm:t>
        <a:bodyPr/>
        <a:lstStyle/>
        <a:p>
          <a:endParaRPr lang="ru-RU"/>
        </a:p>
      </dgm:t>
    </dgm:pt>
    <dgm:pt modelId="{C501B004-341F-466A-B6B5-A7C4BE83A831}" type="sibTrans" cxnId="{142B0FDE-3688-4EC6-B2E2-F56D66F2AF14}">
      <dgm:prSet/>
      <dgm:spPr/>
      <dgm:t>
        <a:bodyPr/>
        <a:lstStyle/>
        <a:p>
          <a:endParaRPr lang="ru-RU"/>
        </a:p>
      </dgm:t>
    </dgm:pt>
    <dgm:pt modelId="{2A32B026-EF94-40F9-98CC-5C6FEAEE4DD3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resources</a:t>
          </a:r>
          <a:endParaRPr lang="ru-RU" sz="1800" dirty="0"/>
        </a:p>
      </dgm:t>
    </dgm:pt>
    <dgm:pt modelId="{28F3CF86-AA3C-41A5-8900-CF50947FD435}" type="parTrans" cxnId="{0AC4D97F-4968-45DB-98CF-8FFCE6AD11A8}">
      <dgm:prSet/>
      <dgm:spPr/>
      <dgm:t>
        <a:bodyPr/>
        <a:lstStyle/>
        <a:p>
          <a:endParaRPr lang="ru-RU"/>
        </a:p>
      </dgm:t>
    </dgm:pt>
    <dgm:pt modelId="{7A7C0A63-C611-4508-A9AC-BE4F5EFC8C08}" type="sibTrans" cxnId="{0AC4D97F-4968-45DB-98CF-8FFCE6AD11A8}">
      <dgm:prSet/>
      <dgm:spPr/>
      <dgm:t>
        <a:bodyPr/>
        <a:lstStyle/>
        <a:p>
          <a:endParaRPr lang="ru-RU"/>
        </a:p>
      </dgm:t>
    </dgm:pt>
    <dgm:pt modelId="{B04414EB-AD52-4FFB-9A9B-0E51E5CFACCC}" type="pres">
      <dgm:prSet presAssocID="{60262C5E-1856-4D3C-9144-DA79DE378333}" presName="Name0" presStyleCnt="0">
        <dgm:presLayoutVars>
          <dgm:dir/>
          <dgm:resizeHandles val="exact"/>
        </dgm:presLayoutVars>
      </dgm:prSet>
      <dgm:spPr/>
    </dgm:pt>
    <dgm:pt modelId="{374191BC-CBF1-4722-A9AB-92AB6DF8BFFF}" type="pres">
      <dgm:prSet presAssocID="{4CE396E4-CA83-4776-8C31-84604C1D6E3A}" presName="parTxOnly" presStyleLbl="node1" presStyleIdx="0" presStyleCnt="10" custScaleX="91008">
        <dgm:presLayoutVars>
          <dgm:bulletEnabled val="1"/>
        </dgm:presLayoutVars>
      </dgm:prSet>
      <dgm:spPr/>
    </dgm:pt>
    <dgm:pt modelId="{D3C4F458-A192-4D2A-98B1-BC7F3758BDAF}" type="pres">
      <dgm:prSet presAssocID="{56A4E5E1-E2D5-47FC-A226-BCAD690BD64B}" presName="parSpace" presStyleCnt="0"/>
      <dgm:spPr/>
    </dgm:pt>
    <dgm:pt modelId="{69F3C452-D86B-4FFA-8A78-EC557A9BF7CA}" type="pres">
      <dgm:prSet presAssocID="{83AD19C7-92C1-426C-8FAA-014C93757393}" presName="parTxOnly" presStyleLbl="node1" presStyleIdx="1" presStyleCnt="10" custScaleX="97047">
        <dgm:presLayoutVars>
          <dgm:bulletEnabled val="1"/>
        </dgm:presLayoutVars>
      </dgm:prSet>
      <dgm:spPr/>
    </dgm:pt>
    <dgm:pt modelId="{2A6AC526-0405-4199-A8E6-B0E3A00D9FBA}" type="pres">
      <dgm:prSet presAssocID="{82947BE6-FE58-4705-8BE8-30FC64170AF4}" presName="parSpace" presStyleCnt="0"/>
      <dgm:spPr/>
    </dgm:pt>
    <dgm:pt modelId="{C487BD1A-F6ED-4FFA-99F0-4FE125A9C8CA}" type="pres">
      <dgm:prSet presAssocID="{DED84642-914C-4D28-AC92-E96907651EB6}" presName="parTxOnly" presStyleLbl="node1" presStyleIdx="2" presStyleCnt="10">
        <dgm:presLayoutVars>
          <dgm:bulletEnabled val="1"/>
        </dgm:presLayoutVars>
      </dgm:prSet>
      <dgm:spPr/>
    </dgm:pt>
    <dgm:pt modelId="{6B7B8A16-23C1-49B2-8A73-E3F1BCAA299C}" type="pres">
      <dgm:prSet presAssocID="{DB77B310-E8BB-4487-A977-91AA832963C4}" presName="parSpace" presStyleCnt="0"/>
      <dgm:spPr/>
    </dgm:pt>
    <dgm:pt modelId="{19071FF0-3EC6-4ED2-A7D3-81ACB89A64AF}" type="pres">
      <dgm:prSet presAssocID="{305EF9A8-2D7D-480F-A1BD-157CA258FE7B}" presName="parTxOnly" presStyleLbl="node1" presStyleIdx="3" presStyleCnt="10">
        <dgm:presLayoutVars>
          <dgm:bulletEnabled val="1"/>
        </dgm:presLayoutVars>
      </dgm:prSet>
      <dgm:spPr/>
    </dgm:pt>
    <dgm:pt modelId="{574CDA00-9D9B-4C05-9D2F-6997663D9DC4}" type="pres">
      <dgm:prSet presAssocID="{8F85BD80-2A55-41A2-BFB5-0833A9090486}" presName="parSpace" presStyleCnt="0"/>
      <dgm:spPr/>
    </dgm:pt>
    <dgm:pt modelId="{CA7A7B24-7903-4C1C-B9BA-4C9A8CAD12F2}" type="pres">
      <dgm:prSet presAssocID="{E5D9F8B8-D299-4774-898C-A8C9D34CFDFF}" presName="parTxOnly" presStyleLbl="node1" presStyleIdx="4" presStyleCnt="10" custScaleX="106219">
        <dgm:presLayoutVars>
          <dgm:bulletEnabled val="1"/>
        </dgm:presLayoutVars>
      </dgm:prSet>
      <dgm:spPr/>
    </dgm:pt>
    <dgm:pt modelId="{DCE48D99-6F1E-4943-AF67-146A1138E898}" type="pres">
      <dgm:prSet presAssocID="{6EE7ED70-9586-43E0-A90B-7824EEAF6F41}" presName="parSpace" presStyleCnt="0"/>
      <dgm:spPr/>
    </dgm:pt>
    <dgm:pt modelId="{8581BF21-F612-406F-8D6A-A9DDBFEADA6F}" type="pres">
      <dgm:prSet presAssocID="{28BCFF6C-F314-4A3B-8C8E-C8B691E1D7A2}" presName="parTxOnly" presStyleLbl="node1" presStyleIdx="5" presStyleCnt="10">
        <dgm:presLayoutVars>
          <dgm:bulletEnabled val="1"/>
        </dgm:presLayoutVars>
      </dgm:prSet>
      <dgm:spPr/>
    </dgm:pt>
    <dgm:pt modelId="{BFC4284E-6D9D-42B4-9517-B8E455A06F70}" type="pres">
      <dgm:prSet presAssocID="{31A0315D-4810-457A-8889-6365863BA14D}" presName="parSpace" presStyleCnt="0"/>
      <dgm:spPr/>
    </dgm:pt>
    <dgm:pt modelId="{B644CFAA-F403-4D1F-AC56-C923655D6009}" type="pres">
      <dgm:prSet presAssocID="{A19FFD4B-3CE9-4837-B3E3-31BD3718816E}" presName="parTxOnly" presStyleLbl="node1" presStyleIdx="6" presStyleCnt="10">
        <dgm:presLayoutVars>
          <dgm:bulletEnabled val="1"/>
        </dgm:presLayoutVars>
      </dgm:prSet>
      <dgm:spPr/>
    </dgm:pt>
    <dgm:pt modelId="{212541E7-531B-46E6-859B-EC679F711035}" type="pres">
      <dgm:prSet presAssocID="{061CD31D-F188-4907-B92F-54E534AF013E}" presName="parSpace" presStyleCnt="0"/>
      <dgm:spPr/>
    </dgm:pt>
    <dgm:pt modelId="{F4D31F14-9AA5-42A1-A802-C2C8DB409DDB}" type="pres">
      <dgm:prSet presAssocID="{08294A86-6299-4A82-A793-D5F34A42681B}" presName="parTxOnly" presStyleLbl="node1" presStyleIdx="7" presStyleCnt="10">
        <dgm:presLayoutVars>
          <dgm:bulletEnabled val="1"/>
        </dgm:presLayoutVars>
      </dgm:prSet>
      <dgm:spPr/>
    </dgm:pt>
    <dgm:pt modelId="{FD916D1C-C16F-420B-8899-3665594CF644}" type="pres">
      <dgm:prSet presAssocID="{B31840D1-B0F3-46E0-98A7-0B1B86EB3E3D}" presName="parSpace" presStyleCnt="0"/>
      <dgm:spPr/>
    </dgm:pt>
    <dgm:pt modelId="{8139F16F-FA08-48B1-A4BF-463A12DCD535}" type="pres">
      <dgm:prSet presAssocID="{8DFABF9B-6028-4F41-BC1F-FCFE43AD5A80}" presName="parTxOnly" presStyleLbl="node1" presStyleIdx="8" presStyleCnt="10">
        <dgm:presLayoutVars>
          <dgm:bulletEnabled val="1"/>
        </dgm:presLayoutVars>
      </dgm:prSet>
      <dgm:spPr/>
    </dgm:pt>
    <dgm:pt modelId="{3B28C5E2-B4FC-4249-9F55-5133234D164F}" type="pres">
      <dgm:prSet presAssocID="{C501B004-341F-466A-B6B5-A7C4BE83A831}" presName="parSpace" presStyleCnt="0"/>
      <dgm:spPr/>
    </dgm:pt>
    <dgm:pt modelId="{E1A55F6F-5DBA-4FAF-9D29-2DC161205022}" type="pres">
      <dgm:prSet presAssocID="{2A32B026-EF94-40F9-98CC-5C6FEAEE4DD3}" presName="parTxOnly" presStyleLbl="node1" presStyleIdx="9" presStyleCnt="10" custScaleX="107182">
        <dgm:presLayoutVars>
          <dgm:bulletEnabled val="1"/>
        </dgm:presLayoutVars>
      </dgm:prSet>
      <dgm:spPr/>
    </dgm:pt>
  </dgm:ptLst>
  <dgm:cxnLst>
    <dgm:cxn modelId="{CD9BDC08-AC3E-4D4D-B22B-692BE2FDB30C}" srcId="{60262C5E-1856-4D3C-9144-DA79DE378333}" destId="{08294A86-6299-4A82-A793-D5F34A42681B}" srcOrd="7" destOrd="0" parTransId="{862718F9-7740-48B3-8D11-91B87C330C75}" sibTransId="{B31840D1-B0F3-46E0-98A7-0B1B86EB3E3D}"/>
    <dgm:cxn modelId="{CBD47F1A-EC36-404A-8A16-69023C47C179}" type="presOf" srcId="{E5D9F8B8-D299-4774-898C-A8C9D34CFDFF}" destId="{CA7A7B24-7903-4C1C-B9BA-4C9A8CAD12F2}" srcOrd="0" destOrd="0" presId="urn:microsoft.com/office/officeart/2005/8/layout/hChevron3"/>
    <dgm:cxn modelId="{7BB45432-50F2-4E5F-9E87-E1CF07696A13}" srcId="{60262C5E-1856-4D3C-9144-DA79DE378333}" destId="{DED84642-914C-4D28-AC92-E96907651EB6}" srcOrd="2" destOrd="0" parTransId="{286CA862-541B-456A-803E-B0B912E9B63F}" sibTransId="{DB77B310-E8BB-4487-A977-91AA832963C4}"/>
    <dgm:cxn modelId="{AF4F7B35-2668-4ACB-B97B-DFA1037E1AFC}" type="presOf" srcId="{2A32B026-EF94-40F9-98CC-5C6FEAEE4DD3}" destId="{E1A55F6F-5DBA-4FAF-9D29-2DC161205022}" srcOrd="0" destOrd="0" presId="urn:microsoft.com/office/officeart/2005/8/layout/hChevron3"/>
    <dgm:cxn modelId="{88DC023A-962F-466F-984A-8FFDAF2219F7}" type="presOf" srcId="{83AD19C7-92C1-426C-8FAA-014C93757393}" destId="{69F3C452-D86B-4FFA-8A78-EC557A9BF7CA}" srcOrd="0" destOrd="0" presId="urn:microsoft.com/office/officeart/2005/8/layout/hChevron3"/>
    <dgm:cxn modelId="{14DB0342-27AB-4A76-875F-B3B23E703EF9}" type="presOf" srcId="{4CE396E4-CA83-4776-8C31-84604C1D6E3A}" destId="{374191BC-CBF1-4722-A9AB-92AB6DF8BFFF}" srcOrd="0" destOrd="0" presId="urn:microsoft.com/office/officeart/2005/8/layout/hChevron3"/>
    <dgm:cxn modelId="{8E981166-680A-4162-829B-5C582DE75018}" type="presOf" srcId="{305EF9A8-2D7D-480F-A1BD-157CA258FE7B}" destId="{19071FF0-3EC6-4ED2-A7D3-81ACB89A64AF}" srcOrd="0" destOrd="0" presId="urn:microsoft.com/office/officeart/2005/8/layout/hChevron3"/>
    <dgm:cxn modelId="{23871275-897B-43E3-BDB3-B20DF65F3201}" type="presOf" srcId="{60262C5E-1856-4D3C-9144-DA79DE378333}" destId="{B04414EB-AD52-4FFB-9A9B-0E51E5CFACCC}" srcOrd="0" destOrd="0" presId="urn:microsoft.com/office/officeart/2005/8/layout/hChevron3"/>
    <dgm:cxn modelId="{09D50657-8266-464E-BA93-DF59EB533DA1}" srcId="{60262C5E-1856-4D3C-9144-DA79DE378333}" destId="{28BCFF6C-F314-4A3B-8C8E-C8B691E1D7A2}" srcOrd="5" destOrd="0" parTransId="{1D298279-C350-4946-B597-22B639677855}" sibTransId="{31A0315D-4810-457A-8889-6365863BA14D}"/>
    <dgm:cxn modelId="{4B916C79-67D0-422E-AA94-D66B4DB21927}" srcId="{60262C5E-1856-4D3C-9144-DA79DE378333}" destId="{A19FFD4B-3CE9-4837-B3E3-31BD3718816E}" srcOrd="6" destOrd="0" parTransId="{B6810EF8-CCFE-4666-86F1-190E0327BAAD}" sibTransId="{061CD31D-F188-4907-B92F-54E534AF013E}"/>
    <dgm:cxn modelId="{3988957B-09AC-4608-A4E5-FC8469135667}" srcId="{60262C5E-1856-4D3C-9144-DA79DE378333}" destId="{4CE396E4-CA83-4776-8C31-84604C1D6E3A}" srcOrd="0" destOrd="0" parTransId="{36F264B6-C846-49B7-AC14-028F2DABA855}" sibTransId="{56A4E5E1-E2D5-47FC-A226-BCAD690BD64B}"/>
    <dgm:cxn modelId="{0AC4D97F-4968-45DB-98CF-8FFCE6AD11A8}" srcId="{60262C5E-1856-4D3C-9144-DA79DE378333}" destId="{2A32B026-EF94-40F9-98CC-5C6FEAEE4DD3}" srcOrd="9" destOrd="0" parTransId="{28F3CF86-AA3C-41A5-8900-CF50947FD435}" sibTransId="{7A7C0A63-C611-4508-A9AC-BE4F5EFC8C08}"/>
    <dgm:cxn modelId="{1D8C42A4-98ED-42CE-90A4-959515C6041C}" type="presOf" srcId="{28BCFF6C-F314-4A3B-8C8E-C8B691E1D7A2}" destId="{8581BF21-F612-406F-8D6A-A9DDBFEADA6F}" srcOrd="0" destOrd="0" presId="urn:microsoft.com/office/officeart/2005/8/layout/hChevron3"/>
    <dgm:cxn modelId="{C07249A7-1AEF-40A6-9CDF-4A0859E0CC07}" type="presOf" srcId="{A19FFD4B-3CE9-4837-B3E3-31BD3718816E}" destId="{B644CFAA-F403-4D1F-AC56-C923655D6009}" srcOrd="0" destOrd="0" presId="urn:microsoft.com/office/officeart/2005/8/layout/hChevron3"/>
    <dgm:cxn modelId="{F67BD7AD-5ACC-42EF-BCC5-02BB1B7B7C90}" srcId="{60262C5E-1856-4D3C-9144-DA79DE378333}" destId="{305EF9A8-2D7D-480F-A1BD-157CA258FE7B}" srcOrd="3" destOrd="0" parTransId="{5C3F93CF-43B8-4F9D-96F8-5B7AE80AD998}" sibTransId="{8F85BD80-2A55-41A2-BFB5-0833A9090486}"/>
    <dgm:cxn modelId="{481A42B7-B7E1-48D7-81A9-8F6C6B187FE2}" srcId="{60262C5E-1856-4D3C-9144-DA79DE378333}" destId="{E5D9F8B8-D299-4774-898C-A8C9D34CFDFF}" srcOrd="4" destOrd="0" parTransId="{D198E2B5-4608-4B4A-8B5B-A909E31A8AA7}" sibTransId="{6EE7ED70-9586-43E0-A90B-7824EEAF6F41}"/>
    <dgm:cxn modelId="{EE6E0DC2-E19E-4A1C-94F3-00E7E6808AA7}" type="presOf" srcId="{8DFABF9B-6028-4F41-BC1F-FCFE43AD5A80}" destId="{8139F16F-FA08-48B1-A4BF-463A12DCD535}" srcOrd="0" destOrd="0" presId="urn:microsoft.com/office/officeart/2005/8/layout/hChevron3"/>
    <dgm:cxn modelId="{CD7315D6-333D-4483-9359-EA2422B4FFD6}" type="presOf" srcId="{08294A86-6299-4A82-A793-D5F34A42681B}" destId="{F4D31F14-9AA5-42A1-A802-C2C8DB409DDB}" srcOrd="0" destOrd="0" presId="urn:microsoft.com/office/officeart/2005/8/layout/hChevron3"/>
    <dgm:cxn modelId="{60FD5BD8-12C6-4FF7-9320-6B756AA6CAE0}" srcId="{60262C5E-1856-4D3C-9144-DA79DE378333}" destId="{83AD19C7-92C1-426C-8FAA-014C93757393}" srcOrd="1" destOrd="0" parTransId="{8E36E502-BCFB-48A3-8FFD-CBF24B4E0038}" sibTransId="{82947BE6-FE58-4705-8BE8-30FC64170AF4}"/>
    <dgm:cxn modelId="{142B0FDE-3688-4EC6-B2E2-F56D66F2AF14}" srcId="{60262C5E-1856-4D3C-9144-DA79DE378333}" destId="{8DFABF9B-6028-4F41-BC1F-FCFE43AD5A80}" srcOrd="8" destOrd="0" parTransId="{0329637C-0129-4F4F-86FF-72798E19F176}" sibTransId="{C501B004-341F-466A-B6B5-A7C4BE83A831}"/>
    <dgm:cxn modelId="{8F322AED-538C-483B-8C7D-DDF7217BA092}" type="presOf" srcId="{DED84642-914C-4D28-AC92-E96907651EB6}" destId="{C487BD1A-F6ED-4FFA-99F0-4FE125A9C8CA}" srcOrd="0" destOrd="0" presId="urn:microsoft.com/office/officeart/2005/8/layout/hChevron3"/>
    <dgm:cxn modelId="{B04A6B6A-7D22-4D94-BFBF-130D0FE07322}" type="presParOf" srcId="{B04414EB-AD52-4FFB-9A9B-0E51E5CFACCC}" destId="{374191BC-CBF1-4722-A9AB-92AB6DF8BFFF}" srcOrd="0" destOrd="0" presId="urn:microsoft.com/office/officeart/2005/8/layout/hChevron3"/>
    <dgm:cxn modelId="{124762CC-2C4A-430A-9748-68EBA052845D}" type="presParOf" srcId="{B04414EB-AD52-4FFB-9A9B-0E51E5CFACCC}" destId="{D3C4F458-A192-4D2A-98B1-BC7F3758BDAF}" srcOrd="1" destOrd="0" presId="urn:microsoft.com/office/officeart/2005/8/layout/hChevron3"/>
    <dgm:cxn modelId="{2806639B-1C60-42E3-BD83-95BC6206D451}" type="presParOf" srcId="{B04414EB-AD52-4FFB-9A9B-0E51E5CFACCC}" destId="{69F3C452-D86B-4FFA-8A78-EC557A9BF7CA}" srcOrd="2" destOrd="0" presId="urn:microsoft.com/office/officeart/2005/8/layout/hChevron3"/>
    <dgm:cxn modelId="{275D1892-0455-4003-B95D-C89062F42A2B}" type="presParOf" srcId="{B04414EB-AD52-4FFB-9A9B-0E51E5CFACCC}" destId="{2A6AC526-0405-4199-A8E6-B0E3A00D9FBA}" srcOrd="3" destOrd="0" presId="urn:microsoft.com/office/officeart/2005/8/layout/hChevron3"/>
    <dgm:cxn modelId="{E8F98E2E-C410-4B35-9D28-CD886011E8F8}" type="presParOf" srcId="{B04414EB-AD52-4FFB-9A9B-0E51E5CFACCC}" destId="{C487BD1A-F6ED-4FFA-99F0-4FE125A9C8CA}" srcOrd="4" destOrd="0" presId="urn:microsoft.com/office/officeart/2005/8/layout/hChevron3"/>
    <dgm:cxn modelId="{65175139-0A3A-42AD-BBD1-1B9487F3CAA9}" type="presParOf" srcId="{B04414EB-AD52-4FFB-9A9B-0E51E5CFACCC}" destId="{6B7B8A16-23C1-49B2-8A73-E3F1BCAA299C}" srcOrd="5" destOrd="0" presId="urn:microsoft.com/office/officeart/2005/8/layout/hChevron3"/>
    <dgm:cxn modelId="{60E7B57F-CA4B-48E1-97F0-669D080FABF3}" type="presParOf" srcId="{B04414EB-AD52-4FFB-9A9B-0E51E5CFACCC}" destId="{19071FF0-3EC6-4ED2-A7D3-81ACB89A64AF}" srcOrd="6" destOrd="0" presId="urn:microsoft.com/office/officeart/2005/8/layout/hChevron3"/>
    <dgm:cxn modelId="{B0A4783C-CD10-4576-9FB1-5E3FADE1C56F}" type="presParOf" srcId="{B04414EB-AD52-4FFB-9A9B-0E51E5CFACCC}" destId="{574CDA00-9D9B-4C05-9D2F-6997663D9DC4}" srcOrd="7" destOrd="0" presId="urn:microsoft.com/office/officeart/2005/8/layout/hChevron3"/>
    <dgm:cxn modelId="{5153D5C5-807A-488B-83D4-2F661417B4AB}" type="presParOf" srcId="{B04414EB-AD52-4FFB-9A9B-0E51E5CFACCC}" destId="{CA7A7B24-7903-4C1C-B9BA-4C9A8CAD12F2}" srcOrd="8" destOrd="0" presId="urn:microsoft.com/office/officeart/2005/8/layout/hChevron3"/>
    <dgm:cxn modelId="{CC3F79CC-8492-465E-B465-E61ACDC114ED}" type="presParOf" srcId="{B04414EB-AD52-4FFB-9A9B-0E51E5CFACCC}" destId="{DCE48D99-6F1E-4943-AF67-146A1138E898}" srcOrd="9" destOrd="0" presId="urn:microsoft.com/office/officeart/2005/8/layout/hChevron3"/>
    <dgm:cxn modelId="{887BCBB9-3C6B-461A-AB42-76E4DAADC6AC}" type="presParOf" srcId="{B04414EB-AD52-4FFB-9A9B-0E51E5CFACCC}" destId="{8581BF21-F612-406F-8D6A-A9DDBFEADA6F}" srcOrd="10" destOrd="0" presId="urn:microsoft.com/office/officeart/2005/8/layout/hChevron3"/>
    <dgm:cxn modelId="{0D0FB89A-5E53-4A93-BE67-71EAF1B35908}" type="presParOf" srcId="{B04414EB-AD52-4FFB-9A9B-0E51E5CFACCC}" destId="{BFC4284E-6D9D-42B4-9517-B8E455A06F70}" srcOrd="11" destOrd="0" presId="urn:microsoft.com/office/officeart/2005/8/layout/hChevron3"/>
    <dgm:cxn modelId="{ED4D871A-FACA-4C0A-A9EA-DAF43F6049FC}" type="presParOf" srcId="{B04414EB-AD52-4FFB-9A9B-0E51E5CFACCC}" destId="{B644CFAA-F403-4D1F-AC56-C923655D6009}" srcOrd="12" destOrd="0" presId="urn:microsoft.com/office/officeart/2005/8/layout/hChevron3"/>
    <dgm:cxn modelId="{E4C7E731-8150-4FA9-992C-1B4203E5D820}" type="presParOf" srcId="{B04414EB-AD52-4FFB-9A9B-0E51E5CFACCC}" destId="{212541E7-531B-46E6-859B-EC679F711035}" srcOrd="13" destOrd="0" presId="urn:microsoft.com/office/officeart/2005/8/layout/hChevron3"/>
    <dgm:cxn modelId="{E979B02B-DD24-49F7-B000-7101C555A18C}" type="presParOf" srcId="{B04414EB-AD52-4FFB-9A9B-0E51E5CFACCC}" destId="{F4D31F14-9AA5-42A1-A802-C2C8DB409DDB}" srcOrd="14" destOrd="0" presId="urn:microsoft.com/office/officeart/2005/8/layout/hChevron3"/>
    <dgm:cxn modelId="{CDEE6E9A-AFBA-4462-8AA7-4793CAB16267}" type="presParOf" srcId="{B04414EB-AD52-4FFB-9A9B-0E51E5CFACCC}" destId="{FD916D1C-C16F-420B-8899-3665594CF644}" srcOrd="15" destOrd="0" presId="urn:microsoft.com/office/officeart/2005/8/layout/hChevron3"/>
    <dgm:cxn modelId="{5B917F68-6612-427E-B231-0CF74DF16EE4}" type="presParOf" srcId="{B04414EB-AD52-4FFB-9A9B-0E51E5CFACCC}" destId="{8139F16F-FA08-48B1-A4BF-463A12DCD535}" srcOrd="16" destOrd="0" presId="urn:microsoft.com/office/officeart/2005/8/layout/hChevron3"/>
    <dgm:cxn modelId="{F8417B11-E463-44AD-95C7-B6E1164DD6E6}" type="presParOf" srcId="{B04414EB-AD52-4FFB-9A9B-0E51E5CFACCC}" destId="{3B28C5E2-B4FC-4249-9F55-5133234D164F}" srcOrd="17" destOrd="0" presId="urn:microsoft.com/office/officeart/2005/8/layout/hChevron3"/>
    <dgm:cxn modelId="{CD1A4DF9-1D66-4C4A-9376-FFD9F9E7F459}" type="presParOf" srcId="{B04414EB-AD52-4FFB-9A9B-0E51E5CFACCC}" destId="{E1A55F6F-5DBA-4FAF-9D29-2DC161205022}" srcOrd="1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262C5E-1856-4D3C-9144-DA79DE378333}" type="doc">
      <dgm:prSet loTypeId="urn:microsoft.com/office/officeart/2005/8/layout/hChevron3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4CE396E4-CA83-4776-8C31-84604C1D6E3A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problem</a:t>
          </a:r>
          <a:endParaRPr lang="ru-RU" sz="1800" dirty="0"/>
        </a:p>
      </dgm:t>
    </dgm:pt>
    <dgm:pt modelId="{36F264B6-C846-49B7-AC14-028F2DABA855}" type="parTrans" cxnId="{3988957B-09AC-4608-A4E5-FC8469135667}">
      <dgm:prSet/>
      <dgm:spPr/>
      <dgm:t>
        <a:bodyPr/>
        <a:lstStyle/>
        <a:p>
          <a:endParaRPr lang="ru-RU"/>
        </a:p>
      </dgm:t>
    </dgm:pt>
    <dgm:pt modelId="{56A4E5E1-E2D5-47FC-A226-BCAD690BD64B}" type="sibTrans" cxnId="{3988957B-09AC-4608-A4E5-FC8469135667}">
      <dgm:prSet/>
      <dgm:spPr/>
      <dgm:t>
        <a:bodyPr/>
        <a:lstStyle/>
        <a:p>
          <a:endParaRPr lang="ru-RU"/>
        </a:p>
      </dgm:t>
    </dgm:pt>
    <dgm:pt modelId="{DED84642-914C-4D28-AC92-E96907651EB6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intro</a:t>
          </a:r>
          <a:endParaRPr lang="ru-RU" sz="1800" dirty="0"/>
        </a:p>
      </dgm:t>
    </dgm:pt>
    <dgm:pt modelId="{286CA862-541B-456A-803E-B0B912E9B63F}" type="parTrans" cxnId="{7BB45432-50F2-4E5F-9E87-E1CF07696A13}">
      <dgm:prSet/>
      <dgm:spPr/>
      <dgm:t>
        <a:bodyPr/>
        <a:lstStyle/>
        <a:p>
          <a:endParaRPr lang="ru-RU"/>
        </a:p>
      </dgm:t>
    </dgm:pt>
    <dgm:pt modelId="{DB77B310-E8BB-4487-A977-91AA832963C4}" type="sibTrans" cxnId="{7BB45432-50F2-4E5F-9E87-E1CF07696A13}">
      <dgm:prSet/>
      <dgm:spPr/>
      <dgm:t>
        <a:bodyPr/>
        <a:lstStyle/>
        <a:p>
          <a:endParaRPr lang="ru-RU"/>
        </a:p>
      </dgm:t>
    </dgm:pt>
    <dgm:pt modelId="{83AD19C7-92C1-426C-8FAA-014C93757393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G&amp;T</a:t>
          </a:r>
          <a:endParaRPr lang="ru-RU" sz="1800" dirty="0"/>
        </a:p>
      </dgm:t>
    </dgm:pt>
    <dgm:pt modelId="{8E36E502-BCFB-48A3-8FFD-CBF24B4E0038}" type="parTrans" cxnId="{60FD5BD8-12C6-4FF7-9320-6B756AA6CAE0}">
      <dgm:prSet/>
      <dgm:spPr/>
      <dgm:t>
        <a:bodyPr/>
        <a:lstStyle/>
        <a:p>
          <a:endParaRPr lang="ru-RU"/>
        </a:p>
      </dgm:t>
    </dgm:pt>
    <dgm:pt modelId="{82947BE6-FE58-4705-8BE8-30FC64170AF4}" type="sibTrans" cxnId="{60FD5BD8-12C6-4FF7-9320-6B756AA6CAE0}">
      <dgm:prSet/>
      <dgm:spPr/>
      <dgm:t>
        <a:bodyPr/>
        <a:lstStyle/>
        <a:p>
          <a:endParaRPr lang="ru-RU"/>
        </a:p>
      </dgm:t>
    </dgm:pt>
    <dgm:pt modelId="{305EF9A8-2D7D-480F-A1BD-157CA258FE7B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voltage vs mass</a:t>
          </a:r>
        </a:p>
      </dgm:t>
    </dgm:pt>
    <dgm:pt modelId="{5C3F93CF-43B8-4F9D-96F8-5B7AE80AD998}" type="parTrans" cxnId="{F67BD7AD-5ACC-42EF-BCC5-02BB1B7B7C90}">
      <dgm:prSet/>
      <dgm:spPr/>
      <dgm:t>
        <a:bodyPr/>
        <a:lstStyle/>
        <a:p>
          <a:endParaRPr lang="ru-RU"/>
        </a:p>
      </dgm:t>
    </dgm:pt>
    <dgm:pt modelId="{8F85BD80-2A55-41A2-BFB5-0833A9090486}" type="sibTrans" cxnId="{F67BD7AD-5ACC-42EF-BCC5-02BB1B7B7C90}">
      <dgm:prSet/>
      <dgm:spPr/>
      <dgm:t>
        <a:bodyPr/>
        <a:lstStyle/>
        <a:p>
          <a:endParaRPr lang="ru-RU"/>
        </a:p>
      </dgm:t>
    </dgm:pt>
    <dgm:pt modelId="{E5D9F8B8-D299-4774-898C-A8C9D34CFDFF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discharge</a:t>
          </a:r>
          <a:endParaRPr lang="ru-RU" sz="1800" dirty="0"/>
        </a:p>
      </dgm:t>
    </dgm:pt>
    <dgm:pt modelId="{D198E2B5-4608-4B4A-8B5B-A909E31A8AA7}" type="parTrans" cxnId="{481A42B7-B7E1-48D7-81A9-8F6C6B187FE2}">
      <dgm:prSet/>
      <dgm:spPr/>
      <dgm:t>
        <a:bodyPr/>
        <a:lstStyle/>
        <a:p>
          <a:endParaRPr lang="ru-RU"/>
        </a:p>
      </dgm:t>
    </dgm:pt>
    <dgm:pt modelId="{6EE7ED70-9586-43E0-A90B-7824EEAF6F41}" type="sibTrans" cxnId="{481A42B7-B7E1-48D7-81A9-8F6C6B187FE2}">
      <dgm:prSet/>
      <dgm:spPr/>
      <dgm:t>
        <a:bodyPr/>
        <a:lstStyle/>
        <a:p>
          <a:endParaRPr lang="ru-RU"/>
        </a:p>
      </dgm:t>
    </dgm:pt>
    <dgm:pt modelId="{28BCFF6C-F314-4A3B-8C8E-C8B691E1D7A2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p. module</a:t>
          </a:r>
          <a:endParaRPr lang="ru-RU" sz="1800" dirty="0"/>
        </a:p>
      </dgm:t>
    </dgm:pt>
    <dgm:pt modelId="{1D298279-C350-4946-B597-22B639677855}" type="parTrans" cxnId="{09D50657-8266-464E-BA93-DF59EB533DA1}">
      <dgm:prSet/>
      <dgm:spPr/>
      <dgm:t>
        <a:bodyPr/>
        <a:lstStyle/>
        <a:p>
          <a:endParaRPr lang="ru-RU"/>
        </a:p>
      </dgm:t>
    </dgm:pt>
    <dgm:pt modelId="{31A0315D-4810-457A-8889-6365863BA14D}" type="sibTrans" cxnId="{09D50657-8266-464E-BA93-DF59EB533DA1}">
      <dgm:prSet/>
      <dgm:spPr/>
      <dgm:t>
        <a:bodyPr/>
        <a:lstStyle/>
        <a:p>
          <a:endParaRPr lang="ru-RU"/>
        </a:p>
      </dgm:t>
    </dgm:pt>
    <dgm:pt modelId="{A19FFD4B-3CE9-4837-B3E3-31BD3718816E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voltage vs area</a:t>
          </a:r>
          <a:endParaRPr lang="ru-RU" sz="1800" dirty="0"/>
        </a:p>
      </dgm:t>
    </dgm:pt>
    <dgm:pt modelId="{B6810EF8-CCFE-4666-86F1-190E0327BAAD}" type="parTrans" cxnId="{4B916C79-67D0-422E-AA94-D66B4DB21927}">
      <dgm:prSet/>
      <dgm:spPr/>
      <dgm:t>
        <a:bodyPr/>
        <a:lstStyle/>
        <a:p>
          <a:endParaRPr lang="ru-RU"/>
        </a:p>
      </dgm:t>
    </dgm:pt>
    <dgm:pt modelId="{061CD31D-F188-4907-B92F-54E534AF013E}" type="sibTrans" cxnId="{4B916C79-67D0-422E-AA94-D66B4DB21927}">
      <dgm:prSet/>
      <dgm:spPr/>
      <dgm:t>
        <a:bodyPr/>
        <a:lstStyle/>
        <a:p>
          <a:endParaRPr lang="ru-RU"/>
        </a:p>
      </dgm:t>
    </dgm:pt>
    <dgm:pt modelId="{08294A86-6299-4A82-A793-D5F34A42681B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another piezoid</a:t>
          </a:r>
          <a:endParaRPr lang="ru-RU" sz="1800" dirty="0"/>
        </a:p>
      </dgm:t>
    </dgm:pt>
    <dgm:pt modelId="{862718F9-7740-48B3-8D11-91B87C330C75}" type="parTrans" cxnId="{CD9BDC08-AC3E-4D4D-B22B-692BE2FDB30C}">
      <dgm:prSet/>
      <dgm:spPr/>
      <dgm:t>
        <a:bodyPr/>
        <a:lstStyle/>
        <a:p>
          <a:endParaRPr lang="ru-RU"/>
        </a:p>
      </dgm:t>
    </dgm:pt>
    <dgm:pt modelId="{B31840D1-B0F3-46E0-98A7-0B1B86EB3E3D}" type="sibTrans" cxnId="{CD9BDC08-AC3E-4D4D-B22B-692BE2FDB30C}">
      <dgm:prSet/>
      <dgm:spPr/>
      <dgm:t>
        <a:bodyPr/>
        <a:lstStyle/>
        <a:p>
          <a:endParaRPr lang="ru-RU"/>
        </a:p>
      </dgm:t>
    </dgm:pt>
    <dgm:pt modelId="{8DFABF9B-6028-4F41-BC1F-FCFE43AD5A80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results</a:t>
          </a:r>
          <a:endParaRPr lang="ru-RU" sz="1800" dirty="0"/>
        </a:p>
      </dgm:t>
    </dgm:pt>
    <dgm:pt modelId="{0329637C-0129-4F4F-86FF-72798E19F176}" type="parTrans" cxnId="{142B0FDE-3688-4EC6-B2E2-F56D66F2AF14}">
      <dgm:prSet/>
      <dgm:spPr/>
      <dgm:t>
        <a:bodyPr/>
        <a:lstStyle/>
        <a:p>
          <a:endParaRPr lang="ru-RU"/>
        </a:p>
      </dgm:t>
    </dgm:pt>
    <dgm:pt modelId="{C501B004-341F-466A-B6B5-A7C4BE83A831}" type="sibTrans" cxnId="{142B0FDE-3688-4EC6-B2E2-F56D66F2AF14}">
      <dgm:prSet/>
      <dgm:spPr/>
      <dgm:t>
        <a:bodyPr/>
        <a:lstStyle/>
        <a:p>
          <a:endParaRPr lang="ru-RU"/>
        </a:p>
      </dgm:t>
    </dgm:pt>
    <dgm:pt modelId="{2A32B026-EF94-40F9-98CC-5C6FEAEE4DD3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resources</a:t>
          </a:r>
          <a:endParaRPr lang="ru-RU" sz="1800" dirty="0"/>
        </a:p>
      </dgm:t>
    </dgm:pt>
    <dgm:pt modelId="{28F3CF86-AA3C-41A5-8900-CF50947FD435}" type="parTrans" cxnId="{0AC4D97F-4968-45DB-98CF-8FFCE6AD11A8}">
      <dgm:prSet/>
      <dgm:spPr/>
      <dgm:t>
        <a:bodyPr/>
        <a:lstStyle/>
        <a:p>
          <a:endParaRPr lang="ru-RU"/>
        </a:p>
      </dgm:t>
    </dgm:pt>
    <dgm:pt modelId="{7A7C0A63-C611-4508-A9AC-BE4F5EFC8C08}" type="sibTrans" cxnId="{0AC4D97F-4968-45DB-98CF-8FFCE6AD11A8}">
      <dgm:prSet/>
      <dgm:spPr/>
      <dgm:t>
        <a:bodyPr/>
        <a:lstStyle/>
        <a:p>
          <a:endParaRPr lang="ru-RU"/>
        </a:p>
      </dgm:t>
    </dgm:pt>
    <dgm:pt modelId="{B04414EB-AD52-4FFB-9A9B-0E51E5CFACCC}" type="pres">
      <dgm:prSet presAssocID="{60262C5E-1856-4D3C-9144-DA79DE378333}" presName="Name0" presStyleCnt="0">
        <dgm:presLayoutVars>
          <dgm:dir/>
          <dgm:resizeHandles val="exact"/>
        </dgm:presLayoutVars>
      </dgm:prSet>
      <dgm:spPr/>
    </dgm:pt>
    <dgm:pt modelId="{374191BC-CBF1-4722-A9AB-92AB6DF8BFFF}" type="pres">
      <dgm:prSet presAssocID="{4CE396E4-CA83-4776-8C31-84604C1D6E3A}" presName="parTxOnly" presStyleLbl="node1" presStyleIdx="0" presStyleCnt="10" custScaleX="91008">
        <dgm:presLayoutVars>
          <dgm:bulletEnabled val="1"/>
        </dgm:presLayoutVars>
      </dgm:prSet>
      <dgm:spPr/>
    </dgm:pt>
    <dgm:pt modelId="{D3C4F458-A192-4D2A-98B1-BC7F3758BDAF}" type="pres">
      <dgm:prSet presAssocID="{56A4E5E1-E2D5-47FC-A226-BCAD690BD64B}" presName="parSpace" presStyleCnt="0"/>
      <dgm:spPr/>
    </dgm:pt>
    <dgm:pt modelId="{69F3C452-D86B-4FFA-8A78-EC557A9BF7CA}" type="pres">
      <dgm:prSet presAssocID="{83AD19C7-92C1-426C-8FAA-014C93757393}" presName="parTxOnly" presStyleLbl="node1" presStyleIdx="1" presStyleCnt="10" custScaleX="97047">
        <dgm:presLayoutVars>
          <dgm:bulletEnabled val="1"/>
        </dgm:presLayoutVars>
      </dgm:prSet>
      <dgm:spPr/>
    </dgm:pt>
    <dgm:pt modelId="{2A6AC526-0405-4199-A8E6-B0E3A00D9FBA}" type="pres">
      <dgm:prSet presAssocID="{82947BE6-FE58-4705-8BE8-30FC64170AF4}" presName="parSpace" presStyleCnt="0"/>
      <dgm:spPr/>
    </dgm:pt>
    <dgm:pt modelId="{C487BD1A-F6ED-4FFA-99F0-4FE125A9C8CA}" type="pres">
      <dgm:prSet presAssocID="{DED84642-914C-4D28-AC92-E96907651EB6}" presName="parTxOnly" presStyleLbl="node1" presStyleIdx="2" presStyleCnt="10">
        <dgm:presLayoutVars>
          <dgm:bulletEnabled val="1"/>
        </dgm:presLayoutVars>
      </dgm:prSet>
      <dgm:spPr/>
    </dgm:pt>
    <dgm:pt modelId="{6B7B8A16-23C1-49B2-8A73-E3F1BCAA299C}" type="pres">
      <dgm:prSet presAssocID="{DB77B310-E8BB-4487-A977-91AA832963C4}" presName="parSpace" presStyleCnt="0"/>
      <dgm:spPr/>
    </dgm:pt>
    <dgm:pt modelId="{19071FF0-3EC6-4ED2-A7D3-81ACB89A64AF}" type="pres">
      <dgm:prSet presAssocID="{305EF9A8-2D7D-480F-A1BD-157CA258FE7B}" presName="parTxOnly" presStyleLbl="node1" presStyleIdx="3" presStyleCnt="10">
        <dgm:presLayoutVars>
          <dgm:bulletEnabled val="1"/>
        </dgm:presLayoutVars>
      </dgm:prSet>
      <dgm:spPr/>
    </dgm:pt>
    <dgm:pt modelId="{574CDA00-9D9B-4C05-9D2F-6997663D9DC4}" type="pres">
      <dgm:prSet presAssocID="{8F85BD80-2A55-41A2-BFB5-0833A9090486}" presName="parSpace" presStyleCnt="0"/>
      <dgm:spPr/>
    </dgm:pt>
    <dgm:pt modelId="{CA7A7B24-7903-4C1C-B9BA-4C9A8CAD12F2}" type="pres">
      <dgm:prSet presAssocID="{E5D9F8B8-D299-4774-898C-A8C9D34CFDFF}" presName="parTxOnly" presStyleLbl="node1" presStyleIdx="4" presStyleCnt="10" custScaleX="106219">
        <dgm:presLayoutVars>
          <dgm:bulletEnabled val="1"/>
        </dgm:presLayoutVars>
      </dgm:prSet>
      <dgm:spPr/>
    </dgm:pt>
    <dgm:pt modelId="{DCE48D99-6F1E-4943-AF67-146A1138E898}" type="pres">
      <dgm:prSet presAssocID="{6EE7ED70-9586-43E0-A90B-7824EEAF6F41}" presName="parSpace" presStyleCnt="0"/>
      <dgm:spPr/>
    </dgm:pt>
    <dgm:pt modelId="{8581BF21-F612-406F-8D6A-A9DDBFEADA6F}" type="pres">
      <dgm:prSet presAssocID="{28BCFF6C-F314-4A3B-8C8E-C8B691E1D7A2}" presName="parTxOnly" presStyleLbl="node1" presStyleIdx="5" presStyleCnt="10">
        <dgm:presLayoutVars>
          <dgm:bulletEnabled val="1"/>
        </dgm:presLayoutVars>
      </dgm:prSet>
      <dgm:spPr/>
    </dgm:pt>
    <dgm:pt modelId="{BFC4284E-6D9D-42B4-9517-B8E455A06F70}" type="pres">
      <dgm:prSet presAssocID="{31A0315D-4810-457A-8889-6365863BA14D}" presName="parSpace" presStyleCnt="0"/>
      <dgm:spPr/>
    </dgm:pt>
    <dgm:pt modelId="{B644CFAA-F403-4D1F-AC56-C923655D6009}" type="pres">
      <dgm:prSet presAssocID="{A19FFD4B-3CE9-4837-B3E3-31BD3718816E}" presName="parTxOnly" presStyleLbl="node1" presStyleIdx="6" presStyleCnt="10">
        <dgm:presLayoutVars>
          <dgm:bulletEnabled val="1"/>
        </dgm:presLayoutVars>
      </dgm:prSet>
      <dgm:spPr/>
    </dgm:pt>
    <dgm:pt modelId="{212541E7-531B-46E6-859B-EC679F711035}" type="pres">
      <dgm:prSet presAssocID="{061CD31D-F188-4907-B92F-54E534AF013E}" presName="parSpace" presStyleCnt="0"/>
      <dgm:spPr/>
    </dgm:pt>
    <dgm:pt modelId="{F4D31F14-9AA5-42A1-A802-C2C8DB409DDB}" type="pres">
      <dgm:prSet presAssocID="{08294A86-6299-4A82-A793-D5F34A42681B}" presName="parTxOnly" presStyleLbl="node1" presStyleIdx="7" presStyleCnt="10">
        <dgm:presLayoutVars>
          <dgm:bulletEnabled val="1"/>
        </dgm:presLayoutVars>
      </dgm:prSet>
      <dgm:spPr/>
    </dgm:pt>
    <dgm:pt modelId="{FD916D1C-C16F-420B-8899-3665594CF644}" type="pres">
      <dgm:prSet presAssocID="{B31840D1-B0F3-46E0-98A7-0B1B86EB3E3D}" presName="parSpace" presStyleCnt="0"/>
      <dgm:spPr/>
    </dgm:pt>
    <dgm:pt modelId="{8139F16F-FA08-48B1-A4BF-463A12DCD535}" type="pres">
      <dgm:prSet presAssocID="{8DFABF9B-6028-4F41-BC1F-FCFE43AD5A80}" presName="parTxOnly" presStyleLbl="node1" presStyleIdx="8" presStyleCnt="10">
        <dgm:presLayoutVars>
          <dgm:bulletEnabled val="1"/>
        </dgm:presLayoutVars>
      </dgm:prSet>
      <dgm:spPr/>
    </dgm:pt>
    <dgm:pt modelId="{3B28C5E2-B4FC-4249-9F55-5133234D164F}" type="pres">
      <dgm:prSet presAssocID="{C501B004-341F-466A-B6B5-A7C4BE83A831}" presName="parSpace" presStyleCnt="0"/>
      <dgm:spPr/>
    </dgm:pt>
    <dgm:pt modelId="{E1A55F6F-5DBA-4FAF-9D29-2DC161205022}" type="pres">
      <dgm:prSet presAssocID="{2A32B026-EF94-40F9-98CC-5C6FEAEE4DD3}" presName="parTxOnly" presStyleLbl="node1" presStyleIdx="9" presStyleCnt="10" custScaleX="107182">
        <dgm:presLayoutVars>
          <dgm:bulletEnabled val="1"/>
        </dgm:presLayoutVars>
      </dgm:prSet>
      <dgm:spPr/>
    </dgm:pt>
  </dgm:ptLst>
  <dgm:cxnLst>
    <dgm:cxn modelId="{CD9BDC08-AC3E-4D4D-B22B-692BE2FDB30C}" srcId="{60262C5E-1856-4D3C-9144-DA79DE378333}" destId="{08294A86-6299-4A82-A793-D5F34A42681B}" srcOrd="7" destOrd="0" parTransId="{862718F9-7740-48B3-8D11-91B87C330C75}" sibTransId="{B31840D1-B0F3-46E0-98A7-0B1B86EB3E3D}"/>
    <dgm:cxn modelId="{CBD47F1A-EC36-404A-8A16-69023C47C179}" type="presOf" srcId="{E5D9F8B8-D299-4774-898C-A8C9D34CFDFF}" destId="{CA7A7B24-7903-4C1C-B9BA-4C9A8CAD12F2}" srcOrd="0" destOrd="0" presId="urn:microsoft.com/office/officeart/2005/8/layout/hChevron3"/>
    <dgm:cxn modelId="{7BB45432-50F2-4E5F-9E87-E1CF07696A13}" srcId="{60262C5E-1856-4D3C-9144-DA79DE378333}" destId="{DED84642-914C-4D28-AC92-E96907651EB6}" srcOrd="2" destOrd="0" parTransId="{286CA862-541B-456A-803E-B0B912E9B63F}" sibTransId="{DB77B310-E8BB-4487-A977-91AA832963C4}"/>
    <dgm:cxn modelId="{AF4F7B35-2668-4ACB-B97B-DFA1037E1AFC}" type="presOf" srcId="{2A32B026-EF94-40F9-98CC-5C6FEAEE4DD3}" destId="{E1A55F6F-5DBA-4FAF-9D29-2DC161205022}" srcOrd="0" destOrd="0" presId="urn:microsoft.com/office/officeart/2005/8/layout/hChevron3"/>
    <dgm:cxn modelId="{88DC023A-962F-466F-984A-8FFDAF2219F7}" type="presOf" srcId="{83AD19C7-92C1-426C-8FAA-014C93757393}" destId="{69F3C452-D86B-4FFA-8A78-EC557A9BF7CA}" srcOrd="0" destOrd="0" presId="urn:microsoft.com/office/officeart/2005/8/layout/hChevron3"/>
    <dgm:cxn modelId="{14DB0342-27AB-4A76-875F-B3B23E703EF9}" type="presOf" srcId="{4CE396E4-CA83-4776-8C31-84604C1D6E3A}" destId="{374191BC-CBF1-4722-A9AB-92AB6DF8BFFF}" srcOrd="0" destOrd="0" presId="urn:microsoft.com/office/officeart/2005/8/layout/hChevron3"/>
    <dgm:cxn modelId="{8E981166-680A-4162-829B-5C582DE75018}" type="presOf" srcId="{305EF9A8-2D7D-480F-A1BD-157CA258FE7B}" destId="{19071FF0-3EC6-4ED2-A7D3-81ACB89A64AF}" srcOrd="0" destOrd="0" presId="urn:microsoft.com/office/officeart/2005/8/layout/hChevron3"/>
    <dgm:cxn modelId="{23871275-897B-43E3-BDB3-B20DF65F3201}" type="presOf" srcId="{60262C5E-1856-4D3C-9144-DA79DE378333}" destId="{B04414EB-AD52-4FFB-9A9B-0E51E5CFACCC}" srcOrd="0" destOrd="0" presId="urn:microsoft.com/office/officeart/2005/8/layout/hChevron3"/>
    <dgm:cxn modelId="{09D50657-8266-464E-BA93-DF59EB533DA1}" srcId="{60262C5E-1856-4D3C-9144-DA79DE378333}" destId="{28BCFF6C-F314-4A3B-8C8E-C8B691E1D7A2}" srcOrd="5" destOrd="0" parTransId="{1D298279-C350-4946-B597-22B639677855}" sibTransId="{31A0315D-4810-457A-8889-6365863BA14D}"/>
    <dgm:cxn modelId="{4B916C79-67D0-422E-AA94-D66B4DB21927}" srcId="{60262C5E-1856-4D3C-9144-DA79DE378333}" destId="{A19FFD4B-3CE9-4837-B3E3-31BD3718816E}" srcOrd="6" destOrd="0" parTransId="{B6810EF8-CCFE-4666-86F1-190E0327BAAD}" sibTransId="{061CD31D-F188-4907-B92F-54E534AF013E}"/>
    <dgm:cxn modelId="{3988957B-09AC-4608-A4E5-FC8469135667}" srcId="{60262C5E-1856-4D3C-9144-DA79DE378333}" destId="{4CE396E4-CA83-4776-8C31-84604C1D6E3A}" srcOrd="0" destOrd="0" parTransId="{36F264B6-C846-49B7-AC14-028F2DABA855}" sibTransId="{56A4E5E1-E2D5-47FC-A226-BCAD690BD64B}"/>
    <dgm:cxn modelId="{0AC4D97F-4968-45DB-98CF-8FFCE6AD11A8}" srcId="{60262C5E-1856-4D3C-9144-DA79DE378333}" destId="{2A32B026-EF94-40F9-98CC-5C6FEAEE4DD3}" srcOrd="9" destOrd="0" parTransId="{28F3CF86-AA3C-41A5-8900-CF50947FD435}" sibTransId="{7A7C0A63-C611-4508-A9AC-BE4F5EFC8C08}"/>
    <dgm:cxn modelId="{1D8C42A4-98ED-42CE-90A4-959515C6041C}" type="presOf" srcId="{28BCFF6C-F314-4A3B-8C8E-C8B691E1D7A2}" destId="{8581BF21-F612-406F-8D6A-A9DDBFEADA6F}" srcOrd="0" destOrd="0" presId="urn:microsoft.com/office/officeart/2005/8/layout/hChevron3"/>
    <dgm:cxn modelId="{C07249A7-1AEF-40A6-9CDF-4A0859E0CC07}" type="presOf" srcId="{A19FFD4B-3CE9-4837-B3E3-31BD3718816E}" destId="{B644CFAA-F403-4D1F-AC56-C923655D6009}" srcOrd="0" destOrd="0" presId="urn:microsoft.com/office/officeart/2005/8/layout/hChevron3"/>
    <dgm:cxn modelId="{F67BD7AD-5ACC-42EF-BCC5-02BB1B7B7C90}" srcId="{60262C5E-1856-4D3C-9144-DA79DE378333}" destId="{305EF9A8-2D7D-480F-A1BD-157CA258FE7B}" srcOrd="3" destOrd="0" parTransId="{5C3F93CF-43B8-4F9D-96F8-5B7AE80AD998}" sibTransId="{8F85BD80-2A55-41A2-BFB5-0833A9090486}"/>
    <dgm:cxn modelId="{481A42B7-B7E1-48D7-81A9-8F6C6B187FE2}" srcId="{60262C5E-1856-4D3C-9144-DA79DE378333}" destId="{E5D9F8B8-D299-4774-898C-A8C9D34CFDFF}" srcOrd="4" destOrd="0" parTransId="{D198E2B5-4608-4B4A-8B5B-A909E31A8AA7}" sibTransId="{6EE7ED70-9586-43E0-A90B-7824EEAF6F41}"/>
    <dgm:cxn modelId="{EE6E0DC2-E19E-4A1C-94F3-00E7E6808AA7}" type="presOf" srcId="{8DFABF9B-6028-4F41-BC1F-FCFE43AD5A80}" destId="{8139F16F-FA08-48B1-A4BF-463A12DCD535}" srcOrd="0" destOrd="0" presId="urn:microsoft.com/office/officeart/2005/8/layout/hChevron3"/>
    <dgm:cxn modelId="{CD7315D6-333D-4483-9359-EA2422B4FFD6}" type="presOf" srcId="{08294A86-6299-4A82-A793-D5F34A42681B}" destId="{F4D31F14-9AA5-42A1-A802-C2C8DB409DDB}" srcOrd="0" destOrd="0" presId="urn:microsoft.com/office/officeart/2005/8/layout/hChevron3"/>
    <dgm:cxn modelId="{60FD5BD8-12C6-4FF7-9320-6B756AA6CAE0}" srcId="{60262C5E-1856-4D3C-9144-DA79DE378333}" destId="{83AD19C7-92C1-426C-8FAA-014C93757393}" srcOrd="1" destOrd="0" parTransId="{8E36E502-BCFB-48A3-8FFD-CBF24B4E0038}" sibTransId="{82947BE6-FE58-4705-8BE8-30FC64170AF4}"/>
    <dgm:cxn modelId="{142B0FDE-3688-4EC6-B2E2-F56D66F2AF14}" srcId="{60262C5E-1856-4D3C-9144-DA79DE378333}" destId="{8DFABF9B-6028-4F41-BC1F-FCFE43AD5A80}" srcOrd="8" destOrd="0" parTransId="{0329637C-0129-4F4F-86FF-72798E19F176}" sibTransId="{C501B004-341F-466A-B6B5-A7C4BE83A831}"/>
    <dgm:cxn modelId="{8F322AED-538C-483B-8C7D-DDF7217BA092}" type="presOf" srcId="{DED84642-914C-4D28-AC92-E96907651EB6}" destId="{C487BD1A-F6ED-4FFA-99F0-4FE125A9C8CA}" srcOrd="0" destOrd="0" presId="urn:microsoft.com/office/officeart/2005/8/layout/hChevron3"/>
    <dgm:cxn modelId="{B04A6B6A-7D22-4D94-BFBF-130D0FE07322}" type="presParOf" srcId="{B04414EB-AD52-4FFB-9A9B-0E51E5CFACCC}" destId="{374191BC-CBF1-4722-A9AB-92AB6DF8BFFF}" srcOrd="0" destOrd="0" presId="urn:microsoft.com/office/officeart/2005/8/layout/hChevron3"/>
    <dgm:cxn modelId="{124762CC-2C4A-430A-9748-68EBA052845D}" type="presParOf" srcId="{B04414EB-AD52-4FFB-9A9B-0E51E5CFACCC}" destId="{D3C4F458-A192-4D2A-98B1-BC7F3758BDAF}" srcOrd="1" destOrd="0" presId="urn:microsoft.com/office/officeart/2005/8/layout/hChevron3"/>
    <dgm:cxn modelId="{2806639B-1C60-42E3-BD83-95BC6206D451}" type="presParOf" srcId="{B04414EB-AD52-4FFB-9A9B-0E51E5CFACCC}" destId="{69F3C452-D86B-4FFA-8A78-EC557A9BF7CA}" srcOrd="2" destOrd="0" presId="urn:microsoft.com/office/officeart/2005/8/layout/hChevron3"/>
    <dgm:cxn modelId="{275D1892-0455-4003-B95D-C89062F42A2B}" type="presParOf" srcId="{B04414EB-AD52-4FFB-9A9B-0E51E5CFACCC}" destId="{2A6AC526-0405-4199-A8E6-B0E3A00D9FBA}" srcOrd="3" destOrd="0" presId="urn:microsoft.com/office/officeart/2005/8/layout/hChevron3"/>
    <dgm:cxn modelId="{E8F98E2E-C410-4B35-9D28-CD886011E8F8}" type="presParOf" srcId="{B04414EB-AD52-4FFB-9A9B-0E51E5CFACCC}" destId="{C487BD1A-F6ED-4FFA-99F0-4FE125A9C8CA}" srcOrd="4" destOrd="0" presId="urn:microsoft.com/office/officeart/2005/8/layout/hChevron3"/>
    <dgm:cxn modelId="{65175139-0A3A-42AD-BBD1-1B9487F3CAA9}" type="presParOf" srcId="{B04414EB-AD52-4FFB-9A9B-0E51E5CFACCC}" destId="{6B7B8A16-23C1-49B2-8A73-E3F1BCAA299C}" srcOrd="5" destOrd="0" presId="urn:microsoft.com/office/officeart/2005/8/layout/hChevron3"/>
    <dgm:cxn modelId="{60E7B57F-CA4B-48E1-97F0-669D080FABF3}" type="presParOf" srcId="{B04414EB-AD52-4FFB-9A9B-0E51E5CFACCC}" destId="{19071FF0-3EC6-4ED2-A7D3-81ACB89A64AF}" srcOrd="6" destOrd="0" presId="urn:microsoft.com/office/officeart/2005/8/layout/hChevron3"/>
    <dgm:cxn modelId="{B0A4783C-CD10-4576-9FB1-5E3FADE1C56F}" type="presParOf" srcId="{B04414EB-AD52-4FFB-9A9B-0E51E5CFACCC}" destId="{574CDA00-9D9B-4C05-9D2F-6997663D9DC4}" srcOrd="7" destOrd="0" presId="urn:microsoft.com/office/officeart/2005/8/layout/hChevron3"/>
    <dgm:cxn modelId="{5153D5C5-807A-488B-83D4-2F661417B4AB}" type="presParOf" srcId="{B04414EB-AD52-4FFB-9A9B-0E51E5CFACCC}" destId="{CA7A7B24-7903-4C1C-B9BA-4C9A8CAD12F2}" srcOrd="8" destOrd="0" presId="urn:microsoft.com/office/officeart/2005/8/layout/hChevron3"/>
    <dgm:cxn modelId="{CC3F79CC-8492-465E-B465-E61ACDC114ED}" type="presParOf" srcId="{B04414EB-AD52-4FFB-9A9B-0E51E5CFACCC}" destId="{DCE48D99-6F1E-4943-AF67-146A1138E898}" srcOrd="9" destOrd="0" presId="urn:microsoft.com/office/officeart/2005/8/layout/hChevron3"/>
    <dgm:cxn modelId="{887BCBB9-3C6B-461A-AB42-76E4DAADC6AC}" type="presParOf" srcId="{B04414EB-AD52-4FFB-9A9B-0E51E5CFACCC}" destId="{8581BF21-F612-406F-8D6A-A9DDBFEADA6F}" srcOrd="10" destOrd="0" presId="urn:microsoft.com/office/officeart/2005/8/layout/hChevron3"/>
    <dgm:cxn modelId="{0D0FB89A-5E53-4A93-BE67-71EAF1B35908}" type="presParOf" srcId="{B04414EB-AD52-4FFB-9A9B-0E51E5CFACCC}" destId="{BFC4284E-6D9D-42B4-9517-B8E455A06F70}" srcOrd="11" destOrd="0" presId="urn:microsoft.com/office/officeart/2005/8/layout/hChevron3"/>
    <dgm:cxn modelId="{ED4D871A-FACA-4C0A-A9EA-DAF43F6049FC}" type="presParOf" srcId="{B04414EB-AD52-4FFB-9A9B-0E51E5CFACCC}" destId="{B644CFAA-F403-4D1F-AC56-C923655D6009}" srcOrd="12" destOrd="0" presId="urn:microsoft.com/office/officeart/2005/8/layout/hChevron3"/>
    <dgm:cxn modelId="{E4C7E731-8150-4FA9-992C-1B4203E5D820}" type="presParOf" srcId="{B04414EB-AD52-4FFB-9A9B-0E51E5CFACCC}" destId="{212541E7-531B-46E6-859B-EC679F711035}" srcOrd="13" destOrd="0" presId="urn:microsoft.com/office/officeart/2005/8/layout/hChevron3"/>
    <dgm:cxn modelId="{E979B02B-DD24-49F7-B000-7101C555A18C}" type="presParOf" srcId="{B04414EB-AD52-4FFB-9A9B-0E51E5CFACCC}" destId="{F4D31F14-9AA5-42A1-A802-C2C8DB409DDB}" srcOrd="14" destOrd="0" presId="urn:microsoft.com/office/officeart/2005/8/layout/hChevron3"/>
    <dgm:cxn modelId="{CDEE6E9A-AFBA-4462-8AA7-4793CAB16267}" type="presParOf" srcId="{B04414EB-AD52-4FFB-9A9B-0E51E5CFACCC}" destId="{FD916D1C-C16F-420B-8899-3665594CF644}" srcOrd="15" destOrd="0" presId="urn:microsoft.com/office/officeart/2005/8/layout/hChevron3"/>
    <dgm:cxn modelId="{5B917F68-6612-427E-B231-0CF74DF16EE4}" type="presParOf" srcId="{B04414EB-AD52-4FFB-9A9B-0E51E5CFACCC}" destId="{8139F16F-FA08-48B1-A4BF-463A12DCD535}" srcOrd="16" destOrd="0" presId="urn:microsoft.com/office/officeart/2005/8/layout/hChevron3"/>
    <dgm:cxn modelId="{F8417B11-E463-44AD-95C7-B6E1164DD6E6}" type="presParOf" srcId="{B04414EB-AD52-4FFB-9A9B-0E51E5CFACCC}" destId="{3B28C5E2-B4FC-4249-9F55-5133234D164F}" srcOrd="17" destOrd="0" presId="urn:microsoft.com/office/officeart/2005/8/layout/hChevron3"/>
    <dgm:cxn modelId="{CD1A4DF9-1D66-4C4A-9376-FFD9F9E7F459}" type="presParOf" srcId="{B04414EB-AD52-4FFB-9A9B-0E51E5CFACCC}" destId="{E1A55F6F-5DBA-4FAF-9D29-2DC161205022}" srcOrd="1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0262C5E-1856-4D3C-9144-DA79DE378333}" type="doc">
      <dgm:prSet loTypeId="urn:microsoft.com/office/officeart/2005/8/layout/hChevron3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4CE396E4-CA83-4776-8C31-84604C1D6E3A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problem</a:t>
          </a:r>
          <a:endParaRPr lang="ru-RU" sz="1800" dirty="0"/>
        </a:p>
      </dgm:t>
    </dgm:pt>
    <dgm:pt modelId="{36F264B6-C846-49B7-AC14-028F2DABA855}" type="parTrans" cxnId="{3988957B-09AC-4608-A4E5-FC8469135667}">
      <dgm:prSet/>
      <dgm:spPr/>
      <dgm:t>
        <a:bodyPr/>
        <a:lstStyle/>
        <a:p>
          <a:endParaRPr lang="ru-RU"/>
        </a:p>
      </dgm:t>
    </dgm:pt>
    <dgm:pt modelId="{56A4E5E1-E2D5-47FC-A226-BCAD690BD64B}" type="sibTrans" cxnId="{3988957B-09AC-4608-A4E5-FC8469135667}">
      <dgm:prSet/>
      <dgm:spPr/>
      <dgm:t>
        <a:bodyPr/>
        <a:lstStyle/>
        <a:p>
          <a:endParaRPr lang="ru-RU"/>
        </a:p>
      </dgm:t>
    </dgm:pt>
    <dgm:pt modelId="{DED84642-914C-4D28-AC92-E96907651EB6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intro</a:t>
          </a:r>
          <a:endParaRPr lang="ru-RU" sz="1800" dirty="0"/>
        </a:p>
      </dgm:t>
    </dgm:pt>
    <dgm:pt modelId="{286CA862-541B-456A-803E-B0B912E9B63F}" type="parTrans" cxnId="{7BB45432-50F2-4E5F-9E87-E1CF07696A13}">
      <dgm:prSet/>
      <dgm:spPr/>
      <dgm:t>
        <a:bodyPr/>
        <a:lstStyle/>
        <a:p>
          <a:endParaRPr lang="ru-RU"/>
        </a:p>
      </dgm:t>
    </dgm:pt>
    <dgm:pt modelId="{DB77B310-E8BB-4487-A977-91AA832963C4}" type="sibTrans" cxnId="{7BB45432-50F2-4E5F-9E87-E1CF07696A13}">
      <dgm:prSet/>
      <dgm:spPr/>
      <dgm:t>
        <a:bodyPr/>
        <a:lstStyle/>
        <a:p>
          <a:endParaRPr lang="ru-RU"/>
        </a:p>
      </dgm:t>
    </dgm:pt>
    <dgm:pt modelId="{83AD19C7-92C1-426C-8FAA-014C93757393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G&amp;T</a:t>
          </a:r>
          <a:endParaRPr lang="ru-RU" sz="1800" dirty="0"/>
        </a:p>
      </dgm:t>
    </dgm:pt>
    <dgm:pt modelId="{8E36E502-BCFB-48A3-8FFD-CBF24B4E0038}" type="parTrans" cxnId="{60FD5BD8-12C6-4FF7-9320-6B756AA6CAE0}">
      <dgm:prSet/>
      <dgm:spPr/>
      <dgm:t>
        <a:bodyPr/>
        <a:lstStyle/>
        <a:p>
          <a:endParaRPr lang="ru-RU"/>
        </a:p>
      </dgm:t>
    </dgm:pt>
    <dgm:pt modelId="{82947BE6-FE58-4705-8BE8-30FC64170AF4}" type="sibTrans" cxnId="{60FD5BD8-12C6-4FF7-9320-6B756AA6CAE0}">
      <dgm:prSet/>
      <dgm:spPr/>
      <dgm:t>
        <a:bodyPr/>
        <a:lstStyle/>
        <a:p>
          <a:endParaRPr lang="ru-RU"/>
        </a:p>
      </dgm:t>
    </dgm:pt>
    <dgm:pt modelId="{305EF9A8-2D7D-480F-A1BD-157CA258FE7B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voltage vs mass</a:t>
          </a:r>
        </a:p>
      </dgm:t>
    </dgm:pt>
    <dgm:pt modelId="{5C3F93CF-43B8-4F9D-96F8-5B7AE80AD998}" type="parTrans" cxnId="{F67BD7AD-5ACC-42EF-BCC5-02BB1B7B7C90}">
      <dgm:prSet/>
      <dgm:spPr/>
      <dgm:t>
        <a:bodyPr/>
        <a:lstStyle/>
        <a:p>
          <a:endParaRPr lang="ru-RU"/>
        </a:p>
      </dgm:t>
    </dgm:pt>
    <dgm:pt modelId="{8F85BD80-2A55-41A2-BFB5-0833A9090486}" type="sibTrans" cxnId="{F67BD7AD-5ACC-42EF-BCC5-02BB1B7B7C90}">
      <dgm:prSet/>
      <dgm:spPr/>
      <dgm:t>
        <a:bodyPr/>
        <a:lstStyle/>
        <a:p>
          <a:endParaRPr lang="ru-RU"/>
        </a:p>
      </dgm:t>
    </dgm:pt>
    <dgm:pt modelId="{E5D9F8B8-D299-4774-898C-A8C9D34CFDFF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discharge</a:t>
          </a:r>
          <a:endParaRPr lang="ru-RU" sz="1800" dirty="0"/>
        </a:p>
      </dgm:t>
    </dgm:pt>
    <dgm:pt modelId="{D198E2B5-4608-4B4A-8B5B-A909E31A8AA7}" type="parTrans" cxnId="{481A42B7-B7E1-48D7-81A9-8F6C6B187FE2}">
      <dgm:prSet/>
      <dgm:spPr/>
      <dgm:t>
        <a:bodyPr/>
        <a:lstStyle/>
        <a:p>
          <a:endParaRPr lang="ru-RU"/>
        </a:p>
      </dgm:t>
    </dgm:pt>
    <dgm:pt modelId="{6EE7ED70-9586-43E0-A90B-7824EEAF6F41}" type="sibTrans" cxnId="{481A42B7-B7E1-48D7-81A9-8F6C6B187FE2}">
      <dgm:prSet/>
      <dgm:spPr/>
      <dgm:t>
        <a:bodyPr/>
        <a:lstStyle/>
        <a:p>
          <a:endParaRPr lang="ru-RU"/>
        </a:p>
      </dgm:t>
    </dgm:pt>
    <dgm:pt modelId="{28BCFF6C-F314-4A3B-8C8E-C8B691E1D7A2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p. module</a:t>
          </a:r>
          <a:endParaRPr lang="ru-RU" sz="1800" dirty="0"/>
        </a:p>
      </dgm:t>
    </dgm:pt>
    <dgm:pt modelId="{1D298279-C350-4946-B597-22B639677855}" type="parTrans" cxnId="{09D50657-8266-464E-BA93-DF59EB533DA1}">
      <dgm:prSet/>
      <dgm:spPr/>
      <dgm:t>
        <a:bodyPr/>
        <a:lstStyle/>
        <a:p>
          <a:endParaRPr lang="ru-RU"/>
        </a:p>
      </dgm:t>
    </dgm:pt>
    <dgm:pt modelId="{31A0315D-4810-457A-8889-6365863BA14D}" type="sibTrans" cxnId="{09D50657-8266-464E-BA93-DF59EB533DA1}">
      <dgm:prSet/>
      <dgm:spPr/>
      <dgm:t>
        <a:bodyPr/>
        <a:lstStyle/>
        <a:p>
          <a:endParaRPr lang="ru-RU"/>
        </a:p>
      </dgm:t>
    </dgm:pt>
    <dgm:pt modelId="{A19FFD4B-3CE9-4837-B3E3-31BD3718816E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voltage vs area</a:t>
          </a:r>
          <a:endParaRPr lang="ru-RU" sz="1800" dirty="0"/>
        </a:p>
      </dgm:t>
    </dgm:pt>
    <dgm:pt modelId="{B6810EF8-CCFE-4666-86F1-190E0327BAAD}" type="parTrans" cxnId="{4B916C79-67D0-422E-AA94-D66B4DB21927}">
      <dgm:prSet/>
      <dgm:spPr/>
      <dgm:t>
        <a:bodyPr/>
        <a:lstStyle/>
        <a:p>
          <a:endParaRPr lang="ru-RU"/>
        </a:p>
      </dgm:t>
    </dgm:pt>
    <dgm:pt modelId="{061CD31D-F188-4907-B92F-54E534AF013E}" type="sibTrans" cxnId="{4B916C79-67D0-422E-AA94-D66B4DB21927}">
      <dgm:prSet/>
      <dgm:spPr/>
      <dgm:t>
        <a:bodyPr/>
        <a:lstStyle/>
        <a:p>
          <a:endParaRPr lang="ru-RU"/>
        </a:p>
      </dgm:t>
    </dgm:pt>
    <dgm:pt modelId="{08294A86-6299-4A82-A793-D5F34A42681B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another piezoid</a:t>
          </a:r>
          <a:endParaRPr lang="ru-RU" sz="1800" dirty="0"/>
        </a:p>
      </dgm:t>
    </dgm:pt>
    <dgm:pt modelId="{862718F9-7740-48B3-8D11-91B87C330C75}" type="parTrans" cxnId="{CD9BDC08-AC3E-4D4D-B22B-692BE2FDB30C}">
      <dgm:prSet/>
      <dgm:spPr/>
      <dgm:t>
        <a:bodyPr/>
        <a:lstStyle/>
        <a:p>
          <a:endParaRPr lang="ru-RU"/>
        </a:p>
      </dgm:t>
    </dgm:pt>
    <dgm:pt modelId="{B31840D1-B0F3-46E0-98A7-0B1B86EB3E3D}" type="sibTrans" cxnId="{CD9BDC08-AC3E-4D4D-B22B-692BE2FDB30C}">
      <dgm:prSet/>
      <dgm:spPr/>
      <dgm:t>
        <a:bodyPr/>
        <a:lstStyle/>
        <a:p>
          <a:endParaRPr lang="ru-RU"/>
        </a:p>
      </dgm:t>
    </dgm:pt>
    <dgm:pt modelId="{8DFABF9B-6028-4F41-BC1F-FCFE43AD5A80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results</a:t>
          </a:r>
          <a:endParaRPr lang="ru-RU" sz="1800" dirty="0"/>
        </a:p>
      </dgm:t>
    </dgm:pt>
    <dgm:pt modelId="{0329637C-0129-4F4F-86FF-72798E19F176}" type="parTrans" cxnId="{142B0FDE-3688-4EC6-B2E2-F56D66F2AF14}">
      <dgm:prSet/>
      <dgm:spPr/>
      <dgm:t>
        <a:bodyPr/>
        <a:lstStyle/>
        <a:p>
          <a:endParaRPr lang="ru-RU"/>
        </a:p>
      </dgm:t>
    </dgm:pt>
    <dgm:pt modelId="{C501B004-341F-466A-B6B5-A7C4BE83A831}" type="sibTrans" cxnId="{142B0FDE-3688-4EC6-B2E2-F56D66F2AF14}">
      <dgm:prSet/>
      <dgm:spPr/>
      <dgm:t>
        <a:bodyPr/>
        <a:lstStyle/>
        <a:p>
          <a:endParaRPr lang="ru-RU"/>
        </a:p>
      </dgm:t>
    </dgm:pt>
    <dgm:pt modelId="{2A32B026-EF94-40F9-98CC-5C6FEAEE4DD3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resources</a:t>
          </a:r>
          <a:endParaRPr lang="ru-RU" sz="1800" dirty="0"/>
        </a:p>
      </dgm:t>
    </dgm:pt>
    <dgm:pt modelId="{28F3CF86-AA3C-41A5-8900-CF50947FD435}" type="parTrans" cxnId="{0AC4D97F-4968-45DB-98CF-8FFCE6AD11A8}">
      <dgm:prSet/>
      <dgm:spPr/>
      <dgm:t>
        <a:bodyPr/>
        <a:lstStyle/>
        <a:p>
          <a:endParaRPr lang="ru-RU"/>
        </a:p>
      </dgm:t>
    </dgm:pt>
    <dgm:pt modelId="{7A7C0A63-C611-4508-A9AC-BE4F5EFC8C08}" type="sibTrans" cxnId="{0AC4D97F-4968-45DB-98CF-8FFCE6AD11A8}">
      <dgm:prSet/>
      <dgm:spPr/>
      <dgm:t>
        <a:bodyPr/>
        <a:lstStyle/>
        <a:p>
          <a:endParaRPr lang="ru-RU"/>
        </a:p>
      </dgm:t>
    </dgm:pt>
    <dgm:pt modelId="{B04414EB-AD52-4FFB-9A9B-0E51E5CFACCC}" type="pres">
      <dgm:prSet presAssocID="{60262C5E-1856-4D3C-9144-DA79DE378333}" presName="Name0" presStyleCnt="0">
        <dgm:presLayoutVars>
          <dgm:dir/>
          <dgm:resizeHandles val="exact"/>
        </dgm:presLayoutVars>
      </dgm:prSet>
      <dgm:spPr/>
    </dgm:pt>
    <dgm:pt modelId="{374191BC-CBF1-4722-A9AB-92AB6DF8BFFF}" type="pres">
      <dgm:prSet presAssocID="{4CE396E4-CA83-4776-8C31-84604C1D6E3A}" presName="parTxOnly" presStyleLbl="node1" presStyleIdx="0" presStyleCnt="10" custScaleX="91008">
        <dgm:presLayoutVars>
          <dgm:bulletEnabled val="1"/>
        </dgm:presLayoutVars>
      </dgm:prSet>
      <dgm:spPr/>
    </dgm:pt>
    <dgm:pt modelId="{D3C4F458-A192-4D2A-98B1-BC7F3758BDAF}" type="pres">
      <dgm:prSet presAssocID="{56A4E5E1-E2D5-47FC-A226-BCAD690BD64B}" presName="parSpace" presStyleCnt="0"/>
      <dgm:spPr/>
    </dgm:pt>
    <dgm:pt modelId="{69F3C452-D86B-4FFA-8A78-EC557A9BF7CA}" type="pres">
      <dgm:prSet presAssocID="{83AD19C7-92C1-426C-8FAA-014C93757393}" presName="parTxOnly" presStyleLbl="node1" presStyleIdx="1" presStyleCnt="10" custScaleX="97047">
        <dgm:presLayoutVars>
          <dgm:bulletEnabled val="1"/>
        </dgm:presLayoutVars>
      </dgm:prSet>
      <dgm:spPr/>
    </dgm:pt>
    <dgm:pt modelId="{2A6AC526-0405-4199-A8E6-B0E3A00D9FBA}" type="pres">
      <dgm:prSet presAssocID="{82947BE6-FE58-4705-8BE8-30FC64170AF4}" presName="parSpace" presStyleCnt="0"/>
      <dgm:spPr/>
    </dgm:pt>
    <dgm:pt modelId="{C487BD1A-F6ED-4FFA-99F0-4FE125A9C8CA}" type="pres">
      <dgm:prSet presAssocID="{DED84642-914C-4D28-AC92-E96907651EB6}" presName="parTxOnly" presStyleLbl="node1" presStyleIdx="2" presStyleCnt="10">
        <dgm:presLayoutVars>
          <dgm:bulletEnabled val="1"/>
        </dgm:presLayoutVars>
      </dgm:prSet>
      <dgm:spPr/>
    </dgm:pt>
    <dgm:pt modelId="{6B7B8A16-23C1-49B2-8A73-E3F1BCAA299C}" type="pres">
      <dgm:prSet presAssocID="{DB77B310-E8BB-4487-A977-91AA832963C4}" presName="parSpace" presStyleCnt="0"/>
      <dgm:spPr/>
    </dgm:pt>
    <dgm:pt modelId="{19071FF0-3EC6-4ED2-A7D3-81ACB89A64AF}" type="pres">
      <dgm:prSet presAssocID="{305EF9A8-2D7D-480F-A1BD-157CA258FE7B}" presName="parTxOnly" presStyleLbl="node1" presStyleIdx="3" presStyleCnt="10">
        <dgm:presLayoutVars>
          <dgm:bulletEnabled val="1"/>
        </dgm:presLayoutVars>
      </dgm:prSet>
      <dgm:spPr/>
    </dgm:pt>
    <dgm:pt modelId="{574CDA00-9D9B-4C05-9D2F-6997663D9DC4}" type="pres">
      <dgm:prSet presAssocID="{8F85BD80-2A55-41A2-BFB5-0833A9090486}" presName="parSpace" presStyleCnt="0"/>
      <dgm:spPr/>
    </dgm:pt>
    <dgm:pt modelId="{CA7A7B24-7903-4C1C-B9BA-4C9A8CAD12F2}" type="pres">
      <dgm:prSet presAssocID="{E5D9F8B8-D299-4774-898C-A8C9D34CFDFF}" presName="parTxOnly" presStyleLbl="node1" presStyleIdx="4" presStyleCnt="10" custScaleX="106219">
        <dgm:presLayoutVars>
          <dgm:bulletEnabled val="1"/>
        </dgm:presLayoutVars>
      </dgm:prSet>
      <dgm:spPr/>
    </dgm:pt>
    <dgm:pt modelId="{DCE48D99-6F1E-4943-AF67-146A1138E898}" type="pres">
      <dgm:prSet presAssocID="{6EE7ED70-9586-43E0-A90B-7824EEAF6F41}" presName="parSpace" presStyleCnt="0"/>
      <dgm:spPr/>
    </dgm:pt>
    <dgm:pt modelId="{8581BF21-F612-406F-8D6A-A9DDBFEADA6F}" type="pres">
      <dgm:prSet presAssocID="{28BCFF6C-F314-4A3B-8C8E-C8B691E1D7A2}" presName="parTxOnly" presStyleLbl="node1" presStyleIdx="5" presStyleCnt="10">
        <dgm:presLayoutVars>
          <dgm:bulletEnabled val="1"/>
        </dgm:presLayoutVars>
      </dgm:prSet>
      <dgm:spPr/>
    </dgm:pt>
    <dgm:pt modelId="{BFC4284E-6D9D-42B4-9517-B8E455A06F70}" type="pres">
      <dgm:prSet presAssocID="{31A0315D-4810-457A-8889-6365863BA14D}" presName="parSpace" presStyleCnt="0"/>
      <dgm:spPr/>
    </dgm:pt>
    <dgm:pt modelId="{B644CFAA-F403-4D1F-AC56-C923655D6009}" type="pres">
      <dgm:prSet presAssocID="{A19FFD4B-3CE9-4837-B3E3-31BD3718816E}" presName="parTxOnly" presStyleLbl="node1" presStyleIdx="6" presStyleCnt="10">
        <dgm:presLayoutVars>
          <dgm:bulletEnabled val="1"/>
        </dgm:presLayoutVars>
      </dgm:prSet>
      <dgm:spPr/>
    </dgm:pt>
    <dgm:pt modelId="{212541E7-531B-46E6-859B-EC679F711035}" type="pres">
      <dgm:prSet presAssocID="{061CD31D-F188-4907-B92F-54E534AF013E}" presName="parSpace" presStyleCnt="0"/>
      <dgm:spPr/>
    </dgm:pt>
    <dgm:pt modelId="{F4D31F14-9AA5-42A1-A802-C2C8DB409DDB}" type="pres">
      <dgm:prSet presAssocID="{08294A86-6299-4A82-A793-D5F34A42681B}" presName="parTxOnly" presStyleLbl="node1" presStyleIdx="7" presStyleCnt="10">
        <dgm:presLayoutVars>
          <dgm:bulletEnabled val="1"/>
        </dgm:presLayoutVars>
      </dgm:prSet>
      <dgm:spPr/>
    </dgm:pt>
    <dgm:pt modelId="{FD916D1C-C16F-420B-8899-3665594CF644}" type="pres">
      <dgm:prSet presAssocID="{B31840D1-B0F3-46E0-98A7-0B1B86EB3E3D}" presName="parSpace" presStyleCnt="0"/>
      <dgm:spPr/>
    </dgm:pt>
    <dgm:pt modelId="{8139F16F-FA08-48B1-A4BF-463A12DCD535}" type="pres">
      <dgm:prSet presAssocID="{8DFABF9B-6028-4F41-BC1F-FCFE43AD5A80}" presName="parTxOnly" presStyleLbl="node1" presStyleIdx="8" presStyleCnt="10">
        <dgm:presLayoutVars>
          <dgm:bulletEnabled val="1"/>
        </dgm:presLayoutVars>
      </dgm:prSet>
      <dgm:spPr/>
    </dgm:pt>
    <dgm:pt modelId="{3B28C5E2-B4FC-4249-9F55-5133234D164F}" type="pres">
      <dgm:prSet presAssocID="{C501B004-341F-466A-B6B5-A7C4BE83A831}" presName="parSpace" presStyleCnt="0"/>
      <dgm:spPr/>
    </dgm:pt>
    <dgm:pt modelId="{E1A55F6F-5DBA-4FAF-9D29-2DC161205022}" type="pres">
      <dgm:prSet presAssocID="{2A32B026-EF94-40F9-98CC-5C6FEAEE4DD3}" presName="parTxOnly" presStyleLbl="node1" presStyleIdx="9" presStyleCnt="10" custScaleX="107182">
        <dgm:presLayoutVars>
          <dgm:bulletEnabled val="1"/>
        </dgm:presLayoutVars>
      </dgm:prSet>
      <dgm:spPr/>
    </dgm:pt>
  </dgm:ptLst>
  <dgm:cxnLst>
    <dgm:cxn modelId="{CD9BDC08-AC3E-4D4D-B22B-692BE2FDB30C}" srcId="{60262C5E-1856-4D3C-9144-DA79DE378333}" destId="{08294A86-6299-4A82-A793-D5F34A42681B}" srcOrd="7" destOrd="0" parTransId="{862718F9-7740-48B3-8D11-91B87C330C75}" sibTransId="{B31840D1-B0F3-46E0-98A7-0B1B86EB3E3D}"/>
    <dgm:cxn modelId="{CBD47F1A-EC36-404A-8A16-69023C47C179}" type="presOf" srcId="{E5D9F8B8-D299-4774-898C-A8C9D34CFDFF}" destId="{CA7A7B24-7903-4C1C-B9BA-4C9A8CAD12F2}" srcOrd="0" destOrd="0" presId="urn:microsoft.com/office/officeart/2005/8/layout/hChevron3"/>
    <dgm:cxn modelId="{7BB45432-50F2-4E5F-9E87-E1CF07696A13}" srcId="{60262C5E-1856-4D3C-9144-DA79DE378333}" destId="{DED84642-914C-4D28-AC92-E96907651EB6}" srcOrd="2" destOrd="0" parTransId="{286CA862-541B-456A-803E-B0B912E9B63F}" sibTransId="{DB77B310-E8BB-4487-A977-91AA832963C4}"/>
    <dgm:cxn modelId="{AF4F7B35-2668-4ACB-B97B-DFA1037E1AFC}" type="presOf" srcId="{2A32B026-EF94-40F9-98CC-5C6FEAEE4DD3}" destId="{E1A55F6F-5DBA-4FAF-9D29-2DC161205022}" srcOrd="0" destOrd="0" presId="urn:microsoft.com/office/officeart/2005/8/layout/hChevron3"/>
    <dgm:cxn modelId="{88DC023A-962F-466F-984A-8FFDAF2219F7}" type="presOf" srcId="{83AD19C7-92C1-426C-8FAA-014C93757393}" destId="{69F3C452-D86B-4FFA-8A78-EC557A9BF7CA}" srcOrd="0" destOrd="0" presId="urn:microsoft.com/office/officeart/2005/8/layout/hChevron3"/>
    <dgm:cxn modelId="{14DB0342-27AB-4A76-875F-B3B23E703EF9}" type="presOf" srcId="{4CE396E4-CA83-4776-8C31-84604C1D6E3A}" destId="{374191BC-CBF1-4722-A9AB-92AB6DF8BFFF}" srcOrd="0" destOrd="0" presId="urn:microsoft.com/office/officeart/2005/8/layout/hChevron3"/>
    <dgm:cxn modelId="{8E981166-680A-4162-829B-5C582DE75018}" type="presOf" srcId="{305EF9A8-2D7D-480F-A1BD-157CA258FE7B}" destId="{19071FF0-3EC6-4ED2-A7D3-81ACB89A64AF}" srcOrd="0" destOrd="0" presId="urn:microsoft.com/office/officeart/2005/8/layout/hChevron3"/>
    <dgm:cxn modelId="{23871275-897B-43E3-BDB3-B20DF65F3201}" type="presOf" srcId="{60262C5E-1856-4D3C-9144-DA79DE378333}" destId="{B04414EB-AD52-4FFB-9A9B-0E51E5CFACCC}" srcOrd="0" destOrd="0" presId="urn:microsoft.com/office/officeart/2005/8/layout/hChevron3"/>
    <dgm:cxn modelId="{09D50657-8266-464E-BA93-DF59EB533DA1}" srcId="{60262C5E-1856-4D3C-9144-DA79DE378333}" destId="{28BCFF6C-F314-4A3B-8C8E-C8B691E1D7A2}" srcOrd="5" destOrd="0" parTransId="{1D298279-C350-4946-B597-22B639677855}" sibTransId="{31A0315D-4810-457A-8889-6365863BA14D}"/>
    <dgm:cxn modelId="{4B916C79-67D0-422E-AA94-D66B4DB21927}" srcId="{60262C5E-1856-4D3C-9144-DA79DE378333}" destId="{A19FFD4B-3CE9-4837-B3E3-31BD3718816E}" srcOrd="6" destOrd="0" parTransId="{B6810EF8-CCFE-4666-86F1-190E0327BAAD}" sibTransId="{061CD31D-F188-4907-B92F-54E534AF013E}"/>
    <dgm:cxn modelId="{3988957B-09AC-4608-A4E5-FC8469135667}" srcId="{60262C5E-1856-4D3C-9144-DA79DE378333}" destId="{4CE396E4-CA83-4776-8C31-84604C1D6E3A}" srcOrd="0" destOrd="0" parTransId="{36F264B6-C846-49B7-AC14-028F2DABA855}" sibTransId="{56A4E5E1-E2D5-47FC-A226-BCAD690BD64B}"/>
    <dgm:cxn modelId="{0AC4D97F-4968-45DB-98CF-8FFCE6AD11A8}" srcId="{60262C5E-1856-4D3C-9144-DA79DE378333}" destId="{2A32B026-EF94-40F9-98CC-5C6FEAEE4DD3}" srcOrd="9" destOrd="0" parTransId="{28F3CF86-AA3C-41A5-8900-CF50947FD435}" sibTransId="{7A7C0A63-C611-4508-A9AC-BE4F5EFC8C08}"/>
    <dgm:cxn modelId="{1D8C42A4-98ED-42CE-90A4-959515C6041C}" type="presOf" srcId="{28BCFF6C-F314-4A3B-8C8E-C8B691E1D7A2}" destId="{8581BF21-F612-406F-8D6A-A9DDBFEADA6F}" srcOrd="0" destOrd="0" presId="urn:microsoft.com/office/officeart/2005/8/layout/hChevron3"/>
    <dgm:cxn modelId="{C07249A7-1AEF-40A6-9CDF-4A0859E0CC07}" type="presOf" srcId="{A19FFD4B-3CE9-4837-B3E3-31BD3718816E}" destId="{B644CFAA-F403-4D1F-AC56-C923655D6009}" srcOrd="0" destOrd="0" presId="urn:microsoft.com/office/officeart/2005/8/layout/hChevron3"/>
    <dgm:cxn modelId="{F67BD7AD-5ACC-42EF-BCC5-02BB1B7B7C90}" srcId="{60262C5E-1856-4D3C-9144-DA79DE378333}" destId="{305EF9A8-2D7D-480F-A1BD-157CA258FE7B}" srcOrd="3" destOrd="0" parTransId="{5C3F93CF-43B8-4F9D-96F8-5B7AE80AD998}" sibTransId="{8F85BD80-2A55-41A2-BFB5-0833A9090486}"/>
    <dgm:cxn modelId="{481A42B7-B7E1-48D7-81A9-8F6C6B187FE2}" srcId="{60262C5E-1856-4D3C-9144-DA79DE378333}" destId="{E5D9F8B8-D299-4774-898C-A8C9D34CFDFF}" srcOrd="4" destOrd="0" parTransId="{D198E2B5-4608-4B4A-8B5B-A909E31A8AA7}" sibTransId="{6EE7ED70-9586-43E0-A90B-7824EEAF6F41}"/>
    <dgm:cxn modelId="{EE6E0DC2-E19E-4A1C-94F3-00E7E6808AA7}" type="presOf" srcId="{8DFABF9B-6028-4F41-BC1F-FCFE43AD5A80}" destId="{8139F16F-FA08-48B1-A4BF-463A12DCD535}" srcOrd="0" destOrd="0" presId="urn:microsoft.com/office/officeart/2005/8/layout/hChevron3"/>
    <dgm:cxn modelId="{CD7315D6-333D-4483-9359-EA2422B4FFD6}" type="presOf" srcId="{08294A86-6299-4A82-A793-D5F34A42681B}" destId="{F4D31F14-9AA5-42A1-A802-C2C8DB409DDB}" srcOrd="0" destOrd="0" presId="urn:microsoft.com/office/officeart/2005/8/layout/hChevron3"/>
    <dgm:cxn modelId="{60FD5BD8-12C6-4FF7-9320-6B756AA6CAE0}" srcId="{60262C5E-1856-4D3C-9144-DA79DE378333}" destId="{83AD19C7-92C1-426C-8FAA-014C93757393}" srcOrd="1" destOrd="0" parTransId="{8E36E502-BCFB-48A3-8FFD-CBF24B4E0038}" sibTransId="{82947BE6-FE58-4705-8BE8-30FC64170AF4}"/>
    <dgm:cxn modelId="{142B0FDE-3688-4EC6-B2E2-F56D66F2AF14}" srcId="{60262C5E-1856-4D3C-9144-DA79DE378333}" destId="{8DFABF9B-6028-4F41-BC1F-FCFE43AD5A80}" srcOrd="8" destOrd="0" parTransId="{0329637C-0129-4F4F-86FF-72798E19F176}" sibTransId="{C501B004-341F-466A-B6B5-A7C4BE83A831}"/>
    <dgm:cxn modelId="{8F322AED-538C-483B-8C7D-DDF7217BA092}" type="presOf" srcId="{DED84642-914C-4D28-AC92-E96907651EB6}" destId="{C487BD1A-F6ED-4FFA-99F0-4FE125A9C8CA}" srcOrd="0" destOrd="0" presId="urn:microsoft.com/office/officeart/2005/8/layout/hChevron3"/>
    <dgm:cxn modelId="{B04A6B6A-7D22-4D94-BFBF-130D0FE07322}" type="presParOf" srcId="{B04414EB-AD52-4FFB-9A9B-0E51E5CFACCC}" destId="{374191BC-CBF1-4722-A9AB-92AB6DF8BFFF}" srcOrd="0" destOrd="0" presId="urn:microsoft.com/office/officeart/2005/8/layout/hChevron3"/>
    <dgm:cxn modelId="{124762CC-2C4A-430A-9748-68EBA052845D}" type="presParOf" srcId="{B04414EB-AD52-4FFB-9A9B-0E51E5CFACCC}" destId="{D3C4F458-A192-4D2A-98B1-BC7F3758BDAF}" srcOrd="1" destOrd="0" presId="urn:microsoft.com/office/officeart/2005/8/layout/hChevron3"/>
    <dgm:cxn modelId="{2806639B-1C60-42E3-BD83-95BC6206D451}" type="presParOf" srcId="{B04414EB-AD52-4FFB-9A9B-0E51E5CFACCC}" destId="{69F3C452-D86B-4FFA-8A78-EC557A9BF7CA}" srcOrd="2" destOrd="0" presId="urn:microsoft.com/office/officeart/2005/8/layout/hChevron3"/>
    <dgm:cxn modelId="{275D1892-0455-4003-B95D-C89062F42A2B}" type="presParOf" srcId="{B04414EB-AD52-4FFB-9A9B-0E51E5CFACCC}" destId="{2A6AC526-0405-4199-A8E6-B0E3A00D9FBA}" srcOrd="3" destOrd="0" presId="urn:microsoft.com/office/officeart/2005/8/layout/hChevron3"/>
    <dgm:cxn modelId="{E8F98E2E-C410-4B35-9D28-CD886011E8F8}" type="presParOf" srcId="{B04414EB-AD52-4FFB-9A9B-0E51E5CFACCC}" destId="{C487BD1A-F6ED-4FFA-99F0-4FE125A9C8CA}" srcOrd="4" destOrd="0" presId="urn:microsoft.com/office/officeart/2005/8/layout/hChevron3"/>
    <dgm:cxn modelId="{65175139-0A3A-42AD-BBD1-1B9487F3CAA9}" type="presParOf" srcId="{B04414EB-AD52-4FFB-9A9B-0E51E5CFACCC}" destId="{6B7B8A16-23C1-49B2-8A73-E3F1BCAA299C}" srcOrd="5" destOrd="0" presId="urn:microsoft.com/office/officeart/2005/8/layout/hChevron3"/>
    <dgm:cxn modelId="{60E7B57F-CA4B-48E1-97F0-669D080FABF3}" type="presParOf" srcId="{B04414EB-AD52-4FFB-9A9B-0E51E5CFACCC}" destId="{19071FF0-3EC6-4ED2-A7D3-81ACB89A64AF}" srcOrd="6" destOrd="0" presId="urn:microsoft.com/office/officeart/2005/8/layout/hChevron3"/>
    <dgm:cxn modelId="{B0A4783C-CD10-4576-9FB1-5E3FADE1C56F}" type="presParOf" srcId="{B04414EB-AD52-4FFB-9A9B-0E51E5CFACCC}" destId="{574CDA00-9D9B-4C05-9D2F-6997663D9DC4}" srcOrd="7" destOrd="0" presId="urn:microsoft.com/office/officeart/2005/8/layout/hChevron3"/>
    <dgm:cxn modelId="{5153D5C5-807A-488B-83D4-2F661417B4AB}" type="presParOf" srcId="{B04414EB-AD52-4FFB-9A9B-0E51E5CFACCC}" destId="{CA7A7B24-7903-4C1C-B9BA-4C9A8CAD12F2}" srcOrd="8" destOrd="0" presId="urn:microsoft.com/office/officeart/2005/8/layout/hChevron3"/>
    <dgm:cxn modelId="{CC3F79CC-8492-465E-B465-E61ACDC114ED}" type="presParOf" srcId="{B04414EB-AD52-4FFB-9A9B-0E51E5CFACCC}" destId="{DCE48D99-6F1E-4943-AF67-146A1138E898}" srcOrd="9" destOrd="0" presId="urn:microsoft.com/office/officeart/2005/8/layout/hChevron3"/>
    <dgm:cxn modelId="{887BCBB9-3C6B-461A-AB42-76E4DAADC6AC}" type="presParOf" srcId="{B04414EB-AD52-4FFB-9A9B-0E51E5CFACCC}" destId="{8581BF21-F612-406F-8D6A-A9DDBFEADA6F}" srcOrd="10" destOrd="0" presId="urn:microsoft.com/office/officeart/2005/8/layout/hChevron3"/>
    <dgm:cxn modelId="{0D0FB89A-5E53-4A93-BE67-71EAF1B35908}" type="presParOf" srcId="{B04414EB-AD52-4FFB-9A9B-0E51E5CFACCC}" destId="{BFC4284E-6D9D-42B4-9517-B8E455A06F70}" srcOrd="11" destOrd="0" presId="urn:microsoft.com/office/officeart/2005/8/layout/hChevron3"/>
    <dgm:cxn modelId="{ED4D871A-FACA-4C0A-A9EA-DAF43F6049FC}" type="presParOf" srcId="{B04414EB-AD52-4FFB-9A9B-0E51E5CFACCC}" destId="{B644CFAA-F403-4D1F-AC56-C923655D6009}" srcOrd="12" destOrd="0" presId="urn:microsoft.com/office/officeart/2005/8/layout/hChevron3"/>
    <dgm:cxn modelId="{E4C7E731-8150-4FA9-992C-1B4203E5D820}" type="presParOf" srcId="{B04414EB-AD52-4FFB-9A9B-0E51E5CFACCC}" destId="{212541E7-531B-46E6-859B-EC679F711035}" srcOrd="13" destOrd="0" presId="urn:microsoft.com/office/officeart/2005/8/layout/hChevron3"/>
    <dgm:cxn modelId="{E979B02B-DD24-49F7-B000-7101C555A18C}" type="presParOf" srcId="{B04414EB-AD52-4FFB-9A9B-0E51E5CFACCC}" destId="{F4D31F14-9AA5-42A1-A802-C2C8DB409DDB}" srcOrd="14" destOrd="0" presId="urn:microsoft.com/office/officeart/2005/8/layout/hChevron3"/>
    <dgm:cxn modelId="{CDEE6E9A-AFBA-4462-8AA7-4793CAB16267}" type="presParOf" srcId="{B04414EB-AD52-4FFB-9A9B-0E51E5CFACCC}" destId="{FD916D1C-C16F-420B-8899-3665594CF644}" srcOrd="15" destOrd="0" presId="urn:microsoft.com/office/officeart/2005/8/layout/hChevron3"/>
    <dgm:cxn modelId="{5B917F68-6612-427E-B231-0CF74DF16EE4}" type="presParOf" srcId="{B04414EB-AD52-4FFB-9A9B-0E51E5CFACCC}" destId="{8139F16F-FA08-48B1-A4BF-463A12DCD535}" srcOrd="16" destOrd="0" presId="urn:microsoft.com/office/officeart/2005/8/layout/hChevron3"/>
    <dgm:cxn modelId="{F8417B11-E463-44AD-95C7-B6E1164DD6E6}" type="presParOf" srcId="{B04414EB-AD52-4FFB-9A9B-0E51E5CFACCC}" destId="{3B28C5E2-B4FC-4249-9F55-5133234D164F}" srcOrd="17" destOrd="0" presId="urn:microsoft.com/office/officeart/2005/8/layout/hChevron3"/>
    <dgm:cxn modelId="{CD1A4DF9-1D66-4C4A-9376-FFD9F9E7F459}" type="presParOf" srcId="{B04414EB-AD52-4FFB-9A9B-0E51E5CFACCC}" destId="{E1A55F6F-5DBA-4FAF-9D29-2DC161205022}" srcOrd="1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262C5E-1856-4D3C-9144-DA79DE378333}" type="doc">
      <dgm:prSet loTypeId="urn:microsoft.com/office/officeart/2005/8/layout/hChevron3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4CE396E4-CA83-4776-8C31-84604C1D6E3A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problem</a:t>
          </a:r>
          <a:endParaRPr lang="ru-RU" sz="1800" dirty="0"/>
        </a:p>
      </dgm:t>
    </dgm:pt>
    <dgm:pt modelId="{36F264B6-C846-49B7-AC14-028F2DABA855}" type="parTrans" cxnId="{3988957B-09AC-4608-A4E5-FC8469135667}">
      <dgm:prSet/>
      <dgm:spPr/>
      <dgm:t>
        <a:bodyPr/>
        <a:lstStyle/>
        <a:p>
          <a:endParaRPr lang="ru-RU"/>
        </a:p>
      </dgm:t>
    </dgm:pt>
    <dgm:pt modelId="{56A4E5E1-E2D5-47FC-A226-BCAD690BD64B}" type="sibTrans" cxnId="{3988957B-09AC-4608-A4E5-FC8469135667}">
      <dgm:prSet/>
      <dgm:spPr/>
      <dgm:t>
        <a:bodyPr/>
        <a:lstStyle/>
        <a:p>
          <a:endParaRPr lang="ru-RU"/>
        </a:p>
      </dgm:t>
    </dgm:pt>
    <dgm:pt modelId="{DED84642-914C-4D28-AC92-E96907651EB6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intro</a:t>
          </a:r>
          <a:endParaRPr lang="ru-RU" sz="1800" dirty="0"/>
        </a:p>
      </dgm:t>
    </dgm:pt>
    <dgm:pt modelId="{286CA862-541B-456A-803E-B0B912E9B63F}" type="parTrans" cxnId="{7BB45432-50F2-4E5F-9E87-E1CF07696A13}">
      <dgm:prSet/>
      <dgm:spPr/>
      <dgm:t>
        <a:bodyPr/>
        <a:lstStyle/>
        <a:p>
          <a:endParaRPr lang="ru-RU"/>
        </a:p>
      </dgm:t>
    </dgm:pt>
    <dgm:pt modelId="{DB77B310-E8BB-4487-A977-91AA832963C4}" type="sibTrans" cxnId="{7BB45432-50F2-4E5F-9E87-E1CF07696A13}">
      <dgm:prSet/>
      <dgm:spPr/>
      <dgm:t>
        <a:bodyPr/>
        <a:lstStyle/>
        <a:p>
          <a:endParaRPr lang="ru-RU"/>
        </a:p>
      </dgm:t>
    </dgm:pt>
    <dgm:pt modelId="{83AD19C7-92C1-426C-8FAA-014C93757393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G&amp;T</a:t>
          </a:r>
          <a:endParaRPr lang="ru-RU" sz="1800" dirty="0"/>
        </a:p>
      </dgm:t>
    </dgm:pt>
    <dgm:pt modelId="{8E36E502-BCFB-48A3-8FFD-CBF24B4E0038}" type="parTrans" cxnId="{60FD5BD8-12C6-4FF7-9320-6B756AA6CAE0}">
      <dgm:prSet/>
      <dgm:spPr/>
      <dgm:t>
        <a:bodyPr/>
        <a:lstStyle/>
        <a:p>
          <a:endParaRPr lang="ru-RU"/>
        </a:p>
      </dgm:t>
    </dgm:pt>
    <dgm:pt modelId="{82947BE6-FE58-4705-8BE8-30FC64170AF4}" type="sibTrans" cxnId="{60FD5BD8-12C6-4FF7-9320-6B756AA6CAE0}">
      <dgm:prSet/>
      <dgm:spPr/>
      <dgm:t>
        <a:bodyPr/>
        <a:lstStyle/>
        <a:p>
          <a:endParaRPr lang="ru-RU"/>
        </a:p>
      </dgm:t>
    </dgm:pt>
    <dgm:pt modelId="{305EF9A8-2D7D-480F-A1BD-157CA258FE7B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voltage vs mass</a:t>
          </a:r>
        </a:p>
      </dgm:t>
    </dgm:pt>
    <dgm:pt modelId="{5C3F93CF-43B8-4F9D-96F8-5B7AE80AD998}" type="parTrans" cxnId="{F67BD7AD-5ACC-42EF-BCC5-02BB1B7B7C90}">
      <dgm:prSet/>
      <dgm:spPr/>
      <dgm:t>
        <a:bodyPr/>
        <a:lstStyle/>
        <a:p>
          <a:endParaRPr lang="ru-RU"/>
        </a:p>
      </dgm:t>
    </dgm:pt>
    <dgm:pt modelId="{8F85BD80-2A55-41A2-BFB5-0833A9090486}" type="sibTrans" cxnId="{F67BD7AD-5ACC-42EF-BCC5-02BB1B7B7C90}">
      <dgm:prSet/>
      <dgm:spPr/>
      <dgm:t>
        <a:bodyPr/>
        <a:lstStyle/>
        <a:p>
          <a:endParaRPr lang="ru-RU"/>
        </a:p>
      </dgm:t>
    </dgm:pt>
    <dgm:pt modelId="{E5D9F8B8-D299-4774-898C-A8C9D34CFDFF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discharge</a:t>
          </a:r>
          <a:endParaRPr lang="ru-RU" sz="1800" dirty="0"/>
        </a:p>
      </dgm:t>
    </dgm:pt>
    <dgm:pt modelId="{D198E2B5-4608-4B4A-8B5B-A909E31A8AA7}" type="parTrans" cxnId="{481A42B7-B7E1-48D7-81A9-8F6C6B187FE2}">
      <dgm:prSet/>
      <dgm:spPr/>
      <dgm:t>
        <a:bodyPr/>
        <a:lstStyle/>
        <a:p>
          <a:endParaRPr lang="ru-RU"/>
        </a:p>
      </dgm:t>
    </dgm:pt>
    <dgm:pt modelId="{6EE7ED70-9586-43E0-A90B-7824EEAF6F41}" type="sibTrans" cxnId="{481A42B7-B7E1-48D7-81A9-8F6C6B187FE2}">
      <dgm:prSet/>
      <dgm:spPr/>
      <dgm:t>
        <a:bodyPr/>
        <a:lstStyle/>
        <a:p>
          <a:endParaRPr lang="ru-RU"/>
        </a:p>
      </dgm:t>
    </dgm:pt>
    <dgm:pt modelId="{28BCFF6C-F314-4A3B-8C8E-C8B691E1D7A2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p. module</a:t>
          </a:r>
          <a:endParaRPr lang="ru-RU" sz="1800" dirty="0"/>
        </a:p>
      </dgm:t>
    </dgm:pt>
    <dgm:pt modelId="{1D298279-C350-4946-B597-22B639677855}" type="parTrans" cxnId="{09D50657-8266-464E-BA93-DF59EB533DA1}">
      <dgm:prSet/>
      <dgm:spPr/>
      <dgm:t>
        <a:bodyPr/>
        <a:lstStyle/>
        <a:p>
          <a:endParaRPr lang="ru-RU"/>
        </a:p>
      </dgm:t>
    </dgm:pt>
    <dgm:pt modelId="{31A0315D-4810-457A-8889-6365863BA14D}" type="sibTrans" cxnId="{09D50657-8266-464E-BA93-DF59EB533DA1}">
      <dgm:prSet/>
      <dgm:spPr/>
      <dgm:t>
        <a:bodyPr/>
        <a:lstStyle/>
        <a:p>
          <a:endParaRPr lang="ru-RU"/>
        </a:p>
      </dgm:t>
    </dgm:pt>
    <dgm:pt modelId="{A19FFD4B-3CE9-4837-B3E3-31BD3718816E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voltage vs area</a:t>
          </a:r>
          <a:endParaRPr lang="ru-RU" sz="1800" dirty="0"/>
        </a:p>
      </dgm:t>
    </dgm:pt>
    <dgm:pt modelId="{B6810EF8-CCFE-4666-86F1-190E0327BAAD}" type="parTrans" cxnId="{4B916C79-67D0-422E-AA94-D66B4DB21927}">
      <dgm:prSet/>
      <dgm:spPr/>
      <dgm:t>
        <a:bodyPr/>
        <a:lstStyle/>
        <a:p>
          <a:endParaRPr lang="ru-RU"/>
        </a:p>
      </dgm:t>
    </dgm:pt>
    <dgm:pt modelId="{061CD31D-F188-4907-B92F-54E534AF013E}" type="sibTrans" cxnId="{4B916C79-67D0-422E-AA94-D66B4DB21927}">
      <dgm:prSet/>
      <dgm:spPr/>
      <dgm:t>
        <a:bodyPr/>
        <a:lstStyle/>
        <a:p>
          <a:endParaRPr lang="ru-RU"/>
        </a:p>
      </dgm:t>
    </dgm:pt>
    <dgm:pt modelId="{08294A86-6299-4A82-A793-D5F34A42681B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another piezoid</a:t>
          </a:r>
          <a:endParaRPr lang="ru-RU" sz="1800" dirty="0"/>
        </a:p>
      </dgm:t>
    </dgm:pt>
    <dgm:pt modelId="{862718F9-7740-48B3-8D11-91B87C330C75}" type="parTrans" cxnId="{CD9BDC08-AC3E-4D4D-B22B-692BE2FDB30C}">
      <dgm:prSet/>
      <dgm:spPr/>
      <dgm:t>
        <a:bodyPr/>
        <a:lstStyle/>
        <a:p>
          <a:endParaRPr lang="ru-RU"/>
        </a:p>
      </dgm:t>
    </dgm:pt>
    <dgm:pt modelId="{B31840D1-B0F3-46E0-98A7-0B1B86EB3E3D}" type="sibTrans" cxnId="{CD9BDC08-AC3E-4D4D-B22B-692BE2FDB30C}">
      <dgm:prSet/>
      <dgm:spPr/>
      <dgm:t>
        <a:bodyPr/>
        <a:lstStyle/>
        <a:p>
          <a:endParaRPr lang="ru-RU"/>
        </a:p>
      </dgm:t>
    </dgm:pt>
    <dgm:pt modelId="{8DFABF9B-6028-4F41-BC1F-FCFE43AD5A80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results</a:t>
          </a:r>
          <a:endParaRPr lang="ru-RU" sz="1800" dirty="0"/>
        </a:p>
      </dgm:t>
    </dgm:pt>
    <dgm:pt modelId="{0329637C-0129-4F4F-86FF-72798E19F176}" type="parTrans" cxnId="{142B0FDE-3688-4EC6-B2E2-F56D66F2AF14}">
      <dgm:prSet/>
      <dgm:spPr/>
      <dgm:t>
        <a:bodyPr/>
        <a:lstStyle/>
        <a:p>
          <a:endParaRPr lang="ru-RU"/>
        </a:p>
      </dgm:t>
    </dgm:pt>
    <dgm:pt modelId="{C501B004-341F-466A-B6B5-A7C4BE83A831}" type="sibTrans" cxnId="{142B0FDE-3688-4EC6-B2E2-F56D66F2AF14}">
      <dgm:prSet/>
      <dgm:spPr/>
      <dgm:t>
        <a:bodyPr/>
        <a:lstStyle/>
        <a:p>
          <a:endParaRPr lang="ru-RU"/>
        </a:p>
      </dgm:t>
    </dgm:pt>
    <dgm:pt modelId="{2A32B026-EF94-40F9-98CC-5C6FEAEE4DD3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resources</a:t>
          </a:r>
          <a:endParaRPr lang="ru-RU" sz="1800" dirty="0"/>
        </a:p>
      </dgm:t>
    </dgm:pt>
    <dgm:pt modelId="{28F3CF86-AA3C-41A5-8900-CF50947FD435}" type="parTrans" cxnId="{0AC4D97F-4968-45DB-98CF-8FFCE6AD11A8}">
      <dgm:prSet/>
      <dgm:spPr/>
      <dgm:t>
        <a:bodyPr/>
        <a:lstStyle/>
        <a:p>
          <a:endParaRPr lang="ru-RU"/>
        </a:p>
      </dgm:t>
    </dgm:pt>
    <dgm:pt modelId="{7A7C0A63-C611-4508-A9AC-BE4F5EFC8C08}" type="sibTrans" cxnId="{0AC4D97F-4968-45DB-98CF-8FFCE6AD11A8}">
      <dgm:prSet/>
      <dgm:spPr/>
      <dgm:t>
        <a:bodyPr/>
        <a:lstStyle/>
        <a:p>
          <a:endParaRPr lang="ru-RU"/>
        </a:p>
      </dgm:t>
    </dgm:pt>
    <dgm:pt modelId="{B04414EB-AD52-4FFB-9A9B-0E51E5CFACCC}" type="pres">
      <dgm:prSet presAssocID="{60262C5E-1856-4D3C-9144-DA79DE378333}" presName="Name0" presStyleCnt="0">
        <dgm:presLayoutVars>
          <dgm:dir/>
          <dgm:resizeHandles val="exact"/>
        </dgm:presLayoutVars>
      </dgm:prSet>
      <dgm:spPr/>
    </dgm:pt>
    <dgm:pt modelId="{374191BC-CBF1-4722-A9AB-92AB6DF8BFFF}" type="pres">
      <dgm:prSet presAssocID="{4CE396E4-CA83-4776-8C31-84604C1D6E3A}" presName="parTxOnly" presStyleLbl="node1" presStyleIdx="0" presStyleCnt="10" custScaleX="91008">
        <dgm:presLayoutVars>
          <dgm:bulletEnabled val="1"/>
        </dgm:presLayoutVars>
      </dgm:prSet>
      <dgm:spPr/>
    </dgm:pt>
    <dgm:pt modelId="{D3C4F458-A192-4D2A-98B1-BC7F3758BDAF}" type="pres">
      <dgm:prSet presAssocID="{56A4E5E1-E2D5-47FC-A226-BCAD690BD64B}" presName="parSpace" presStyleCnt="0"/>
      <dgm:spPr/>
    </dgm:pt>
    <dgm:pt modelId="{69F3C452-D86B-4FFA-8A78-EC557A9BF7CA}" type="pres">
      <dgm:prSet presAssocID="{83AD19C7-92C1-426C-8FAA-014C93757393}" presName="parTxOnly" presStyleLbl="node1" presStyleIdx="1" presStyleCnt="10" custScaleX="97047">
        <dgm:presLayoutVars>
          <dgm:bulletEnabled val="1"/>
        </dgm:presLayoutVars>
      </dgm:prSet>
      <dgm:spPr/>
    </dgm:pt>
    <dgm:pt modelId="{2A6AC526-0405-4199-A8E6-B0E3A00D9FBA}" type="pres">
      <dgm:prSet presAssocID="{82947BE6-FE58-4705-8BE8-30FC64170AF4}" presName="parSpace" presStyleCnt="0"/>
      <dgm:spPr/>
    </dgm:pt>
    <dgm:pt modelId="{C487BD1A-F6ED-4FFA-99F0-4FE125A9C8CA}" type="pres">
      <dgm:prSet presAssocID="{DED84642-914C-4D28-AC92-E96907651EB6}" presName="parTxOnly" presStyleLbl="node1" presStyleIdx="2" presStyleCnt="10">
        <dgm:presLayoutVars>
          <dgm:bulletEnabled val="1"/>
        </dgm:presLayoutVars>
      </dgm:prSet>
      <dgm:spPr/>
    </dgm:pt>
    <dgm:pt modelId="{6B7B8A16-23C1-49B2-8A73-E3F1BCAA299C}" type="pres">
      <dgm:prSet presAssocID="{DB77B310-E8BB-4487-A977-91AA832963C4}" presName="parSpace" presStyleCnt="0"/>
      <dgm:spPr/>
    </dgm:pt>
    <dgm:pt modelId="{19071FF0-3EC6-4ED2-A7D3-81ACB89A64AF}" type="pres">
      <dgm:prSet presAssocID="{305EF9A8-2D7D-480F-A1BD-157CA258FE7B}" presName="parTxOnly" presStyleLbl="node1" presStyleIdx="3" presStyleCnt="10">
        <dgm:presLayoutVars>
          <dgm:bulletEnabled val="1"/>
        </dgm:presLayoutVars>
      </dgm:prSet>
      <dgm:spPr/>
    </dgm:pt>
    <dgm:pt modelId="{574CDA00-9D9B-4C05-9D2F-6997663D9DC4}" type="pres">
      <dgm:prSet presAssocID="{8F85BD80-2A55-41A2-BFB5-0833A9090486}" presName="parSpace" presStyleCnt="0"/>
      <dgm:spPr/>
    </dgm:pt>
    <dgm:pt modelId="{CA7A7B24-7903-4C1C-B9BA-4C9A8CAD12F2}" type="pres">
      <dgm:prSet presAssocID="{E5D9F8B8-D299-4774-898C-A8C9D34CFDFF}" presName="parTxOnly" presStyleLbl="node1" presStyleIdx="4" presStyleCnt="10" custScaleX="106219">
        <dgm:presLayoutVars>
          <dgm:bulletEnabled val="1"/>
        </dgm:presLayoutVars>
      </dgm:prSet>
      <dgm:spPr/>
    </dgm:pt>
    <dgm:pt modelId="{DCE48D99-6F1E-4943-AF67-146A1138E898}" type="pres">
      <dgm:prSet presAssocID="{6EE7ED70-9586-43E0-A90B-7824EEAF6F41}" presName="parSpace" presStyleCnt="0"/>
      <dgm:spPr/>
    </dgm:pt>
    <dgm:pt modelId="{8581BF21-F612-406F-8D6A-A9DDBFEADA6F}" type="pres">
      <dgm:prSet presAssocID="{28BCFF6C-F314-4A3B-8C8E-C8B691E1D7A2}" presName="parTxOnly" presStyleLbl="node1" presStyleIdx="5" presStyleCnt="10">
        <dgm:presLayoutVars>
          <dgm:bulletEnabled val="1"/>
        </dgm:presLayoutVars>
      </dgm:prSet>
      <dgm:spPr/>
    </dgm:pt>
    <dgm:pt modelId="{BFC4284E-6D9D-42B4-9517-B8E455A06F70}" type="pres">
      <dgm:prSet presAssocID="{31A0315D-4810-457A-8889-6365863BA14D}" presName="parSpace" presStyleCnt="0"/>
      <dgm:spPr/>
    </dgm:pt>
    <dgm:pt modelId="{B644CFAA-F403-4D1F-AC56-C923655D6009}" type="pres">
      <dgm:prSet presAssocID="{A19FFD4B-3CE9-4837-B3E3-31BD3718816E}" presName="parTxOnly" presStyleLbl="node1" presStyleIdx="6" presStyleCnt="10">
        <dgm:presLayoutVars>
          <dgm:bulletEnabled val="1"/>
        </dgm:presLayoutVars>
      </dgm:prSet>
      <dgm:spPr/>
    </dgm:pt>
    <dgm:pt modelId="{212541E7-531B-46E6-859B-EC679F711035}" type="pres">
      <dgm:prSet presAssocID="{061CD31D-F188-4907-B92F-54E534AF013E}" presName="parSpace" presStyleCnt="0"/>
      <dgm:spPr/>
    </dgm:pt>
    <dgm:pt modelId="{F4D31F14-9AA5-42A1-A802-C2C8DB409DDB}" type="pres">
      <dgm:prSet presAssocID="{08294A86-6299-4A82-A793-D5F34A42681B}" presName="parTxOnly" presStyleLbl="node1" presStyleIdx="7" presStyleCnt="10">
        <dgm:presLayoutVars>
          <dgm:bulletEnabled val="1"/>
        </dgm:presLayoutVars>
      </dgm:prSet>
      <dgm:spPr/>
    </dgm:pt>
    <dgm:pt modelId="{FD916D1C-C16F-420B-8899-3665594CF644}" type="pres">
      <dgm:prSet presAssocID="{B31840D1-B0F3-46E0-98A7-0B1B86EB3E3D}" presName="parSpace" presStyleCnt="0"/>
      <dgm:spPr/>
    </dgm:pt>
    <dgm:pt modelId="{8139F16F-FA08-48B1-A4BF-463A12DCD535}" type="pres">
      <dgm:prSet presAssocID="{8DFABF9B-6028-4F41-BC1F-FCFE43AD5A80}" presName="parTxOnly" presStyleLbl="node1" presStyleIdx="8" presStyleCnt="10">
        <dgm:presLayoutVars>
          <dgm:bulletEnabled val="1"/>
        </dgm:presLayoutVars>
      </dgm:prSet>
      <dgm:spPr/>
    </dgm:pt>
    <dgm:pt modelId="{3B28C5E2-B4FC-4249-9F55-5133234D164F}" type="pres">
      <dgm:prSet presAssocID="{C501B004-341F-466A-B6B5-A7C4BE83A831}" presName="parSpace" presStyleCnt="0"/>
      <dgm:spPr/>
    </dgm:pt>
    <dgm:pt modelId="{E1A55F6F-5DBA-4FAF-9D29-2DC161205022}" type="pres">
      <dgm:prSet presAssocID="{2A32B026-EF94-40F9-98CC-5C6FEAEE4DD3}" presName="parTxOnly" presStyleLbl="node1" presStyleIdx="9" presStyleCnt="10" custScaleX="107182">
        <dgm:presLayoutVars>
          <dgm:bulletEnabled val="1"/>
        </dgm:presLayoutVars>
      </dgm:prSet>
      <dgm:spPr/>
    </dgm:pt>
  </dgm:ptLst>
  <dgm:cxnLst>
    <dgm:cxn modelId="{CD9BDC08-AC3E-4D4D-B22B-692BE2FDB30C}" srcId="{60262C5E-1856-4D3C-9144-DA79DE378333}" destId="{08294A86-6299-4A82-A793-D5F34A42681B}" srcOrd="7" destOrd="0" parTransId="{862718F9-7740-48B3-8D11-91B87C330C75}" sibTransId="{B31840D1-B0F3-46E0-98A7-0B1B86EB3E3D}"/>
    <dgm:cxn modelId="{CBD47F1A-EC36-404A-8A16-69023C47C179}" type="presOf" srcId="{E5D9F8B8-D299-4774-898C-A8C9D34CFDFF}" destId="{CA7A7B24-7903-4C1C-B9BA-4C9A8CAD12F2}" srcOrd="0" destOrd="0" presId="urn:microsoft.com/office/officeart/2005/8/layout/hChevron3"/>
    <dgm:cxn modelId="{7BB45432-50F2-4E5F-9E87-E1CF07696A13}" srcId="{60262C5E-1856-4D3C-9144-DA79DE378333}" destId="{DED84642-914C-4D28-AC92-E96907651EB6}" srcOrd="2" destOrd="0" parTransId="{286CA862-541B-456A-803E-B0B912E9B63F}" sibTransId="{DB77B310-E8BB-4487-A977-91AA832963C4}"/>
    <dgm:cxn modelId="{AF4F7B35-2668-4ACB-B97B-DFA1037E1AFC}" type="presOf" srcId="{2A32B026-EF94-40F9-98CC-5C6FEAEE4DD3}" destId="{E1A55F6F-5DBA-4FAF-9D29-2DC161205022}" srcOrd="0" destOrd="0" presId="urn:microsoft.com/office/officeart/2005/8/layout/hChevron3"/>
    <dgm:cxn modelId="{88DC023A-962F-466F-984A-8FFDAF2219F7}" type="presOf" srcId="{83AD19C7-92C1-426C-8FAA-014C93757393}" destId="{69F3C452-D86B-4FFA-8A78-EC557A9BF7CA}" srcOrd="0" destOrd="0" presId="urn:microsoft.com/office/officeart/2005/8/layout/hChevron3"/>
    <dgm:cxn modelId="{14DB0342-27AB-4A76-875F-B3B23E703EF9}" type="presOf" srcId="{4CE396E4-CA83-4776-8C31-84604C1D6E3A}" destId="{374191BC-CBF1-4722-A9AB-92AB6DF8BFFF}" srcOrd="0" destOrd="0" presId="urn:microsoft.com/office/officeart/2005/8/layout/hChevron3"/>
    <dgm:cxn modelId="{8E981166-680A-4162-829B-5C582DE75018}" type="presOf" srcId="{305EF9A8-2D7D-480F-A1BD-157CA258FE7B}" destId="{19071FF0-3EC6-4ED2-A7D3-81ACB89A64AF}" srcOrd="0" destOrd="0" presId="urn:microsoft.com/office/officeart/2005/8/layout/hChevron3"/>
    <dgm:cxn modelId="{23871275-897B-43E3-BDB3-B20DF65F3201}" type="presOf" srcId="{60262C5E-1856-4D3C-9144-DA79DE378333}" destId="{B04414EB-AD52-4FFB-9A9B-0E51E5CFACCC}" srcOrd="0" destOrd="0" presId="urn:microsoft.com/office/officeart/2005/8/layout/hChevron3"/>
    <dgm:cxn modelId="{09D50657-8266-464E-BA93-DF59EB533DA1}" srcId="{60262C5E-1856-4D3C-9144-DA79DE378333}" destId="{28BCFF6C-F314-4A3B-8C8E-C8B691E1D7A2}" srcOrd="5" destOrd="0" parTransId="{1D298279-C350-4946-B597-22B639677855}" sibTransId="{31A0315D-4810-457A-8889-6365863BA14D}"/>
    <dgm:cxn modelId="{4B916C79-67D0-422E-AA94-D66B4DB21927}" srcId="{60262C5E-1856-4D3C-9144-DA79DE378333}" destId="{A19FFD4B-3CE9-4837-B3E3-31BD3718816E}" srcOrd="6" destOrd="0" parTransId="{B6810EF8-CCFE-4666-86F1-190E0327BAAD}" sibTransId="{061CD31D-F188-4907-B92F-54E534AF013E}"/>
    <dgm:cxn modelId="{3988957B-09AC-4608-A4E5-FC8469135667}" srcId="{60262C5E-1856-4D3C-9144-DA79DE378333}" destId="{4CE396E4-CA83-4776-8C31-84604C1D6E3A}" srcOrd="0" destOrd="0" parTransId="{36F264B6-C846-49B7-AC14-028F2DABA855}" sibTransId="{56A4E5E1-E2D5-47FC-A226-BCAD690BD64B}"/>
    <dgm:cxn modelId="{0AC4D97F-4968-45DB-98CF-8FFCE6AD11A8}" srcId="{60262C5E-1856-4D3C-9144-DA79DE378333}" destId="{2A32B026-EF94-40F9-98CC-5C6FEAEE4DD3}" srcOrd="9" destOrd="0" parTransId="{28F3CF86-AA3C-41A5-8900-CF50947FD435}" sibTransId="{7A7C0A63-C611-4508-A9AC-BE4F5EFC8C08}"/>
    <dgm:cxn modelId="{1D8C42A4-98ED-42CE-90A4-959515C6041C}" type="presOf" srcId="{28BCFF6C-F314-4A3B-8C8E-C8B691E1D7A2}" destId="{8581BF21-F612-406F-8D6A-A9DDBFEADA6F}" srcOrd="0" destOrd="0" presId="urn:microsoft.com/office/officeart/2005/8/layout/hChevron3"/>
    <dgm:cxn modelId="{C07249A7-1AEF-40A6-9CDF-4A0859E0CC07}" type="presOf" srcId="{A19FFD4B-3CE9-4837-B3E3-31BD3718816E}" destId="{B644CFAA-F403-4D1F-AC56-C923655D6009}" srcOrd="0" destOrd="0" presId="urn:microsoft.com/office/officeart/2005/8/layout/hChevron3"/>
    <dgm:cxn modelId="{F67BD7AD-5ACC-42EF-BCC5-02BB1B7B7C90}" srcId="{60262C5E-1856-4D3C-9144-DA79DE378333}" destId="{305EF9A8-2D7D-480F-A1BD-157CA258FE7B}" srcOrd="3" destOrd="0" parTransId="{5C3F93CF-43B8-4F9D-96F8-5B7AE80AD998}" sibTransId="{8F85BD80-2A55-41A2-BFB5-0833A9090486}"/>
    <dgm:cxn modelId="{481A42B7-B7E1-48D7-81A9-8F6C6B187FE2}" srcId="{60262C5E-1856-4D3C-9144-DA79DE378333}" destId="{E5D9F8B8-D299-4774-898C-A8C9D34CFDFF}" srcOrd="4" destOrd="0" parTransId="{D198E2B5-4608-4B4A-8B5B-A909E31A8AA7}" sibTransId="{6EE7ED70-9586-43E0-A90B-7824EEAF6F41}"/>
    <dgm:cxn modelId="{EE6E0DC2-E19E-4A1C-94F3-00E7E6808AA7}" type="presOf" srcId="{8DFABF9B-6028-4F41-BC1F-FCFE43AD5A80}" destId="{8139F16F-FA08-48B1-A4BF-463A12DCD535}" srcOrd="0" destOrd="0" presId="urn:microsoft.com/office/officeart/2005/8/layout/hChevron3"/>
    <dgm:cxn modelId="{CD7315D6-333D-4483-9359-EA2422B4FFD6}" type="presOf" srcId="{08294A86-6299-4A82-A793-D5F34A42681B}" destId="{F4D31F14-9AA5-42A1-A802-C2C8DB409DDB}" srcOrd="0" destOrd="0" presId="urn:microsoft.com/office/officeart/2005/8/layout/hChevron3"/>
    <dgm:cxn modelId="{60FD5BD8-12C6-4FF7-9320-6B756AA6CAE0}" srcId="{60262C5E-1856-4D3C-9144-DA79DE378333}" destId="{83AD19C7-92C1-426C-8FAA-014C93757393}" srcOrd="1" destOrd="0" parTransId="{8E36E502-BCFB-48A3-8FFD-CBF24B4E0038}" sibTransId="{82947BE6-FE58-4705-8BE8-30FC64170AF4}"/>
    <dgm:cxn modelId="{142B0FDE-3688-4EC6-B2E2-F56D66F2AF14}" srcId="{60262C5E-1856-4D3C-9144-DA79DE378333}" destId="{8DFABF9B-6028-4F41-BC1F-FCFE43AD5A80}" srcOrd="8" destOrd="0" parTransId="{0329637C-0129-4F4F-86FF-72798E19F176}" sibTransId="{C501B004-341F-466A-B6B5-A7C4BE83A831}"/>
    <dgm:cxn modelId="{8F322AED-538C-483B-8C7D-DDF7217BA092}" type="presOf" srcId="{DED84642-914C-4D28-AC92-E96907651EB6}" destId="{C487BD1A-F6ED-4FFA-99F0-4FE125A9C8CA}" srcOrd="0" destOrd="0" presId="urn:microsoft.com/office/officeart/2005/8/layout/hChevron3"/>
    <dgm:cxn modelId="{B04A6B6A-7D22-4D94-BFBF-130D0FE07322}" type="presParOf" srcId="{B04414EB-AD52-4FFB-9A9B-0E51E5CFACCC}" destId="{374191BC-CBF1-4722-A9AB-92AB6DF8BFFF}" srcOrd="0" destOrd="0" presId="urn:microsoft.com/office/officeart/2005/8/layout/hChevron3"/>
    <dgm:cxn modelId="{124762CC-2C4A-430A-9748-68EBA052845D}" type="presParOf" srcId="{B04414EB-AD52-4FFB-9A9B-0E51E5CFACCC}" destId="{D3C4F458-A192-4D2A-98B1-BC7F3758BDAF}" srcOrd="1" destOrd="0" presId="urn:microsoft.com/office/officeart/2005/8/layout/hChevron3"/>
    <dgm:cxn modelId="{2806639B-1C60-42E3-BD83-95BC6206D451}" type="presParOf" srcId="{B04414EB-AD52-4FFB-9A9B-0E51E5CFACCC}" destId="{69F3C452-D86B-4FFA-8A78-EC557A9BF7CA}" srcOrd="2" destOrd="0" presId="urn:microsoft.com/office/officeart/2005/8/layout/hChevron3"/>
    <dgm:cxn modelId="{275D1892-0455-4003-B95D-C89062F42A2B}" type="presParOf" srcId="{B04414EB-AD52-4FFB-9A9B-0E51E5CFACCC}" destId="{2A6AC526-0405-4199-A8E6-B0E3A00D9FBA}" srcOrd="3" destOrd="0" presId="urn:microsoft.com/office/officeart/2005/8/layout/hChevron3"/>
    <dgm:cxn modelId="{E8F98E2E-C410-4B35-9D28-CD886011E8F8}" type="presParOf" srcId="{B04414EB-AD52-4FFB-9A9B-0E51E5CFACCC}" destId="{C487BD1A-F6ED-4FFA-99F0-4FE125A9C8CA}" srcOrd="4" destOrd="0" presId="urn:microsoft.com/office/officeart/2005/8/layout/hChevron3"/>
    <dgm:cxn modelId="{65175139-0A3A-42AD-BBD1-1B9487F3CAA9}" type="presParOf" srcId="{B04414EB-AD52-4FFB-9A9B-0E51E5CFACCC}" destId="{6B7B8A16-23C1-49B2-8A73-E3F1BCAA299C}" srcOrd="5" destOrd="0" presId="urn:microsoft.com/office/officeart/2005/8/layout/hChevron3"/>
    <dgm:cxn modelId="{60E7B57F-CA4B-48E1-97F0-669D080FABF3}" type="presParOf" srcId="{B04414EB-AD52-4FFB-9A9B-0E51E5CFACCC}" destId="{19071FF0-3EC6-4ED2-A7D3-81ACB89A64AF}" srcOrd="6" destOrd="0" presId="urn:microsoft.com/office/officeart/2005/8/layout/hChevron3"/>
    <dgm:cxn modelId="{B0A4783C-CD10-4576-9FB1-5E3FADE1C56F}" type="presParOf" srcId="{B04414EB-AD52-4FFB-9A9B-0E51E5CFACCC}" destId="{574CDA00-9D9B-4C05-9D2F-6997663D9DC4}" srcOrd="7" destOrd="0" presId="urn:microsoft.com/office/officeart/2005/8/layout/hChevron3"/>
    <dgm:cxn modelId="{5153D5C5-807A-488B-83D4-2F661417B4AB}" type="presParOf" srcId="{B04414EB-AD52-4FFB-9A9B-0E51E5CFACCC}" destId="{CA7A7B24-7903-4C1C-B9BA-4C9A8CAD12F2}" srcOrd="8" destOrd="0" presId="urn:microsoft.com/office/officeart/2005/8/layout/hChevron3"/>
    <dgm:cxn modelId="{CC3F79CC-8492-465E-B465-E61ACDC114ED}" type="presParOf" srcId="{B04414EB-AD52-4FFB-9A9B-0E51E5CFACCC}" destId="{DCE48D99-6F1E-4943-AF67-146A1138E898}" srcOrd="9" destOrd="0" presId="urn:microsoft.com/office/officeart/2005/8/layout/hChevron3"/>
    <dgm:cxn modelId="{887BCBB9-3C6B-461A-AB42-76E4DAADC6AC}" type="presParOf" srcId="{B04414EB-AD52-4FFB-9A9B-0E51E5CFACCC}" destId="{8581BF21-F612-406F-8D6A-A9DDBFEADA6F}" srcOrd="10" destOrd="0" presId="urn:microsoft.com/office/officeart/2005/8/layout/hChevron3"/>
    <dgm:cxn modelId="{0D0FB89A-5E53-4A93-BE67-71EAF1B35908}" type="presParOf" srcId="{B04414EB-AD52-4FFB-9A9B-0E51E5CFACCC}" destId="{BFC4284E-6D9D-42B4-9517-B8E455A06F70}" srcOrd="11" destOrd="0" presId="urn:microsoft.com/office/officeart/2005/8/layout/hChevron3"/>
    <dgm:cxn modelId="{ED4D871A-FACA-4C0A-A9EA-DAF43F6049FC}" type="presParOf" srcId="{B04414EB-AD52-4FFB-9A9B-0E51E5CFACCC}" destId="{B644CFAA-F403-4D1F-AC56-C923655D6009}" srcOrd="12" destOrd="0" presId="urn:microsoft.com/office/officeart/2005/8/layout/hChevron3"/>
    <dgm:cxn modelId="{E4C7E731-8150-4FA9-992C-1B4203E5D820}" type="presParOf" srcId="{B04414EB-AD52-4FFB-9A9B-0E51E5CFACCC}" destId="{212541E7-531B-46E6-859B-EC679F711035}" srcOrd="13" destOrd="0" presId="urn:microsoft.com/office/officeart/2005/8/layout/hChevron3"/>
    <dgm:cxn modelId="{E979B02B-DD24-49F7-B000-7101C555A18C}" type="presParOf" srcId="{B04414EB-AD52-4FFB-9A9B-0E51E5CFACCC}" destId="{F4D31F14-9AA5-42A1-A802-C2C8DB409DDB}" srcOrd="14" destOrd="0" presId="urn:microsoft.com/office/officeart/2005/8/layout/hChevron3"/>
    <dgm:cxn modelId="{CDEE6E9A-AFBA-4462-8AA7-4793CAB16267}" type="presParOf" srcId="{B04414EB-AD52-4FFB-9A9B-0E51E5CFACCC}" destId="{FD916D1C-C16F-420B-8899-3665594CF644}" srcOrd="15" destOrd="0" presId="urn:microsoft.com/office/officeart/2005/8/layout/hChevron3"/>
    <dgm:cxn modelId="{5B917F68-6612-427E-B231-0CF74DF16EE4}" type="presParOf" srcId="{B04414EB-AD52-4FFB-9A9B-0E51E5CFACCC}" destId="{8139F16F-FA08-48B1-A4BF-463A12DCD535}" srcOrd="16" destOrd="0" presId="urn:microsoft.com/office/officeart/2005/8/layout/hChevron3"/>
    <dgm:cxn modelId="{F8417B11-E463-44AD-95C7-B6E1164DD6E6}" type="presParOf" srcId="{B04414EB-AD52-4FFB-9A9B-0E51E5CFACCC}" destId="{3B28C5E2-B4FC-4249-9F55-5133234D164F}" srcOrd="17" destOrd="0" presId="urn:microsoft.com/office/officeart/2005/8/layout/hChevron3"/>
    <dgm:cxn modelId="{CD1A4DF9-1D66-4C4A-9376-FFD9F9E7F459}" type="presParOf" srcId="{B04414EB-AD52-4FFB-9A9B-0E51E5CFACCC}" destId="{E1A55F6F-5DBA-4FAF-9D29-2DC161205022}" srcOrd="1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262C5E-1856-4D3C-9144-DA79DE378333}" type="doc">
      <dgm:prSet loTypeId="urn:microsoft.com/office/officeart/2005/8/layout/hChevron3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4CE396E4-CA83-4776-8C31-84604C1D6E3A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problem</a:t>
          </a:r>
          <a:endParaRPr lang="ru-RU" sz="1800" dirty="0"/>
        </a:p>
      </dgm:t>
    </dgm:pt>
    <dgm:pt modelId="{36F264B6-C846-49B7-AC14-028F2DABA855}" type="parTrans" cxnId="{3988957B-09AC-4608-A4E5-FC8469135667}">
      <dgm:prSet/>
      <dgm:spPr/>
      <dgm:t>
        <a:bodyPr/>
        <a:lstStyle/>
        <a:p>
          <a:endParaRPr lang="ru-RU"/>
        </a:p>
      </dgm:t>
    </dgm:pt>
    <dgm:pt modelId="{56A4E5E1-E2D5-47FC-A226-BCAD690BD64B}" type="sibTrans" cxnId="{3988957B-09AC-4608-A4E5-FC8469135667}">
      <dgm:prSet/>
      <dgm:spPr/>
      <dgm:t>
        <a:bodyPr/>
        <a:lstStyle/>
        <a:p>
          <a:endParaRPr lang="ru-RU"/>
        </a:p>
      </dgm:t>
    </dgm:pt>
    <dgm:pt modelId="{DED84642-914C-4D28-AC92-E96907651EB6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intro</a:t>
          </a:r>
          <a:endParaRPr lang="ru-RU" sz="1800" dirty="0"/>
        </a:p>
      </dgm:t>
    </dgm:pt>
    <dgm:pt modelId="{286CA862-541B-456A-803E-B0B912E9B63F}" type="parTrans" cxnId="{7BB45432-50F2-4E5F-9E87-E1CF07696A13}">
      <dgm:prSet/>
      <dgm:spPr/>
      <dgm:t>
        <a:bodyPr/>
        <a:lstStyle/>
        <a:p>
          <a:endParaRPr lang="ru-RU"/>
        </a:p>
      </dgm:t>
    </dgm:pt>
    <dgm:pt modelId="{DB77B310-E8BB-4487-A977-91AA832963C4}" type="sibTrans" cxnId="{7BB45432-50F2-4E5F-9E87-E1CF07696A13}">
      <dgm:prSet/>
      <dgm:spPr/>
      <dgm:t>
        <a:bodyPr/>
        <a:lstStyle/>
        <a:p>
          <a:endParaRPr lang="ru-RU"/>
        </a:p>
      </dgm:t>
    </dgm:pt>
    <dgm:pt modelId="{83AD19C7-92C1-426C-8FAA-014C93757393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G&amp;T</a:t>
          </a:r>
          <a:endParaRPr lang="ru-RU" sz="1800" dirty="0"/>
        </a:p>
      </dgm:t>
    </dgm:pt>
    <dgm:pt modelId="{8E36E502-BCFB-48A3-8FFD-CBF24B4E0038}" type="parTrans" cxnId="{60FD5BD8-12C6-4FF7-9320-6B756AA6CAE0}">
      <dgm:prSet/>
      <dgm:spPr/>
      <dgm:t>
        <a:bodyPr/>
        <a:lstStyle/>
        <a:p>
          <a:endParaRPr lang="ru-RU"/>
        </a:p>
      </dgm:t>
    </dgm:pt>
    <dgm:pt modelId="{82947BE6-FE58-4705-8BE8-30FC64170AF4}" type="sibTrans" cxnId="{60FD5BD8-12C6-4FF7-9320-6B756AA6CAE0}">
      <dgm:prSet/>
      <dgm:spPr/>
      <dgm:t>
        <a:bodyPr/>
        <a:lstStyle/>
        <a:p>
          <a:endParaRPr lang="ru-RU"/>
        </a:p>
      </dgm:t>
    </dgm:pt>
    <dgm:pt modelId="{305EF9A8-2D7D-480F-A1BD-157CA258FE7B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voltage vs mass</a:t>
          </a:r>
        </a:p>
      </dgm:t>
    </dgm:pt>
    <dgm:pt modelId="{5C3F93CF-43B8-4F9D-96F8-5B7AE80AD998}" type="parTrans" cxnId="{F67BD7AD-5ACC-42EF-BCC5-02BB1B7B7C90}">
      <dgm:prSet/>
      <dgm:spPr/>
      <dgm:t>
        <a:bodyPr/>
        <a:lstStyle/>
        <a:p>
          <a:endParaRPr lang="ru-RU"/>
        </a:p>
      </dgm:t>
    </dgm:pt>
    <dgm:pt modelId="{8F85BD80-2A55-41A2-BFB5-0833A9090486}" type="sibTrans" cxnId="{F67BD7AD-5ACC-42EF-BCC5-02BB1B7B7C90}">
      <dgm:prSet/>
      <dgm:spPr/>
      <dgm:t>
        <a:bodyPr/>
        <a:lstStyle/>
        <a:p>
          <a:endParaRPr lang="ru-RU"/>
        </a:p>
      </dgm:t>
    </dgm:pt>
    <dgm:pt modelId="{E5D9F8B8-D299-4774-898C-A8C9D34CFDFF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discharge</a:t>
          </a:r>
          <a:endParaRPr lang="ru-RU" sz="1800" dirty="0"/>
        </a:p>
      </dgm:t>
    </dgm:pt>
    <dgm:pt modelId="{D198E2B5-4608-4B4A-8B5B-A909E31A8AA7}" type="parTrans" cxnId="{481A42B7-B7E1-48D7-81A9-8F6C6B187FE2}">
      <dgm:prSet/>
      <dgm:spPr/>
      <dgm:t>
        <a:bodyPr/>
        <a:lstStyle/>
        <a:p>
          <a:endParaRPr lang="ru-RU"/>
        </a:p>
      </dgm:t>
    </dgm:pt>
    <dgm:pt modelId="{6EE7ED70-9586-43E0-A90B-7824EEAF6F41}" type="sibTrans" cxnId="{481A42B7-B7E1-48D7-81A9-8F6C6B187FE2}">
      <dgm:prSet/>
      <dgm:spPr/>
      <dgm:t>
        <a:bodyPr/>
        <a:lstStyle/>
        <a:p>
          <a:endParaRPr lang="ru-RU"/>
        </a:p>
      </dgm:t>
    </dgm:pt>
    <dgm:pt modelId="{28BCFF6C-F314-4A3B-8C8E-C8B691E1D7A2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p. module</a:t>
          </a:r>
          <a:endParaRPr lang="ru-RU" sz="1800" dirty="0"/>
        </a:p>
      </dgm:t>
    </dgm:pt>
    <dgm:pt modelId="{1D298279-C350-4946-B597-22B639677855}" type="parTrans" cxnId="{09D50657-8266-464E-BA93-DF59EB533DA1}">
      <dgm:prSet/>
      <dgm:spPr/>
      <dgm:t>
        <a:bodyPr/>
        <a:lstStyle/>
        <a:p>
          <a:endParaRPr lang="ru-RU"/>
        </a:p>
      </dgm:t>
    </dgm:pt>
    <dgm:pt modelId="{31A0315D-4810-457A-8889-6365863BA14D}" type="sibTrans" cxnId="{09D50657-8266-464E-BA93-DF59EB533DA1}">
      <dgm:prSet/>
      <dgm:spPr/>
      <dgm:t>
        <a:bodyPr/>
        <a:lstStyle/>
        <a:p>
          <a:endParaRPr lang="ru-RU"/>
        </a:p>
      </dgm:t>
    </dgm:pt>
    <dgm:pt modelId="{A19FFD4B-3CE9-4837-B3E3-31BD3718816E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voltage vs area</a:t>
          </a:r>
          <a:endParaRPr lang="ru-RU" sz="1800" dirty="0"/>
        </a:p>
      </dgm:t>
    </dgm:pt>
    <dgm:pt modelId="{B6810EF8-CCFE-4666-86F1-190E0327BAAD}" type="parTrans" cxnId="{4B916C79-67D0-422E-AA94-D66B4DB21927}">
      <dgm:prSet/>
      <dgm:spPr/>
      <dgm:t>
        <a:bodyPr/>
        <a:lstStyle/>
        <a:p>
          <a:endParaRPr lang="ru-RU"/>
        </a:p>
      </dgm:t>
    </dgm:pt>
    <dgm:pt modelId="{061CD31D-F188-4907-B92F-54E534AF013E}" type="sibTrans" cxnId="{4B916C79-67D0-422E-AA94-D66B4DB21927}">
      <dgm:prSet/>
      <dgm:spPr/>
      <dgm:t>
        <a:bodyPr/>
        <a:lstStyle/>
        <a:p>
          <a:endParaRPr lang="ru-RU"/>
        </a:p>
      </dgm:t>
    </dgm:pt>
    <dgm:pt modelId="{08294A86-6299-4A82-A793-D5F34A42681B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another piezoid</a:t>
          </a:r>
          <a:endParaRPr lang="ru-RU" sz="1800" dirty="0"/>
        </a:p>
      </dgm:t>
    </dgm:pt>
    <dgm:pt modelId="{862718F9-7740-48B3-8D11-91B87C330C75}" type="parTrans" cxnId="{CD9BDC08-AC3E-4D4D-B22B-692BE2FDB30C}">
      <dgm:prSet/>
      <dgm:spPr/>
      <dgm:t>
        <a:bodyPr/>
        <a:lstStyle/>
        <a:p>
          <a:endParaRPr lang="ru-RU"/>
        </a:p>
      </dgm:t>
    </dgm:pt>
    <dgm:pt modelId="{B31840D1-B0F3-46E0-98A7-0B1B86EB3E3D}" type="sibTrans" cxnId="{CD9BDC08-AC3E-4D4D-B22B-692BE2FDB30C}">
      <dgm:prSet/>
      <dgm:spPr/>
      <dgm:t>
        <a:bodyPr/>
        <a:lstStyle/>
        <a:p>
          <a:endParaRPr lang="ru-RU"/>
        </a:p>
      </dgm:t>
    </dgm:pt>
    <dgm:pt modelId="{8DFABF9B-6028-4F41-BC1F-FCFE43AD5A80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results</a:t>
          </a:r>
          <a:endParaRPr lang="ru-RU" sz="1800" dirty="0"/>
        </a:p>
      </dgm:t>
    </dgm:pt>
    <dgm:pt modelId="{0329637C-0129-4F4F-86FF-72798E19F176}" type="parTrans" cxnId="{142B0FDE-3688-4EC6-B2E2-F56D66F2AF14}">
      <dgm:prSet/>
      <dgm:spPr/>
      <dgm:t>
        <a:bodyPr/>
        <a:lstStyle/>
        <a:p>
          <a:endParaRPr lang="ru-RU"/>
        </a:p>
      </dgm:t>
    </dgm:pt>
    <dgm:pt modelId="{C501B004-341F-466A-B6B5-A7C4BE83A831}" type="sibTrans" cxnId="{142B0FDE-3688-4EC6-B2E2-F56D66F2AF14}">
      <dgm:prSet/>
      <dgm:spPr/>
      <dgm:t>
        <a:bodyPr/>
        <a:lstStyle/>
        <a:p>
          <a:endParaRPr lang="ru-RU"/>
        </a:p>
      </dgm:t>
    </dgm:pt>
    <dgm:pt modelId="{2A32B026-EF94-40F9-98CC-5C6FEAEE4DD3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resources</a:t>
          </a:r>
          <a:endParaRPr lang="ru-RU" sz="1800" dirty="0"/>
        </a:p>
      </dgm:t>
    </dgm:pt>
    <dgm:pt modelId="{28F3CF86-AA3C-41A5-8900-CF50947FD435}" type="parTrans" cxnId="{0AC4D97F-4968-45DB-98CF-8FFCE6AD11A8}">
      <dgm:prSet/>
      <dgm:spPr/>
      <dgm:t>
        <a:bodyPr/>
        <a:lstStyle/>
        <a:p>
          <a:endParaRPr lang="ru-RU"/>
        </a:p>
      </dgm:t>
    </dgm:pt>
    <dgm:pt modelId="{7A7C0A63-C611-4508-A9AC-BE4F5EFC8C08}" type="sibTrans" cxnId="{0AC4D97F-4968-45DB-98CF-8FFCE6AD11A8}">
      <dgm:prSet/>
      <dgm:spPr/>
      <dgm:t>
        <a:bodyPr/>
        <a:lstStyle/>
        <a:p>
          <a:endParaRPr lang="ru-RU"/>
        </a:p>
      </dgm:t>
    </dgm:pt>
    <dgm:pt modelId="{B04414EB-AD52-4FFB-9A9B-0E51E5CFACCC}" type="pres">
      <dgm:prSet presAssocID="{60262C5E-1856-4D3C-9144-DA79DE378333}" presName="Name0" presStyleCnt="0">
        <dgm:presLayoutVars>
          <dgm:dir/>
          <dgm:resizeHandles val="exact"/>
        </dgm:presLayoutVars>
      </dgm:prSet>
      <dgm:spPr/>
    </dgm:pt>
    <dgm:pt modelId="{374191BC-CBF1-4722-A9AB-92AB6DF8BFFF}" type="pres">
      <dgm:prSet presAssocID="{4CE396E4-CA83-4776-8C31-84604C1D6E3A}" presName="parTxOnly" presStyleLbl="node1" presStyleIdx="0" presStyleCnt="10" custScaleX="91008">
        <dgm:presLayoutVars>
          <dgm:bulletEnabled val="1"/>
        </dgm:presLayoutVars>
      </dgm:prSet>
      <dgm:spPr/>
    </dgm:pt>
    <dgm:pt modelId="{D3C4F458-A192-4D2A-98B1-BC7F3758BDAF}" type="pres">
      <dgm:prSet presAssocID="{56A4E5E1-E2D5-47FC-A226-BCAD690BD64B}" presName="parSpace" presStyleCnt="0"/>
      <dgm:spPr/>
    </dgm:pt>
    <dgm:pt modelId="{69F3C452-D86B-4FFA-8A78-EC557A9BF7CA}" type="pres">
      <dgm:prSet presAssocID="{83AD19C7-92C1-426C-8FAA-014C93757393}" presName="parTxOnly" presStyleLbl="node1" presStyleIdx="1" presStyleCnt="10" custScaleX="97047">
        <dgm:presLayoutVars>
          <dgm:bulletEnabled val="1"/>
        </dgm:presLayoutVars>
      </dgm:prSet>
      <dgm:spPr/>
    </dgm:pt>
    <dgm:pt modelId="{2A6AC526-0405-4199-A8E6-B0E3A00D9FBA}" type="pres">
      <dgm:prSet presAssocID="{82947BE6-FE58-4705-8BE8-30FC64170AF4}" presName="parSpace" presStyleCnt="0"/>
      <dgm:spPr/>
    </dgm:pt>
    <dgm:pt modelId="{C487BD1A-F6ED-4FFA-99F0-4FE125A9C8CA}" type="pres">
      <dgm:prSet presAssocID="{DED84642-914C-4D28-AC92-E96907651EB6}" presName="parTxOnly" presStyleLbl="node1" presStyleIdx="2" presStyleCnt="10">
        <dgm:presLayoutVars>
          <dgm:bulletEnabled val="1"/>
        </dgm:presLayoutVars>
      </dgm:prSet>
      <dgm:spPr/>
    </dgm:pt>
    <dgm:pt modelId="{6B7B8A16-23C1-49B2-8A73-E3F1BCAA299C}" type="pres">
      <dgm:prSet presAssocID="{DB77B310-E8BB-4487-A977-91AA832963C4}" presName="parSpace" presStyleCnt="0"/>
      <dgm:spPr/>
    </dgm:pt>
    <dgm:pt modelId="{19071FF0-3EC6-4ED2-A7D3-81ACB89A64AF}" type="pres">
      <dgm:prSet presAssocID="{305EF9A8-2D7D-480F-A1BD-157CA258FE7B}" presName="parTxOnly" presStyleLbl="node1" presStyleIdx="3" presStyleCnt="10">
        <dgm:presLayoutVars>
          <dgm:bulletEnabled val="1"/>
        </dgm:presLayoutVars>
      </dgm:prSet>
      <dgm:spPr/>
    </dgm:pt>
    <dgm:pt modelId="{574CDA00-9D9B-4C05-9D2F-6997663D9DC4}" type="pres">
      <dgm:prSet presAssocID="{8F85BD80-2A55-41A2-BFB5-0833A9090486}" presName="parSpace" presStyleCnt="0"/>
      <dgm:spPr/>
    </dgm:pt>
    <dgm:pt modelId="{CA7A7B24-7903-4C1C-B9BA-4C9A8CAD12F2}" type="pres">
      <dgm:prSet presAssocID="{E5D9F8B8-D299-4774-898C-A8C9D34CFDFF}" presName="parTxOnly" presStyleLbl="node1" presStyleIdx="4" presStyleCnt="10" custScaleX="106219">
        <dgm:presLayoutVars>
          <dgm:bulletEnabled val="1"/>
        </dgm:presLayoutVars>
      </dgm:prSet>
      <dgm:spPr/>
    </dgm:pt>
    <dgm:pt modelId="{DCE48D99-6F1E-4943-AF67-146A1138E898}" type="pres">
      <dgm:prSet presAssocID="{6EE7ED70-9586-43E0-A90B-7824EEAF6F41}" presName="parSpace" presStyleCnt="0"/>
      <dgm:spPr/>
    </dgm:pt>
    <dgm:pt modelId="{8581BF21-F612-406F-8D6A-A9DDBFEADA6F}" type="pres">
      <dgm:prSet presAssocID="{28BCFF6C-F314-4A3B-8C8E-C8B691E1D7A2}" presName="parTxOnly" presStyleLbl="node1" presStyleIdx="5" presStyleCnt="10">
        <dgm:presLayoutVars>
          <dgm:bulletEnabled val="1"/>
        </dgm:presLayoutVars>
      </dgm:prSet>
      <dgm:spPr/>
    </dgm:pt>
    <dgm:pt modelId="{BFC4284E-6D9D-42B4-9517-B8E455A06F70}" type="pres">
      <dgm:prSet presAssocID="{31A0315D-4810-457A-8889-6365863BA14D}" presName="parSpace" presStyleCnt="0"/>
      <dgm:spPr/>
    </dgm:pt>
    <dgm:pt modelId="{B644CFAA-F403-4D1F-AC56-C923655D6009}" type="pres">
      <dgm:prSet presAssocID="{A19FFD4B-3CE9-4837-B3E3-31BD3718816E}" presName="parTxOnly" presStyleLbl="node1" presStyleIdx="6" presStyleCnt="10">
        <dgm:presLayoutVars>
          <dgm:bulletEnabled val="1"/>
        </dgm:presLayoutVars>
      </dgm:prSet>
      <dgm:spPr/>
    </dgm:pt>
    <dgm:pt modelId="{212541E7-531B-46E6-859B-EC679F711035}" type="pres">
      <dgm:prSet presAssocID="{061CD31D-F188-4907-B92F-54E534AF013E}" presName="parSpace" presStyleCnt="0"/>
      <dgm:spPr/>
    </dgm:pt>
    <dgm:pt modelId="{F4D31F14-9AA5-42A1-A802-C2C8DB409DDB}" type="pres">
      <dgm:prSet presAssocID="{08294A86-6299-4A82-A793-D5F34A42681B}" presName="parTxOnly" presStyleLbl="node1" presStyleIdx="7" presStyleCnt="10">
        <dgm:presLayoutVars>
          <dgm:bulletEnabled val="1"/>
        </dgm:presLayoutVars>
      </dgm:prSet>
      <dgm:spPr/>
    </dgm:pt>
    <dgm:pt modelId="{FD916D1C-C16F-420B-8899-3665594CF644}" type="pres">
      <dgm:prSet presAssocID="{B31840D1-B0F3-46E0-98A7-0B1B86EB3E3D}" presName="parSpace" presStyleCnt="0"/>
      <dgm:spPr/>
    </dgm:pt>
    <dgm:pt modelId="{8139F16F-FA08-48B1-A4BF-463A12DCD535}" type="pres">
      <dgm:prSet presAssocID="{8DFABF9B-6028-4F41-BC1F-FCFE43AD5A80}" presName="parTxOnly" presStyleLbl="node1" presStyleIdx="8" presStyleCnt="10">
        <dgm:presLayoutVars>
          <dgm:bulletEnabled val="1"/>
        </dgm:presLayoutVars>
      </dgm:prSet>
      <dgm:spPr/>
    </dgm:pt>
    <dgm:pt modelId="{3B28C5E2-B4FC-4249-9F55-5133234D164F}" type="pres">
      <dgm:prSet presAssocID="{C501B004-341F-466A-B6B5-A7C4BE83A831}" presName="parSpace" presStyleCnt="0"/>
      <dgm:spPr/>
    </dgm:pt>
    <dgm:pt modelId="{E1A55F6F-5DBA-4FAF-9D29-2DC161205022}" type="pres">
      <dgm:prSet presAssocID="{2A32B026-EF94-40F9-98CC-5C6FEAEE4DD3}" presName="parTxOnly" presStyleLbl="node1" presStyleIdx="9" presStyleCnt="10" custScaleX="107182">
        <dgm:presLayoutVars>
          <dgm:bulletEnabled val="1"/>
        </dgm:presLayoutVars>
      </dgm:prSet>
      <dgm:spPr/>
    </dgm:pt>
  </dgm:ptLst>
  <dgm:cxnLst>
    <dgm:cxn modelId="{CD9BDC08-AC3E-4D4D-B22B-692BE2FDB30C}" srcId="{60262C5E-1856-4D3C-9144-DA79DE378333}" destId="{08294A86-6299-4A82-A793-D5F34A42681B}" srcOrd="7" destOrd="0" parTransId="{862718F9-7740-48B3-8D11-91B87C330C75}" sibTransId="{B31840D1-B0F3-46E0-98A7-0B1B86EB3E3D}"/>
    <dgm:cxn modelId="{CBD47F1A-EC36-404A-8A16-69023C47C179}" type="presOf" srcId="{E5D9F8B8-D299-4774-898C-A8C9D34CFDFF}" destId="{CA7A7B24-7903-4C1C-B9BA-4C9A8CAD12F2}" srcOrd="0" destOrd="0" presId="urn:microsoft.com/office/officeart/2005/8/layout/hChevron3"/>
    <dgm:cxn modelId="{7BB45432-50F2-4E5F-9E87-E1CF07696A13}" srcId="{60262C5E-1856-4D3C-9144-DA79DE378333}" destId="{DED84642-914C-4D28-AC92-E96907651EB6}" srcOrd="2" destOrd="0" parTransId="{286CA862-541B-456A-803E-B0B912E9B63F}" sibTransId="{DB77B310-E8BB-4487-A977-91AA832963C4}"/>
    <dgm:cxn modelId="{AF4F7B35-2668-4ACB-B97B-DFA1037E1AFC}" type="presOf" srcId="{2A32B026-EF94-40F9-98CC-5C6FEAEE4DD3}" destId="{E1A55F6F-5DBA-4FAF-9D29-2DC161205022}" srcOrd="0" destOrd="0" presId="urn:microsoft.com/office/officeart/2005/8/layout/hChevron3"/>
    <dgm:cxn modelId="{88DC023A-962F-466F-984A-8FFDAF2219F7}" type="presOf" srcId="{83AD19C7-92C1-426C-8FAA-014C93757393}" destId="{69F3C452-D86B-4FFA-8A78-EC557A9BF7CA}" srcOrd="0" destOrd="0" presId="urn:microsoft.com/office/officeart/2005/8/layout/hChevron3"/>
    <dgm:cxn modelId="{14DB0342-27AB-4A76-875F-B3B23E703EF9}" type="presOf" srcId="{4CE396E4-CA83-4776-8C31-84604C1D6E3A}" destId="{374191BC-CBF1-4722-A9AB-92AB6DF8BFFF}" srcOrd="0" destOrd="0" presId="urn:microsoft.com/office/officeart/2005/8/layout/hChevron3"/>
    <dgm:cxn modelId="{8E981166-680A-4162-829B-5C582DE75018}" type="presOf" srcId="{305EF9A8-2D7D-480F-A1BD-157CA258FE7B}" destId="{19071FF0-3EC6-4ED2-A7D3-81ACB89A64AF}" srcOrd="0" destOrd="0" presId="urn:microsoft.com/office/officeart/2005/8/layout/hChevron3"/>
    <dgm:cxn modelId="{23871275-897B-43E3-BDB3-B20DF65F3201}" type="presOf" srcId="{60262C5E-1856-4D3C-9144-DA79DE378333}" destId="{B04414EB-AD52-4FFB-9A9B-0E51E5CFACCC}" srcOrd="0" destOrd="0" presId="urn:microsoft.com/office/officeart/2005/8/layout/hChevron3"/>
    <dgm:cxn modelId="{09D50657-8266-464E-BA93-DF59EB533DA1}" srcId="{60262C5E-1856-4D3C-9144-DA79DE378333}" destId="{28BCFF6C-F314-4A3B-8C8E-C8B691E1D7A2}" srcOrd="5" destOrd="0" parTransId="{1D298279-C350-4946-B597-22B639677855}" sibTransId="{31A0315D-4810-457A-8889-6365863BA14D}"/>
    <dgm:cxn modelId="{4B916C79-67D0-422E-AA94-D66B4DB21927}" srcId="{60262C5E-1856-4D3C-9144-DA79DE378333}" destId="{A19FFD4B-3CE9-4837-B3E3-31BD3718816E}" srcOrd="6" destOrd="0" parTransId="{B6810EF8-CCFE-4666-86F1-190E0327BAAD}" sibTransId="{061CD31D-F188-4907-B92F-54E534AF013E}"/>
    <dgm:cxn modelId="{3988957B-09AC-4608-A4E5-FC8469135667}" srcId="{60262C5E-1856-4D3C-9144-DA79DE378333}" destId="{4CE396E4-CA83-4776-8C31-84604C1D6E3A}" srcOrd="0" destOrd="0" parTransId="{36F264B6-C846-49B7-AC14-028F2DABA855}" sibTransId="{56A4E5E1-E2D5-47FC-A226-BCAD690BD64B}"/>
    <dgm:cxn modelId="{0AC4D97F-4968-45DB-98CF-8FFCE6AD11A8}" srcId="{60262C5E-1856-4D3C-9144-DA79DE378333}" destId="{2A32B026-EF94-40F9-98CC-5C6FEAEE4DD3}" srcOrd="9" destOrd="0" parTransId="{28F3CF86-AA3C-41A5-8900-CF50947FD435}" sibTransId="{7A7C0A63-C611-4508-A9AC-BE4F5EFC8C08}"/>
    <dgm:cxn modelId="{1D8C42A4-98ED-42CE-90A4-959515C6041C}" type="presOf" srcId="{28BCFF6C-F314-4A3B-8C8E-C8B691E1D7A2}" destId="{8581BF21-F612-406F-8D6A-A9DDBFEADA6F}" srcOrd="0" destOrd="0" presId="urn:microsoft.com/office/officeart/2005/8/layout/hChevron3"/>
    <dgm:cxn modelId="{C07249A7-1AEF-40A6-9CDF-4A0859E0CC07}" type="presOf" srcId="{A19FFD4B-3CE9-4837-B3E3-31BD3718816E}" destId="{B644CFAA-F403-4D1F-AC56-C923655D6009}" srcOrd="0" destOrd="0" presId="urn:microsoft.com/office/officeart/2005/8/layout/hChevron3"/>
    <dgm:cxn modelId="{F67BD7AD-5ACC-42EF-BCC5-02BB1B7B7C90}" srcId="{60262C5E-1856-4D3C-9144-DA79DE378333}" destId="{305EF9A8-2D7D-480F-A1BD-157CA258FE7B}" srcOrd="3" destOrd="0" parTransId="{5C3F93CF-43B8-4F9D-96F8-5B7AE80AD998}" sibTransId="{8F85BD80-2A55-41A2-BFB5-0833A9090486}"/>
    <dgm:cxn modelId="{481A42B7-B7E1-48D7-81A9-8F6C6B187FE2}" srcId="{60262C5E-1856-4D3C-9144-DA79DE378333}" destId="{E5D9F8B8-D299-4774-898C-A8C9D34CFDFF}" srcOrd="4" destOrd="0" parTransId="{D198E2B5-4608-4B4A-8B5B-A909E31A8AA7}" sibTransId="{6EE7ED70-9586-43E0-A90B-7824EEAF6F41}"/>
    <dgm:cxn modelId="{EE6E0DC2-E19E-4A1C-94F3-00E7E6808AA7}" type="presOf" srcId="{8DFABF9B-6028-4F41-BC1F-FCFE43AD5A80}" destId="{8139F16F-FA08-48B1-A4BF-463A12DCD535}" srcOrd="0" destOrd="0" presId="urn:microsoft.com/office/officeart/2005/8/layout/hChevron3"/>
    <dgm:cxn modelId="{CD7315D6-333D-4483-9359-EA2422B4FFD6}" type="presOf" srcId="{08294A86-6299-4A82-A793-D5F34A42681B}" destId="{F4D31F14-9AA5-42A1-A802-C2C8DB409DDB}" srcOrd="0" destOrd="0" presId="urn:microsoft.com/office/officeart/2005/8/layout/hChevron3"/>
    <dgm:cxn modelId="{60FD5BD8-12C6-4FF7-9320-6B756AA6CAE0}" srcId="{60262C5E-1856-4D3C-9144-DA79DE378333}" destId="{83AD19C7-92C1-426C-8FAA-014C93757393}" srcOrd="1" destOrd="0" parTransId="{8E36E502-BCFB-48A3-8FFD-CBF24B4E0038}" sibTransId="{82947BE6-FE58-4705-8BE8-30FC64170AF4}"/>
    <dgm:cxn modelId="{142B0FDE-3688-4EC6-B2E2-F56D66F2AF14}" srcId="{60262C5E-1856-4D3C-9144-DA79DE378333}" destId="{8DFABF9B-6028-4F41-BC1F-FCFE43AD5A80}" srcOrd="8" destOrd="0" parTransId="{0329637C-0129-4F4F-86FF-72798E19F176}" sibTransId="{C501B004-341F-466A-B6B5-A7C4BE83A831}"/>
    <dgm:cxn modelId="{8F322AED-538C-483B-8C7D-DDF7217BA092}" type="presOf" srcId="{DED84642-914C-4D28-AC92-E96907651EB6}" destId="{C487BD1A-F6ED-4FFA-99F0-4FE125A9C8CA}" srcOrd="0" destOrd="0" presId="urn:microsoft.com/office/officeart/2005/8/layout/hChevron3"/>
    <dgm:cxn modelId="{B04A6B6A-7D22-4D94-BFBF-130D0FE07322}" type="presParOf" srcId="{B04414EB-AD52-4FFB-9A9B-0E51E5CFACCC}" destId="{374191BC-CBF1-4722-A9AB-92AB6DF8BFFF}" srcOrd="0" destOrd="0" presId="urn:microsoft.com/office/officeart/2005/8/layout/hChevron3"/>
    <dgm:cxn modelId="{124762CC-2C4A-430A-9748-68EBA052845D}" type="presParOf" srcId="{B04414EB-AD52-4FFB-9A9B-0E51E5CFACCC}" destId="{D3C4F458-A192-4D2A-98B1-BC7F3758BDAF}" srcOrd="1" destOrd="0" presId="urn:microsoft.com/office/officeart/2005/8/layout/hChevron3"/>
    <dgm:cxn modelId="{2806639B-1C60-42E3-BD83-95BC6206D451}" type="presParOf" srcId="{B04414EB-AD52-4FFB-9A9B-0E51E5CFACCC}" destId="{69F3C452-D86B-4FFA-8A78-EC557A9BF7CA}" srcOrd="2" destOrd="0" presId="urn:microsoft.com/office/officeart/2005/8/layout/hChevron3"/>
    <dgm:cxn modelId="{275D1892-0455-4003-B95D-C89062F42A2B}" type="presParOf" srcId="{B04414EB-AD52-4FFB-9A9B-0E51E5CFACCC}" destId="{2A6AC526-0405-4199-A8E6-B0E3A00D9FBA}" srcOrd="3" destOrd="0" presId="urn:microsoft.com/office/officeart/2005/8/layout/hChevron3"/>
    <dgm:cxn modelId="{E8F98E2E-C410-4B35-9D28-CD886011E8F8}" type="presParOf" srcId="{B04414EB-AD52-4FFB-9A9B-0E51E5CFACCC}" destId="{C487BD1A-F6ED-4FFA-99F0-4FE125A9C8CA}" srcOrd="4" destOrd="0" presId="urn:microsoft.com/office/officeart/2005/8/layout/hChevron3"/>
    <dgm:cxn modelId="{65175139-0A3A-42AD-BBD1-1B9487F3CAA9}" type="presParOf" srcId="{B04414EB-AD52-4FFB-9A9B-0E51E5CFACCC}" destId="{6B7B8A16-23C1-49B2-8A73-E3F1BCAA299C}" srcOrd="5" destOrd="0" presId="urn:microsoft.com/office/officeart/2005/8/layout/hChevron3"/>
    <dgm:cxn modelId="{60E7B57F-CA4B-48E1-97F0-669D080FABF3}" type="presParOf" srcId="{B04414EB-AD52-4FFB-9A9B-0E51E5CFACCC}" destId="{19071FF0-3EC6-4ED2-A7D3-81ACB89A64AF}" srcOrd="6" destOrd="0" presId="urn:microsoft.com/office/officeart/2005/8/layout/hChevron3"/>
    <dgm:cxn modelId="{B0A4783C-CD10-4576-9FB1-5E3FADE1C56F}" type="presParOf" srcId="{B04414EB-AD52-4FFB-9A9B-0E51E5CFACCC}" destId="{574CDA00-9D9B-4C05-9D2F-6997663D9DC4}" srcOrd="7" destOrd="0" presId="urn:microsoft.com/office/officeart/2005/8/layout/hChevron3"/>
    <dgm:cxn modelId="{5153D5C5-807A-488B-83D4-2F661417B4AB}" type="presParOf" srcId="{B04414EB-AD52-4FFB-9A9B-0E51E5CFACCC}" destId="{CA7A7B24-7903-4C1C-B9BA-4C9A8CAD12F2}" srcOrd="8" destOrd="0" presId="urn:microsoft.com/office/officeart/2005/8/layout/hChevron3"/>
    <dgm:cxn modelId="{CC3F79CC-8492-465E-B465-E61ACDC114ED}" type="presParOf" srcId="{B04414EB-AD52-4FFB-9A9B-0E51E5CFACCC}" destId="{DCE48D99-6F1E-4943-AF67-146A1138E898}" srcOrd="9" destOrd="0" presId="urn:microsoft.com/office/officeart/2005/8/layout/hChevron3"/>
    <dgm:cxn modelId="{887BCBB9-3C6B-461A-AB42-76E4DAADC6AC}" type="presParOf" srcId="{B04414EB-AD52-4FFB-9A9B-0E51E5CFACCC}" destId="{8581BF21-F612-406F-8D6A-A9DDBFEADA6F}" srcOrd="10" destOrd="0" presId="urn:microsoft.com/office/officeart/2005/8/layout/hChevron3"/>
    <dgm:cxn modelId="{0D0FB89A-5E53-4A93-BE67-71EAF1B35908}" type="presParOf" srcId="{B04414EB-AD52-4FFB-9A9B-0E51E5CFACCC}" destId="{BFC4284E-6D9D-42B4-9517-B8E455A06F70}" srcOrd="11" destOrd="0" presId="urn:microsoft.com/office/officeart/2005/8/layout/hChevron3"/>
    <dgm:cxn modelId="{ED4D871A-FACA-4C0A-A9EA-DAF43F6049FC}" type="presParOf" srcId="{B04414EB-AD52-4FFB-9A9B-0E51E5CFACCC}" destId="{B644CFAA-F403-4D1F-AC56-C923655D6009}" srcOrd="12" destOrd="0" presId="urn:microsoft.com/office/officeart/2005/8/layout/hChevron3"/>
    <dgm:cxn modelId="{E4C7E731-8150-4FA9-992C-1B4203E5D820}" type="presParOf" srcId="{B04414EB-AD52-4FFB-9A9B-0E51E5CFACCC}" destId="{212541E7-531B-46E6-859B-EC679F711035}" srcOrd="13" destOrd="0" presId="urn:microsoft.com/office/officeart/2005/8/layout/hChevron3"/>
    <dgm:cxn modelId="{E979B02B-DD24-49F7-B000-7101C555A18C}" type="presParOf" srcId="{B04414EB-AD52-4FFB-9A9B-0E51E5CFACCC}" destId="{F4D31F14-9AA5-42A1-A802-C2C8DB409DDB}" srcOrd="14" destOrd="0" presId="urn:microsoft.com/office/officeart/2005/8/layout/hChevron3"/>
    <dgm:cxn modelId="{CDEE6E9A-AFBA-4462-8AA7-4793CAB16267}" type="presParOf" srcId="{B04414EB-AD52-4FFB-9A9B-0E51E5CFACCC}" destId="{FD916D1C-C16F-420B-8899-3665594CF644}" srcOrd="15" destOrd="0" presId="urn:microsoft.com/office/officeart/2005/8/layout/hChevron3"/>
    <dgm:cxn modelId="{5B917F68-6612-427E-B231-0CF74DF16EE4}" type="presParOf" srcId="{B04414EB-AD52-4FFB-9A9B-0E51E5CFACCC}" destId="{8139F16F-FA08-48B1-A4BF-463A12DCD535}" srcOrd="16" destOrd="0" presId="urn:microsoft.com/office/officeart/2005/8/layout/hChevron3"/>
    <dgm:cxn modelId="{F8417B11-E463-44AD-95C7-B6E1164DD6E6}" type="presParOf" srcId="{B04414EB-AD52-4FFB-9A9B-0E51E5CFACCC}" destId="{3B28C5E2-B4FC-4249-9F55-5133234D164F}" srcOrd="17" destOrd="0" presId="urn:microsoft.com/office/officeart/2005/8/layout/hChevron3"/>
    <dgm:cxn modelId="{CD1A4DF9-1D66-4C4A-9376-FFD9F9E7F459}" type="presParOf" srcId="{B04414EB-AD52-4FFB-9A9B-0E51E5CFACCC}" destId="{E1A55F6F-5DBA-4FAF-9D29-2DC161205022}" srcOrd="1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0262C5E-1856-4D3C-9144-DA79DE378333}" type="doc">
      <dgm:prSet loTypeId="urn:microsoft.com/office/officeart/2005/8/layout/hChevron3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4CE396E4-CA83-4776-8C31-84604C1D6E3A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problem</a:t>
          </a:r>
          <a:endParaRPr lang="ru-RU" sz="1800" dirty="0"/>
        </a:p>
      </dgm:t>
    </dgm:pt>
    <dgm:pt modelId="{36F264B6-C846-49B7-AC14-028F2DABA855}" type="parTrans" cxnId="{3988957B-09AC-4608-A4E5-FC8469135667}">
      <dgm:prSet/>
      <dgm:spPr/>
      <dgm:t>
        <a:bodyPr/>
        <a:lstStyle/>
        <a:p>
          <a:endParaRPr lang="ru-RU"/>
        </a:p>
      </dgm:t>
    </dgm:pt>
    <dgm:pt modelId="{56A4E5E1-E2D5-47FC-A226-BCAD690BD64B}" type="sibTrans" cxnId="{3988957B-09AC-4608-A4E5-FC8469135667}">
      <dgm:prSet/>
      <dgm:spPr/>
      <dgm:t>
        <a:bodyPr/>
        <a:lstStyle/>
        <a:p>
          <a:endParaRPr lang="ru-RU"/>
        </a:p>
      </dgm:t>
    </dgm:pt>
    <dgm:pt modelId="{DED84642-914C-4D28-AC92-E96907651EB6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intro</a:t>
          </a:r>
          <a:endParaRPr lang="ru-RU" sz="1800" dirty="0"/>
        </a:p>
      </dgm:t>
    </dgm:pt>
    <dgm:pt modelId="{286CA862-541B-456A-803E-B0B912E9B63F}" type="parTrans" cxnId="{7BB45432-50F2-4E5F-9E87-E1CF07696A13}">
      <dgm:prSet/>
      <dgm:spPr/>
      <dgm:t>
        <a:bodyPr/>
        <a:lstStyle/>
        <a:p>
          <a:endParaRPr lang="ru-RU"/>
        </a:p>
      </dgm:t>
    </dgm:pt>
    <dgm:pt modelId="{DB77B310-E8BB-4487-A977-91AA832963C4}" type="sibTrans" cxnId="{7BB45432-50F2-4E5F-9E87-E1CF07696A13}">
      <dgm:prSet/>
      <dgm:spPr/>
      <dgm:t>
        <a:bodyPr/>
        <a:lstStyle/>
        <a:p>
          <a:endParaRPr lang="ru-RU"/>
        </a:p>
      </dgm:t>
    </dgm:pt>
    <dgm:pt modelId="{83AD19C7-92C1-426C-8FAA-014C93757393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G&amp;T</a:t>
          </a:r>
          <a:endParaRPr lang="ru-RU" sz="1800" dirty="0"/>
        </a:p>
      </dgm:t>
    </dgm:pt>
    <dgm:pt modelId="{8E36E502-BCFB-48A3-8FFD-CBF24B4E0038}" type="parTrans" cxnId="{60FD5BD8-12C6-4FF7-9320-6B756AA6CAE0}">
      <dgm:prSet/>
      <dgm:spPr/>
      <dgm:t>
        <a:bodyPr/>
        <a:lstStyle/>
        <a:p>
          <a:endParaRPr lang="ru-RU"/>
        </a:p>
      </dgm:t>
    </dgm:pt>
    <dgm:pt modelId="{82947BE6-FE58-4705-8BE8-30FC64170AF4}" type="sibTrans" cxnId="{60FD5BD8-12C6-4FF7-9320-6B756AA6CAE0}">
      <dgm:prSet/>
      <dgm:spPr/>
      <dgm:t>
        <a:bodyPr/>
        <a:lstStyle/>
        <a:p>
          <a:endParaRPr lang="ru-RU"/>
        </a:p>
      </dgm:t>
    </dgm:pt>
    <dgm:pt modelId="{305EF9A8-2D7D-480F-A1BD-157CA258FE7B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voltage vs mass</a:t>
          </a:r>
        </a:p>
      </dgm:t>
    </dgm:pt>
    <dgm:pt modelId="{5C3F93CF-43B8-4F9D-96F8-5B7AE80AD998}" type="parTrans" cxnId="{F67BD7AD-5ACC-42EF-BCC5-02BB1B7B7C90}">
      <dgm:prSet/>
      <dgm:spPr/>
      <dgm:t>
        <a:bodyPr/>
        <a:lstStyle/>
        <a:p>
          <a:endParaRPr lang="ru-RU"/>
        </a:p>
      </dgm:t>
    </dgm:pt>
    <dgm:pt modelId="{8F85BD80-2A55-41A2-BFB5-0833A9090486}" type="sibTrans" cxnId="{F67BD7AD-5ACC-42EF-BCC5-02BB1B7B7C90}">
      <dgm:prSet/>
      <dgm:spPr/>
      <dgm:t>
        <a:bodyPr/>
        <a:lstStyle/>
        <a:p>
          <a:endParaRPr lang="ru-RU"/>
        </a:p>
      </dgm:t>
    </dgm:pt>
    <dgm:pt modelId="{E5D9F8B8-D299-4774-898C-A8C9D34CFDFF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discharge</a:t>
          </a:r>
          <a:endParaRPr lang="ru-RU" sz="1800" dirty="0"/>
        </a:p>
      </dgm:t>
    </dgm:pt>
    <dgm:pt modelId="{D198E2B5-4608-4B4A-8B5B-A909E31A8AA7}" type="parTrans" cxnId="{481A42B7-B7E1-48D7-81A9-8F6C6B187FE2}">
      <dgm:prSet/>
      <dgm:spPr/>
      <dgm:t>
        <a:bodyPr/>
        <a:lstStyle/>
        <a:p>
          <a:endParaRPr lang="ru-RU"/>
        </a:p>
      </dgm:t>
    </dgm:pt>
    <dgm:pt modelId="{6EE7ED70-9586-43E0-A90B-7824EEAF6F41}" type="sibTrans" cxnId="{481A42B7-B7E1-48D7-81A9-8F6C6B187FE2}">
      <dgm:prSet/>
      <dgm:spPr/>
      <dgm:t>
        <a:bodyPr/>
        <a:lstStyle/>
        <a:p>
          <a:endParaRPr lang="ru-RU"/>
        </a:p>
      </dgm:t>
    </dgm:pt>
    <dgm:pt modelId="{28BCFF6C-F314-4A3B-8C8E-C8B691E1D7A2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p. module</a:t>
          </a:r>
          <a:endParaRPr lang="ru-RU" sz="1800" dirty="0"/>
        </a:p>
      </dgm:t>
    </dgm:pt>
    <dgm:pt modelId="{1D298279-C350-4946-B597-22B639677855}" type="parTrans" cxnId="{09D50657-8266-464E-BA93-DF59EB533DA1}">
      <dgm:prSet/>
      <dgm:spPr/>
      <dgm:t>
        <a:bodyPr/>
        <a:lstStyle/>
        <a:p>
          <a:endParaRPr lang="ru-RU"/>
        </a:p>
      </dgm:t>
    </dgm:pt>
    <dgm:pt modelId="{31A0315D-4810-457A-8889-6365863BA14D}" type="sibTrans" cxnId="{09D50657-8266-464E-BA93-DF59EB533DA1}">
      <dgm:prSet/>
      <dgm:spPr/>
      <dgm:t>
        <a:bodyPr/>
        <a:lstStyle/>
        <a:p>
          <a:endParaRPr lang="ru-RU"/>
        </a:p>
      </dgm:t>
    </dgm:pt>
    <dgm:pt modelId="{A19FFD4B-3CE9-4837-B3E3-31BD3718816E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voltage vs area</a:t>
          </a:r>
          <a:endParaRPr lang="ru-RU" sz="1800" dirty="0"/>
        </a:p>
      </dgm:t>
    </dgm:pt>
    <dgm:pt modelId="{B6810EF8-CCFE-4666-86F1-190E0327BAAD}" type="parTrans" cxnId="{4B916C79-67D0-422E-AA94-D66B4DB21927}">
      <dgm:prSet/>
      <dgm:spPr/>
      <dgm:t>
        <a:bodyPr/>
        <a:lstStyle/>
        <a:p>
          <a:endParaRPr lang="ru-RU"/>
        </a:p>
      </dgm:t>
    </dgm:pt>
    <dgm:pt modelId="{061CD31D-F188-4907-B92F-54E534AF013E}" type="sibTrans" cxnId="{4B916C79-67D0-422E-AA94-D66B4DB21927}">
      <dgm:prSet/>
      <dgm:spPr/>
      <dgm:t>
        <a:bodyPr/>
        <a:lstStyle/>
        <a:p>
          <a:endParaRPr lang="ru-RU"/>
        </a:p>
      </dgm:t>
    </dgm:pt>
    <dgm:pt modelId="{08294A86-6299-4A82-A793-D5F34A42681B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another piezoid</a:t>
          </a:r>
          <a:endParaRPr lang="ru-RU" sz="1800" dirty="0"/>
        </a:p>
      </dgm:t>
    </dgm:pt>
    <dgm:pt modelId="{862718F9-7740-48B3-8D11-91B87C330C75}" type="parTrans" cxnId="{CD9BDC08-AC3E-4D4D-B22B-692BE2FDB30C}">
      <dgm:prSet/>
      <dgm:spPr/>
      <dgm:t>
        <a:bodyPr/>
        <a:lstStyle/>
        <a:p>
          <a:endParaRPr lang="ru-RU"/>
        </a:p>
      </dgm:t>
    </dgm:pt>
    <dgm:pt modelId="{B31840D1-B0F3-46E0-98A7-0B1B86EB3E3D}" type="sibTrans" cxnId="{CD9BDC08-AC3E-4D4D-B22B-692BE2FDB30C}">
      <dgm:prSet/>
      <dgm:spPr/>
      <dgm:t>
        <a:bodyPr/>
        <a:lstStyle/>
        <a:p>
          <a:endParaRPr lang="ru-RU"/>
        </a:p>
      </dgm:t>
    </dgm:pt>
    <dgm:pt modelId="{8DFABF9B-6028-4F41-BC1F-FCFE43AD5A80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results</a:t>
          </a:r>
          <a:endParaRPr lang="ru-RU" sz="1800" dirty="0"/>
        </a:p>
      </dgm:t>
    </dgm:pt>
    <dgm:pt modelId="{0329637C-0129-4F4F-86FF-72798E19F176}" type="parTrans" cxnId="{142B0FDE-3688-4EC6-B2E2-F56D66F2AF14}">
      <dgm:prSet/>
      <dgm:spPr/>
      <dgm:t>
        <a:bodyPr/>
        <a:lstStyle/>
        <a:p>
          <a:endParaRPr lang="ru-RU"/>
        </a:p>
      </dgm:t>
    </dgm:pt>
    <dgm:pt modelId="{C501B004-341F-466A-B6B5-A7C4BE83A831}" type="sibTrans" cxnId="{142B0FDE-3688-4EC6-B2E2-F56D66F2AF14}">
      <dgm:prSet/>
      <dgm:spPr/>
      <dgm:t>
        <a:bodyPr/>
        <a:lstStyle/>
        <a:p>
          <a:endParaRPr lang="ru-RU"/>
        </a:p>
      </dgm:t>
    </dgm:pt>
    <dgm:pt modelId="{2A32B026-EF94-40F9-98CC-5C6FEAEE4DD3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resources</a:t>
          </a:r>
          <a:endParaRPr lang="ru-RU" sz="1800" dirty="0"/>
        </a:p>
      </dgm:t>
    </dgm:pt>
    <dgm:pt modelId="{28F3CF86-AA3C-41A5-8900-CF50947FD435}" type="parTrans" cxnId="{0AC4D97F-4968-45DB-98CF-8FFCE6AD11A8}">
      <dgm:prSet/>
      <dgm:spPr/>
      <dgm:t>
        <a:bodyPr/>
        <a:lstStyle/>
        <a:p>
          <a:endParaRPr lang="ru-RU"/>
        </a:p>
      </dgm:t>
    </dgm:pt>
    <dgm:pt modelId="{7A7C0A63-C611-4508-A9AC-BE4F5EFC8C08}" type="sibTrans" cxnId="{0AC4D97F-4968-45DB-98CF-8FFCE6AD11A8}">
      <dgm:prSet/>
      <dgm:spPr/>
      <dgm:t>
        <a:bodyPr/>
        <a:lstStyle/>
        <a:p>
          <a:endParaRPr lang="ru-RU"/>
        </a:p>
      </dgm:t>
    </dgm:pt>
    <dgm:pt modelId="{B04414EB-AD52-4FFB-9A9B-0E51E5CFACCC}" type="pres">
      <dgm:prSet presAssocID="{60262C5E-1856-4D3C-9144-DA79DE378333}" presName="Name0" presStyleCnt="0">
        <dgm:presLayoutVars>
          <dgm:dir/>
          <dgm:resizeHandles val="exact"/>
        </dgm:presLayoutVars>
      </dgm:prSet>
      <dgm:spPr/>
    </dgm:pt>
    <dgm:pt modelId="{374191BC-CBF1-4722-A9AB-92AB6DF8BFFF}" type="pres">
      <dgm:prSet presAssocID="{4CE396E4-CA83-4776-8C31-84604C1D6E3A}" presName="parTxOnly" presStyleLbl="node1" presStyleIdx="0" presStyleCnt="10" custScaleX="91008">
        <dgm:presLayoutVars>
          <dgm:bulletEnabled val="1"/>
        </dgm:presLayoutVars>
      </dgm:prSet>
      <dgm:spPr/>
    </dgm:pt>
    <dgm:pt modelId="{D3C4F458-A192-4D2A-98B1-BC7F3758BDAF}" type="pres">
      <dgm:prSet presAssocID="{56A4E5E1-E2D5-47FC-A226-BCAD690BD64B}" presName="parSpace" presStyleCnt="0"/>
      <dgm:spPr/>
    </dgm:pt>
    <dgm:pt modelId="{69F3C452-D86B-4FFA-8A78-EC557A9BF7CA}" type="pres">
      <dgm:prSet presAssocID="{83AD19C7-92C1-426C-8FAA-014C93757393}" presName="parTxOnly" presStyleLbl="node1" presStyleIdx="1" presStyleCnt="10" custScaleX="97047">
        <dgm:presLayoutVars>
          <dgm:bulletEnabled val="1"/>
        </dgm:presLayoutVars>
      </dgm:prSet>
      <dgm:spPr/>
    </dgm:pt>
    <dgm:pt modelId="{2A6AC526-0405-4199-A8E6-B0E3A00D9FBA}" type="pres">
      <dgm:prSet presAssocID="{82947BE6-FE58-4705-8BE8-30FC64170AF4}" presName="parSpace" presStyleCnt="0"/>
      <dgm:spPr/>
    </dgm:pt>
    <dgm:pt modelId="{C487BD1A-F6ED-4FFA-99F0-4FE125A9C8CA}" type="pres">
      <dgm:prSet presAssocID="{DED84642-914C-4D28-AC92-E96907651EB6}" presName="parTxOnly" presStyleLbl="node1" presStyleIdx="2" presStyleCnt="10">
        <dgm:presLayoutVars>
          <dgm:bulletEnabled val="1"/>
        </dgm:presLayoutVars>
      </dgm:prSet>
      <dgm:spPr/>
    </dgm:pt>
    <dgm:pt modelId="{6B7B8A16-23C1-49B2-8A73-E3F1BCAA299C}" type="pres">
      <dgm:prSet presAssocID="{DB77B310-E8BB-4487-A977-91AA832963C4}" presName="parSpace" presStyleCnt="0"/>
      <dgm:spPr/>
    </dgm:pt>
    <dgm:pt modelId="{19071FF0-3EC6-4ED2-A7D3-81ACB89A64AF}" type="pres">
      <dgm:prSet presAssocID="{305EF9A8-2D7D-480F-A1BD-157CA258FE7B}" presName="parTxOnly" presStyleLbl="node1" presStyleIdx="3" presStyleCnt="10">
        <dgm:presLayoutVars>
          <dgm:bulletEnabled val="1"/>
        </dgm:presLayoutVars>
      </dgm:prSet>
      <dgm:spPr/>
    </dgm:pt>
    <dgm:pt modelId="{574CDA00-9D9B-4C05-9D2F-6997663D9DC4}" type="pres">
      <dgm:prSet presAssocID="{8F85BD80-2A55-41A2-BFB5-0833A9090486}" presName="parSpace" presStyleCnt="0"/>
      <dgm:spPr/>
    </dgm:pt>
    <dgm:pt modelId="{CA7A7B24-7903-4C1C-B9BA-4C9A8CAD12F2}" type="pres">
      <dgm:prSet presAssocID="{E5D9F8B8-D299-4774-898C-A8C9D34CFDFF}" presName="parTxOnly" presStyleLbl="node1" presStyleIdx="4" presStyleCnt="10" custScaleX="106219">
        <dgm:presLayoutVars>
          <dgm:bulletEnabled val="1"/>
        </dgm:presLayoutVars>
      </dgm:prSet>
      <dgm:spPr/>
    </dgm:pt>
    <dgm:pt modelId="{DCE48D99-6F1E-4943-AF67-146A1138E898}" type="pres">
      <dgm:prSet presAssocID="{6EE7ED70-9586-43E0-A90B-7824EEAF6F41}" presName="parSpace" presStyleCnt="0"/>
      <dgm:spPr/>
    </dgm:pt>
    <dgm:pt modelId="{8581BF21-F612-406F-8D6A-A9DDBFEADA6F}" type="pres">
      <dgm:prSet presAssocID="{28BCFF6C-F314-4A3B-8C8E-C8B691E1D7A2}" presName="parTxOnly" presStyleLbl="node1" presStyleIdx="5" presStyleCnt="10">
        <dgm:presLayoutVars>
          <dgm:bulletEnabled val="1"/>
        </dgm:presLayoutVars>
      </dgm:prSet>
      <dgm:spPr/>
    </dgm:pt>
    <dgm:pt modelId="{BFC4284E-6D9D-42B4-9517-B8E455A06F70}" type="pres">
      <dgm:prSet presAssocID="{31A0315D-4810-457A-8889-6365863BA14D}" presName="parSpace" presStyleCnt="0"/>
      <dgm:spPr/>
    </dgm:pt>
    <dgm:pt modelId="{B644CFAA-F403-4D1F-AC56-C923655D6009}" type="pres">
      <dgm:prSet presAssocID="{A19FFD4B-3CE9-4837-B3E3-31BD3718816E}" presName="parTxOnly" presStyleLbl="node1" presStyleIdx="6" presStyleCnt="10">
        <dgm:presLayoutVars>
          <dgm:bulletEnabled val="1"/>
        </dgm:presLayoutVars>
      </dgm:prSet>
      <dgm:spPr/>
    </dgm:pt>
    <dgm:pt modelId="{212541E7-531B-46E6-859B-EC679F711035}" type="pres">
      <dgm:prSet presAssocID="{061CD31D-F188-4907-B92F-54E534AF013E}" presName="parSpace" presStyleCnt="0"/>
      <dgm:spPr/>
    </dgm:pt>
    <dgm:pt modelId="{F4D31F14-9AA5-42A1-A802-C2C8DB409DDB}" type="pres">
      <dgm:prSet presAssocID="{08294A86-6299-4A82-A793-D5F34A42681B}" presName="parTxOnly" presStyleLbl="node1" presStyleIdx="7" presStyleCnt="10">
        <dgm:presLayoutVars>
          <dgm:bulletEnabled val="1"/>
        </dgm:presLayoutVars>
      </dgm:prSet>
      <dgm:spPr/>
    </dgm:pt>
    <dgm:pt modelId="{FD916D1C-C16F-420B-8899-3665594CF644}" type="pres">
      <dgm:prSet presAssocID="{B31840D1-B0F3-46E0-98A7-0B1B86EB3E3D}" presName="parSpace" presStyleCnt="0"/>
      <dgm:spPr/>
    </dgm:pt>
    <dgm:pt modelId="{8139F16F-FA08-48B1-A4BF-463A12DCD535}" type="pres">
      <dgm:prSet presAssocID="{8DFABF9B-6028-4F41-BC1F-FCFE43AD5A80}" presName="parTxOnly" presStyleLbl="node1" presStyleIdx="8" presStyleCnt="10">
        <dgm:presLayoutVars>
          <dgm:bulletEnabled val="1"/>
        </dgm:presLayoutVars>
      </dgm:prSet>
      <dgm:spPr/>
    </dgm:pt>
    <dgm:pt modelId="{3B28C5E2-B4FC-4249-9F55-5133234D164F}" type="pres">
      <dgm:prSet presAssocID="{C501B004-341F-466A-B6B5-A7C4BE83A831}" presName="parSpace" presStyleCnt="0"/>
      <dgm:spPr/>
    </dgm:pt>
    <dgm:pt modelId="{E1A55F6F-5DBA-4FAF-9D29-2DC161205022}" type="pres">
      <dgm:prSet presAssocID="{2A32B026-EF94-40F9-98CC-5C6FEAEE4DD3}" presName="parTxOnly" presStyleLbl="node1" presStyleIdx="9" presStyleCnt="10" custScaleX="107182">
        <dgm:presLayoutVars>
          <dgm:bulletEnabled val="1"/>
        </dgm:presLayoutVars>
      </dgm:prSet>
      <dgm:spPr/>
    </dgm:pt>
  </dgm:ptLst>
  <dgm:cxnLst>
    <dgm:cxn modelId="{CD9BDC08-AC3E-4D4D-B22B-692BE2FDB30C}" srcId="{60262C5E-1856-4D3C-9144-DA79DE378333}" destId="{08294A86-6299-4A82-A793-D5F34A42681B}" srcOrd="7" destOrd="0" parTransId="{862718F9-7740-48B3-8D11-91B87C330C75}" sibTransId="{B31840D1-B0F3-46E0-98A7-0B1B86EB3E3D}"/>
    <dgm:cxn modelId="{CBD47F1A-EC36-404A-8A16-69023C47C179}" type="presOf" srcId="{E5D9F8B8-D299-4774-898C-A8C9D34CFDFF}" destId="{CA7A7B24-7903-4C1C-B9BA-4C9A8CAD12F2}" srcOrd="0" destOrd="0" presId="urn:microsoft.com/office/officeart/2005/8/layout/hChevron3"/>
    <dgm:cxn modelId="{7BB45432-50F2-4E5F-9E87-E1CF07696A13}" srcId="{60262C5E-1856-4D3C-9144-DA79DE378333}" destId="{DED84642-914C-4D28-AC92-E96907651EB6}" srcOrd="2" destOrd="0" parTransId="{286CA862-541B-456A-803E-B0B912E9B63F}" sibTransId="{DB77B310-E8BB-4487-A977-91AA832963C4}"/>
    <dgm:cxn modelId="{AF4F7B35-2668-4ACB-B97B-DFA1037E1AFC}" type="presOf" srcId="{2A32B026-EF94-40F9-98CC-5C6FEAEE4DD3}" destId="{E1A55F6F-5DBA-4FAF-9D29-2DC161205022}" srcOrd="0" destOrd="0" presId="urn:microsoft.com/office/officeart/2005/8/layout/hChevron3"/>
    <dgm:cxn modelId="{88DC023A-962F-466F-984A-8FFDAF2219F7}" type="presOf" srcId="{83AD19C7-92C1-426C-8FAA-014C93757393}" destId="{69F3C452-D86B-4FFA-8A78-EC557A9BF7CA}" srcOrd="0" destOrd="0" presId="urn:microsoft.com/office/officeart/2005/8/layout/hChevron3"/>
    <dgm:cxn modelId="{14DB0342-27AB-4A76-875F-B3B23E703EF9}" type="presOf" srcId="{4CE396E4-CA83-4776-8C31-84604C1D6E3A}" destId="{374191BC-CBF1-4722-A9AB-92AB6DF8BFFF}" srcOrd="0" destOrd="0" presId="urn:microsoft.com/office/officeart/2005/8/layout/hChevron3"/>
    <dgm:cxn modelId="{8E981166-680A-4162-829B-5C582DE75018}" type="presOf" srcId="{305EF9A8-2D7D-480F-A1BD-157CA258FE7B}" destId="{19071FF0-3EC6-4ED2-A7D3-81ACB89A64AF}" srcOrd="0" destOrd="0" presId="urn:microsoft.com/office/officeart/2005/8/layout/hChevron3"/>
    <dgm:cxn modelId="{23871275-897B-43E3-BDB3-B20DF65F3201}" type="presOf" srcId="{60262C5E-1856-4D3C-9144-DA79DE378333}" destId="{B04414EB-AD52-4FFB-9A9B-0E51E5CFACCC}" srcOrd="0" destOrd="0" presId="urn:microsoft.com/office/officeart/2005/8/layout/hChevron3"/>
    <dgm:cxn modelId="{09D50657-8266-464E-BA93-DF59EB533DA1}" srcId="{60262C5E-1856-4D3C-9144-DA79DE378333}" destId="{28BCFF6C-F314-4A3B-8C8E-C8B691E1D7A2}" srcOrd="5" destOrd="0" parTransId="{1D298279-C350-4946-B597-22B639677855}" sibTransId="{31A0315D-4810-457A-8889-6365863BA14D}"/>
    <dgm:cxn modelId="{4B916C79-67D0-422E-AA94-D66B4DB21927}" srcId="{60262C5E-1856-4D3C-9144-DA79DE378333}" destId="{A19FFD4B-3CE9-4837-B3E3-31BD3718816E}" srcOrd="6" destOrd="0" parTransId="{B6810EF8-CCFE-4666-86F1-190E0327BAAD}" sibTransId="{061CD31D-F188-4907-B92F-54E534AF013E}"/>
    <dgm:cxn modelId="{3988957B-09AC-4608-A4E5-FC8469135667}" srcId="{60262C5E-1856-4D3C-9144-DA79DE378333}" destId="{4CE396E4-CA83-4776-8C31-84604C1D6E3A}" srcOrd="0" destOrd="0" parTransId="{36F264B6-C846-49B7-AC14-028F2DABA855}" sibTransId="{56A4E5E1-E2D5-47FC-A226-BCAD690BD64B}"/>
    <dgm:cxn modelId="{0AC4D97F-4968-45DB-98CF-8FFCE6AD11A8}" srcId="{60262C5E-1856-4D3C-9144-DA79DE378333}" destId="{2A32B026-EF94-40F9-98CC-5C6FEAEE4DD3}" srcOrd="9" destOrd="0" parTransId="{28F3CF86-AA3C-41A5-8900-CF50947FD435}" sibTransId="{7A7C0A63-C611-4508-A9AC-BE4F5EFC8C08}"/>
    <dgm:cxn modelId="{1D8C42A4-98ED-42CE-90A4-959515C6041C}" type="presOf" srcId="{28BCFF6C-F314-4A3B-8C8E-C8B691E1D7A2}" destId="{8581BF21-F612-406F-8D6A-A9DDBFEADA6F}" srcOrd="0" destOrd="0" presId="urn:microsoft.com/office/officeart/2005/8/layout/hChevron3"/>
    <dgm:cxn modelId="{C07249A7-1AEF-40A6-9CDF-4A0859E0CC07}" type="presOf" srcId="{A19FFD4B-3CE9-4837-B3E3-31BD3718816E}" destId="{B644CFAA-F403-4D1F-AC56-C923655D6009}" srcOrd="0" destOrd="0" presId="urn:microsoft.com/office/officeart/2005/8/layout/hChevron3"/>
    <dgm:cxn modelId="{F67BD7AD-5ACC-42EF-BCC5-02BB1B7B7C90}" srcId="{60262C5E-1856-4D3C-9144-DA79DE378333}" destId="{305EF9A8-2D7D-480F-A1BD-157CA258FE7B}" srcOrd="3" destOrd="0" parTransId="{5C3F93CF-43B8-4F9D-96F8-5B7AE80AD998}" sibTransId="{8F85BD80-2A55-41A2-BFB5-0833A9090486}"/>
    <dgm:cxn modelId="{481A42B7-B7E1-48D7-81A9-8F6C6B187FE2}" srcId="{60262C5E-1856-4D3C-9144-DA79DE378333}" destId="{E5D9F8B8-D299-4774-898C-A8C9D34CFDFF}" srcOrd="4" destOrd="0" parTransId="{D198E2B5-4608-4B4A-8B5B-A909E31A8AA7}" sibTransId="{6EE7ED70-9586-43E0-A90B-7824EEAF6F41}"/>
    <dgm:cxn modelId="{EE6E0DC2-E19E-4A1C-94F3-00E7E6808AA7}" type="presOf" srcId="{8DFABF9B-6028-4F41-BC1F-FCFE43AD5A80}" destId="{8139F16F-FA08-48B1-A4BF-463A12DCD535}" srcOrd="0" destOrd="0" presId="urn:microsoft.com/office/officeart/2005/8/layout/hChevron3"/>
    <dgm:cxn modelId="{CD7315D6-333D-4483-9359-EA2422B4FFD6}" type="presOf" srcId="{08294A86-6299-4A82-A793-D5F34A42681B}" destId="{F4D31F14-9AA5-42A1-A802-C2C8DB409DDB}" srcOrd="0" destOrd="0" presId="urn:microsoft.com/office/officeart/2005/8/layout/hChevron3"/>
    <dgm:cxn modelId="{60FD5BD8-12C6-4FF7-9320-6B756AA6CAE0}" srcId="{60262C5E-1856-4D3C-9144-DA79DE378333}" destId="{83AD19C7-92C1-426C-8FAA-014C93757393}" srcOrd="1" destOrd="0" parTransId="{8E36E502-BCFB-48A3-8FFD-CBF24B4E0038}" sibTransId="{82947BE6-FE58-4705-8BE8-30FC64170AF4}"/>
    <dgm:cxn modelId="{142B0FDE-3688-4EC6-B2E2-F56D66F2AF14}" srcId="{60262C5E-1856-4D3C-9144-DA79DE378333}" destId="{8DFABF9B-6028-4F41-BC1F-FCFE43AD5A80}" srcOrd="8" destOrd="0" parTransId="{0329637C-0129-4F4F-86FF-72798E19F176}" sibTransId="{C501B004-341F-466A-B6B5-A7C4BE83A831}"/>
    <dgm:cxn modelId="{8F322AED-538C-483B-8C7D-DDF7217BA092}" type="presOf" srcId="{DED84642-914C-4D28-AC92-E96907651EB6}" destId="{C487BD1A-F6ED-4FFA-99F0-4FE125A9C8CA}" srcOrd="0" destOrd="0" presId="urn:microsoft.com/office/officeart/2005/8/layout/hChevron3"/>
    <dgm:cxn modelId="{B04A6B6A-7D22-4D94-BFBF-130D0FE07322}" type="presParOf" srcId="{B04414EB-AD52-4FFB-9A9B-0E51E5CFACCC}" destId="{374191BC-CBF1-4722-A9AB-92AB6DF8BFFF}" srcOrd="0" destOrd="0" presId="urn:microsoft.com/office/officeart/2005/8/layout/hChevron3"/>
    <dgm:cxn modelId="{124762CC-2C4A-430A-9748-68EBA052845D}" type="presParOf" srcId="{B04414EB-AD52-4FFB-9A9B-0E51E5CFACCC}" destId="{D3C4F458-A192-4D2A-98B1-BC7F3758BDAF}" srcOrd="1" destOrd="0" presId="urn:microsoft.com/office/officeart/2005/8/layout/hChevron3"/>
    <dgm:cxn modelId="{2806639B-1C60-42E3-BD83-95BC6206D451}" type="presParOf" srcId="{B04414EB-AD52-4FFB-9A9B-0E51E5CFACCC}" destId="{69F3C452-D86B-4FFA-8A78-EC557A9BF7CA}" srcOrd="2" destOrd="0" presId="urn:microsoft.com/office/officeart/2005/8/layout/hChevron3"/>
    <dgm:cxn modelId="{275D1892-0455-4003-B95D-C89062F42A2B}" type="presParOf" srcId="{B04414EB-AD52-4FFB-9A9B-0E51E5CFACCC}" destId="{2A6AC526-0405-4199-A8E6-B0E3A00D9FBA}" srcOrd="3" destOrd="0" presId="urn:microsoft.com/office/officeart/2005/8/layout/hChevron3"/>
    <dgm:cxn modelId="{E8F98E2E-C410-4B35-9D28-CD886011E8F8}" type="presParOf" srcId="{B04414EB-AD52-4FFB-9A9B-0E51E5CFACCC}" destId="{C487BD1A-F6ED-4FFA-99F0-4FE125A9C8CA}" srcOrd="4" destOrd="0" presId="urn:microsoft.com/office/officeart/2005/8/layout/hChevron3"/>
    <dgm:cxn modelId="{65175139-0A3A-42AD-BBD1-1B9487F3CAA9}" type="presParOf" srcId="{B04414EB-AD52-4FFB-9A9B-0E51E5CFACCC}" destId="{6B7B8A16-23C1-49B2-8A73-E3F1BCAA299C}" srcOrd="5" destOrd="0" presId="urn:microsoft.com/office/officeart/2005/8/layout/hChevron3"/>
    <dgm:cxn modelId="{60E7B57F-CA4B-48E1-97F0-669D080FABF3}" type="presParOf" srcId="{B04414EB-AD52-4FFB-9A9B-0E51E5CFACCC}" destId="{19071FF0-3EC6-4ED2-A7D3-81ACB89A64AF}" srcOrd="6" destOrd="0" presId="urn:microsoft.com/office/officeart/2005/8/layout/hChevron3"/>
    <dgm:cxn modelId="{B0A4783C-CD10-4576-9FB1-5E3FADE1C56F}" type="presParOf" srcId="{B04414EB-AD52-4FFB-9A9B-0E51E5CFACCC}" destId="{574CDA00-9D9B-4C05-9D2F-6997663D9DC4}" srcOrd="7" destOrd="0" presId="urn:microsoft.com/office/officeart/2005/8/layout/hChevron3"/>
    <dgm:cxn modelId="{5153D5C5-807A-488B-83D4-2F661417B4AB}" type="presParOf" srcId="{B04414EB-AD52-4FFB-9A9B-0E51E5CFACCC}" destId="{CA7A7B24-7903-4C1C-B9BA-4C9A8CAD12F2}" srcOrd="8" destOrd="0" presId="urn:microsoft.com/office/officeart/2005/8/layout/hChevron3"/>
    <dgm:cxn modelId="{CC3F79CC-8492-465E-B465-E61ACDC114ED}" type="presParOf" srcId="{B04414EB-AD52-4FFB-9A9B-0E51E5CFACCC}" destId="{DCE48D99-6F1E-4943-AF67-146A1138E898}" srcOrd="9" destOrd="0" presId="urn:microsoft.com/office/officeart/2005/8/layout/hChevron3"/>
    <dgm:cxn modelId="{887BCBB9-3C6B-461A-AB42-76E4DAADC6AC}" type="presParOf" srcId="{B04414EB-AD52-4FFB-9A9B-0E51E5CFACCC}" destId="{8581BF21-F612-406F-8D6A-A9DDBFEADA6F}" srcOrd="10" destOrd="0" presId="urn:microsoft.com/office/officeart/2005/8/layout/hChevron3"/>
    <dgm:cxn modelId="{0D0FB89A-5E53-4A93-BE67-71EAF1B35908}" type="presParOf" srcId="{B04414EB-AD52-4FFB-9A9B-0E51E5CFACCC}" destId="{BFC4284E-6D9D-42B4-9517-B8E455A06F70}" srcOrd="11" destOrd="0" presId="urn:microsoft.com/office/officeart/2005/8/layout/hChevron3"/>
    <dgm:cxn modelId="{ED4D871A-FACA-4C0A-A9EA-DAF43F6049FC}" type="presParOf" srcId="{B04414EB-AD52-4FFB-9A9B-0E51E5CFACCC}" destId="{B644CFAA-F403-4D1F-AC56-C923655D6009}" srcOrd="12" destOrd="0" presId="urn:microsoft.com/office/officeart/2005/8/layout/hChevron3"/>
    <dgm:cxn modelId="{E4C7E731-8150-4FA9-992C-1B4203E5D820}" type="presParOf" srcId="{B04414EB-AD52-4FFB-9A9B-0E51E5CFACCC}" destId="{212541E7-531B-46E6-859B-EC679F711035}" srcOrd="13" destOrd="0" presId="urn:microsoft.com/office/officeart/2005/8/layout/hChevron3"/>
    <dgm:cxn modelId="{E979B02B-DD24-49F7-B000-7101C555A18C}" type="presParOf" srcId="{B04414EB-AD52-4FFB-9A9B-0E51E5CFACCC}" destId="{F4D31F14-9AA5-42A1-A802-C2C8DB409DDB}" srcOrd="14" destOrd="0" presId="urn:microsoft.com/office/officeart/2005/8/layout/hChevron3"/>
    <dgm:cxn modelId="{CDEE6E9A-AFBA-4462-8AA7-4793CAB16267}" type="presParOf" srcId="{B04414EB-AD52-4FFB-9A9B-0E51E5CFACCC}" destId="{FD916D1C-C16F-420B-8899-3665594CF644}" srcOrd="15" destOrd="0" presId="urn:microsoft.com/office/officeart/2005/8/layout/hChevron3"/>
    <dgm:cxn modelId="{5B917F68-6612-427E-B231-0CF74DF16EE4}" type="presParOf" srcId="{B04414EB-AD52-4FFB-9A9B-0E51E5CFACCC}" destId="{8139F16F-FA08-48B1-A4BF-463A12DCD535}" srcOrd="16" destOrd="0" presId="urn:microsoft.com/office/officeart/2005/8/layout/hChevron3"/>
    <dgm:cxn modelId="{F8417B11-E463-44AD-95C7-B6E1164DD6E6}" type="presParOf" srcId="{B04414EB-AD52-4FFB-9A9B-0E51E5CFACCC}" destId="{3B28C5E2-B4FC-4249-9F55-5133234D164F}" srcOrd="17" destOrd="0" presId="urn:microsoft.com/office/officeart/2005/8/layout/hChevron3"/>
    <dgm:cxn modelId="{CD1A4DF9-1D66-4C4A-9376-FFD9F9E7F459}" type="presParOf" srcId="{B04414EB-AD52-4FFB-9A9B-0E51E5CFACCC}" destId="{E1A55F6F-5DBA-4FAF-9D29-2DC161205022}" srcOrd="1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0262C5E-1856-4D3C-9144-DA79DE378333}" type="doc">
      <dgm:prSet loTypeId="urn:microsoft.com/office/officeart/2005/8/layout/hChevron3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4CE396E4-CA83-4776-8C31-84604C1D6E3A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problem</a:t>
          </a:r>
          <a:endParaRPr lang="ru-RU" sz="1800" dirty="0"/>
        </a:p>
      </dgm:t>
    </dgm:pt>
    <dgm:pt modelId="{36F264B6-C846-49B7-AC14-028F2DABA855}" type="parTrans" cxnId="{3988957B-09AC-4608-A4E5-FC8469135667}">
      <dgm:prSet/>
      <dgm:spPr/>
      <dgm:t>
        <a:bodyPr/>
        <a:lstStyle/>
        <a:p>
          <a:endParaRPr lang="ru-RU"/>
        </a:p>
      </dgm:t>
    </dgm:pt>
    <dgm:pt modelId="{56A4E5E1-E2D5-47FC-A226-BCAD690BD64B}" type="sibTrans" cxnId="{3988957B-09AC-4608-A4E5-FC8469135667}">
      <dgm:prSet/>
      <dgm:spPr/>
      <dgm:t>
        <a:bodyPr/>
        <a:lstStyle/>
        <a:p>
          <a:endParaRPr lang="ru-RU"/>
        </a:p>
      </dgm:t>
    </dgm:pt>
    <dgm:pt modelId="{DED84642-914C-4D28-AC92-E96907651EB6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intro</a:t>
          </a:r>
          <a:endParaRPr lang="ru-RU" sz="1800" dirty="0"/>
        </a:p>
      </dgm:t>
    </dgm:pt>
    <dgm:pt modelId="{286CA862-541B-456A-803E-B0B912E9B63F}" type="parTrans" cxnId="{7BB45432-50F2-4E5F-9E87-E1CF07696A13}">
      <dgm:prSet/>
      <dgm:spPr/>
      <dgm:t>
        <a:bodyPr/>
        <a:lstStyle/>
        <a:p>
          <a:endParaRPr lang="ru-RU"/>
        </a:p>
      </dgm:t>
    </dgm:pt>
    <dgm:pt modelId="{DB77B310-E8BB-4487-A977-91AA832963C4}" type="sibTrans" cxnId="{7BB45432-50F2-4E5F-9E87-E1CF07696A13}">
      <dgm:prSet/>
      <dgm:spPr/>
      <dgm:t>
        <a:bodyPr/>
        <a:lstStyle/>
        <a:p>
          <a:endParaRPr lang="ru-RU"/>
        </a:p>
      </dgm:t>
    </dgm:pt>
    <dgm:pt modelId="{83AD19C7-92C1-426C-8FAA-014C93757393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G&amp;T</a:t>
          </a:r>
          <a:endParaRPr lang="ru-RU" sz="1800" dirty="0"/>
        </a:p>
      </dgm:t>
    </dgm:pt>
    <dgm:pt modelId="{8E36E502-BCFB-48A3-8FFD-CBF24B4E0038}" type="parTrans" cxnId="{60FD5BD8-12C6-4FF7-9320-6B756AA6CAE0}">
      <dgm:prSet/>
      <dgm:spPr/>
      <dgm:t>
        <a:bodyPr/>
        <a:lstStyle/>
        <a:p>
          <a:endParaRPr lang="ru-RU"/>
        </a:p>
      </dgm:t>
    </dgm:pt>
    <dgm:pt modelId="{82947BE6-FE58-4705-8BE8-30FC64170AF4}" type="sibTrans" cxnId="{60FD5BD8-12C6-4FF7-9320-6B756AA6CAE0}">
      <dgm:prSet/>
      <dgm:spPr/>
      <dgm:t>
        <a:bodyPr/>
        <a:lstStyle/>
        <a:p>
          <a:endParaRPr lang="ru-RU"/>
        </a:p>
      </dgm:t>
    </dgm:pt>
    <dgm:pt modelId="{305EF9A8-2D7D-480F-A1BD-157CA258FE7B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voltage vs mass</a:t>
          </a:r>
        </a:p>
      </dgm:t>
    </dgm:pt>
    <dgm:pt modelId="{5C3F93CF-43B8-4F9D-96F8-5B7AE80AD998}" type="parTrans" cxnId="{F67BD7AD-5ACC-42EF-BCC5-02BB1B7B7C90}">
      <dgm:prSet/>
      <dgm:spPr/>
      <dgm:t>
        <a:bodyPr/>
        <a:lstStyle/>
        <a:p>
          <a:endParaRPr lang="ru-RU"/>
        </a:p>
      </dgm:t>
    </dgm:pt>
    <dgm:pt modelId="{8F85BD80-2A55-41A2-BFB5-0833A9090486}" type="sibTrans" cxnId="{F67BD7AD-5ACC-42EF-BCC5-02BB1B7B7C90}">
      <dgm:prSet/>
      <dgm:spPr/>
      <dgm:t>
        <a:bodyPr/>
        <a:lstStyle/>
        <a:p>
          <a:endParaRPr lang="ru-RU"/>
        </a:p>
      </dgm:t>
    </dgm:pt>
    <dgm:pt modelId="{E5D9F8B8-D299-4774-898C-A8C9D34CFDFF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discharge</a:t>
          </a:r>
          <a:endParaRPr lang="ru-RU" sz="1800" dirty="0"/>
        </a:p>
      </dgm:t>
    </dgm:pt>
    <dgm:pt modelId="{D198E2B5-4608-4B4A-8B5B-A909E31A8AA7}" type="parTrans" cxnId="{481A42B7-B7E1-48D7-81A9-8F6C6B187FE2}">
      <dgm:prSet/>
      <dgm:spPr/>
      <dgm:t>
        <a:bodyPr/>
        <a:lstStyle/>
        <a:p>
          <a:endParaRPr lang="ru-RU"/>
        </a:p>
      </dgm:t>
    </dgm:pt>
    <dgm:pt modelId="{6EE7ED70-9586-43E0-A90B-7824EEAF6F41}" type="sibTrans" cxnId="{481A42B7-B7E1-48D7-81A9-8F6C6B187FE2}">
      <dgm:prSet/>
      <dgm:spPr/>
      <dgm:t>
        <a:bodyPr/>
        <a:lstStyle/>
        <a:p>
          <a:endParaRPr lang="ru-RU"/>
        </a:p>
      </dgm:t>
    </dgm:pt>
    <dgm:pt modelId="{28BCFF6C-F314-4A3B-8C8E-C8B691E1D7A2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p. module</a:t>
          </a:r>
          <a:endParaRPr lang="ru-RU" sz="1800" dirty="0"/>
        </a:p>
      </dgm:t>
    </dgm:pt>
    <dgm:pt modelId="{1D298279-C350-4946-B597-22B639677855}" type="parTrans" cxnId="{09D50657-8266-464E-BA93-DF59EB533DA1}">
      <dgm:prSet/>
      <dgm:spPr/>
      <dgm:t>
        <a:bodyPr/>
        <a:lstStyle/>
        <a:p>
          <a:endParaRPr lang="ru-RU"/>
        </a:p>
      </dgm:t>
    </dgm:pt>
    <dgm:pt modelId="{31A0315D-4810-457A-8889-6365863BA14D}" type="sibTrans" cxnId="{09D50657-8266-464E-BA93-DF59EB533DA1}">
      <dgm:prSet/>
      <dgm:spPr/>
      <dgm:t>
        <a:bodyPr/>
        <a:lstStyle/>
        <a:p>
          <a:endParaRPr lang="ru-RU"/>
        </a:p>
      </dgm:t>
    </dgm:pt>
    <dgm:pt modelId="{A19FFD4B-3CE9-4837-B3E3-31BD3718816E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voltage vs area</a:t>
          </a:r>
          <a:endParaRPr lang="ru-RU" sz="1800" dirty="0"/>
        </a:p>
      </dgm:t>
    </dgm:pt>
    <dgm:pt modelId="{B6810EF8-CCFE-4666-86F1-190E0327BAAD}" type="parTrans" cxnId="{4B916C79-67D0-422E-AA94-D66B4DB21927}">
      <dgm:prSet/>
      <dgm:spPr/>
      <dgm:t>
        <a:bodyPr/>
        <a:lstStyle/>
        <a:p>
          <a:endParaRPr lang="ru-RU"/>
        </a:p>
      </dgm:t>
    </dgm:pt>
    <dgm:pt modelId="{061CD31D-F188-4907-B92F-54E534AF013E}" type="sibTrans" cxnId="{4B916C79-67D0-422E-AA94-D66B4DB21927}">
      <dgm:prSet/>
      <dgm:spPr/>
      <dgm:t>
        <a:bodyPr/>
        <a:lstStyle/>
        <a:p>
          <a:endParaRPr lang="ru-RU"/>
        </a:p>
      </dgm:t>
    </dgm:pt>
    <dgm:pt modelId="{08294A86-6299-4A82-A793-D5F34A42681B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another piezoid</a:t>
          </a:r>
          <a:endParaRPr lang="ru-RU" sz="1800" dirty="0"/>
        </a:p>
      </dgm:t>
    </dgm:pt>
    <dgm:pt modelId="{862718F9-7740-48B3-8D11-91B87C330C75}" type="parTrans" cxnId="{CD9BDC08-AC3E-4D4D-B22B-692BE2FDB30C}">
      <dgm:prSet/>
      <dgm:spPr/>
      <dgm:t>
        <a:bodyPr/>
        <a:lstStyle/>
        <a:p>
          <a:endParaRPr lang="ru-RU"/>
        </a:p>
      </dgm:t>
    </dgm:pt>
    <dgm:pt modelId="{B31840D1-B0F3-46E0-98A7-0B1B86EB3E3D}" type="sibTrans" cxnId="{CD9BDC08-AC3E-4D4D-B22B-692BE2FDB30C}">
      <dgm:prSet/>
      <dgm:spPr/>
      <dgm:t>
        <a:bodyPr/>
        <a:lstStyle/>
        <a:p>
          <a:endParaRPr lang="ru-RU"/>
        </a:p>
      </dgm:t>
    </dgm:pt>
    <dgm:pt modelId="{8DFABF9B-6028-4F41-BC1F-FCFE43AD5A80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results</a:t>
          </a:r>
          <a:endParaRPr lang="ru-RU" sz="1800" dirty="0"/>
        </a:p>
      </dgm:t>
    </dgm:pt>
    <dgm:pt modelId="{0329637C-0129-4F4F-86FF-72798E19F176}" type="parTrans" cxnId="{142B0FDE-3688-4EC6-B2E2-F56D66F2AF14}">
      <dgm:prSet/>
      <dgm:spPr/>
      <dgm:t>
        <a:bodyPr/>
        <a:lstStyle/>
        <a:p>
          <a:endParaRPr lang="ru-RU"/>
        </a:p>
      </dgm:t>
    </dgm:pt>
    <dgm:pt modelId="{C501B004-341F-466A-B6B5-A7C4BE83A831}" type="sibTrans" cxnId="{142B0FDE-3688-4EC6-B2E2-F56D66F2AF14}">
      <dgm:prSet/>
      <dgm:spPr/>
      <dgm:t>
        <a:bodyPr/>
        <a:lstStyle/>
        <a:p>
          <a:endParaRPr lang="ru-RU"/>
        </a:p>
      </dgm:t>
    </dgm:pt>
    <dgm:pt modelId="{2A32B026-EF94-40F9-98CC-5C6FEAEE4DD3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resources</a:t>
          </a:r>
          <a:endParaRPr lang="ru-RU" sz="1800" dirty="0"/>
        </a:p>
      </dgm:t>
    </dgm:pt>
    <dgm:pt modelId="{28F3CF86-AA3C-41A5-8900-CF50947FD435}" type="parTrans" cxnId="{0AC4D97F-4968-45DB-98CF-8FFCE6AD11A8}">
      <dgm:prSet/>
      <dgm:spPr/>
      <dgm:t>
        <a:bodyPr/>
        <a:lstStyle/>
        <a:p>
          <a:endParaRPr lang="ru-RU"/>
        </a:p>
      </dgm:t>
    </dgm:pt>
    <dgm:pt modelId="{7A7C0A63-C611-4508-A9AC-BE4F5EFC8C08}" type="sibTrans" cxnId="{0AC4D97F-4968-45DB-98CF-8FFCE6AD11A8}">
      <dgm:prSet/>
      <dgm:spPr/>
      <dgm:t>
        <a:bodyPr/>
        <a:lstStyle/>
        <a:p>
          <a:endParaRPr lang="ru-RU"/>
        </a:p>
      </dgm:t>
    </dgm:pt>
    <dgm:pt modelId="{B04414EB-AD52-4FFB-9A9B-0E51E5CFACCC}" type="pres">
      <dgm:prSet presAssocID="{60262C5E-1856-4D3C-9144-DA79DE378333}" presName="Name0" presStyleCnt="0">
        <dgm:presLayoutVars>
          <dgm:dir/>
          <dgm:resizeHandles val="exact"/>
        </dgm:presLayoutVars>
      </dgm:prSet>
      <dgm:spPr/>
    </dgm:pt>
    <dgm:pt modelId="{374191BC-CBF1-4722-A9AB-92AB6DF8BFFF}" type="pres">
      <dgm:prSet presAssocID="{4CE396E4-CA83-4776-8C31-84604C1D6E3A}" presName="parTxOnly" presStyleLbl="node1" presStyleIdx="0" presStyleCnt="10" custScaleX="91008">
        <dgm:presLayoutVars>
          <dgm:bulletEnabled val="1"/>
        </dgm:presLayoutVars>
      </dgm:prSet>
      <dgm:spPr/>
    </dgm:pt>
    <dgm:pt modelId="{D3C4F458-A192-4D2A-98B1-BC7F3758BDAF}" type="pres">
      <dgm:prSet presAssocID="{56A4E5E1-E2D5-47FC-A226-BCAD690BD64B}" presName="parSpace" presStyleCnt="0"/>
      <dgm:spPr/>
    </dgm:pt>
    <dgm:pt modelId="{69F3C452-D86B-4FFA-8A78-EC557A9BF7CA}" type="pres">
      <dgm:prSet presAssocID="{83AD19C7-92C1-426C-8FAA-014C93757393}" presName="parTxOnly" presStyleLbl="node1" presStyleIdx="1" presStyleCnt="10" custScaleX="97047">
        <dgm:presLayoutVars>
          <dgm:bulletEnabled val="1"/>
        </dgm:presLayoutVars>
      </dgm:prSet>
      <dgm:spPr/>
    </dgm:pt>
    <dgm:pt modelId="{2A6AC526-0405-4199-A8E6-B0E3A00D9FBA}" type="pres">
      <dgm:prSet presAssocID="{82947BE6-FE58-4705-8BE8-30FC64170AF4}" presName="parSpace" presStyleCnt="0"/>
      <dgm:spPr/>
    </dgm:pt>
    <dgm:pt modelId="{C487BD1A-F6ED-4FFA-99F0-4FE125A9C8CA}" type="pres">
      <dgm:prSet presAssocID="{DED84642-914C-4D28-AC92-E96907651EB6}" presName="parTxOnly" presStyleLbl="node1" presStyleIdx="2" presStyleCnt="10">
        <dgm:presLayoutVars>
          <dgm:bulletEnabled val="1"/>
        </dgm:presLayoutVars>
      </dgm:prSet>
      <dgm:spPr/>
    </dgm:pt>
    <dgm:pt modelId="{6B7B8A16-23C1-49B2-8A73-E3F1BCAA299C}" type="pres">
      <dgm:prSet presAssocID="{DB77B310-E8BB-4487-A977-91AA832963C4}" presName="parSpace" presStyleCnt="0"/>
      <dgm:spPr/>
    </dgm:pt>
    <dgm:pt modelId="{19071FF0-3EC6-4ED2-A7D3-81ACB89A64AF}" type="pres">
      <dgm:prSet presAssocID="{305EF9A8-2D7D-480F-A1BD-157CA258FE7B}" presName="parTxOnly" presStyleLbl="node1" presStyleIdx="3" presStyleCnt="10">
        <dgm:presLayoutVars>
          <dgm:bulletEnabled val="1"/>
        </dgm:presLayoutVars>
      </dgm:prSet>
      <dgm:spPr/>
    </dgm:pt>
    <dgm:pt modelId="{574CDA00-9D9B-4C05-9D2F-6997663D9DC4}" type="pres">
      <dgm:prSet presAssocID="{8F85BD80-2A55-41A2-BFB5-0833A9090486}" presName="parSpace" presStyleCnt="0"/>
      <dgm:spPr/>
    </dgm:pt>
    <dgm:pt modelId="{CA7A7B24-7903-4C1C-B9BA-4C9A8CAD12F2}" type="pres">
      <dgm:prSet presAssocID="{E5D9F8B8-D299-4774-898C-A8C9D34CFDFF}" presName="parTxOnly" presStyleLbl="node1" presStyleIdx="4" presStyleCnt="10" custScaleX="106219">
        <dgm:presLayoutVars>
          <dgm:bulletEnabled val="1"/>
        </dgm:presLayoutVars>
      </dgm:prSet>
      <dgm:spPr/>
    </dgm:pt>
    <dgm:pt modelId="{DCE48D99-6F1E-4943-AF67-146A1138E898}" type="pres">
      <dgm:prSet presAssocID="{6EE7ED70-9586-43E0-A90B-7824EEAF6F41}" presName="parSpace" presStyleCnt="0"/>
      <dgm:spPr/>
    </dgm:pt>
    <dgm:pt modelId="{8581BF21-F612-406F-8D6A-A9DDBFEADA6F}" type="pres">
      <dgm:prSet presAssocID="{28BCFF6C-F314-4A3B-8C8E-C8B691E1D7A2}" presName="parTxOnly" presStyleLbl="node1" presStyleIdx="5" presStyleCnt="10">
        <dgm:presLayoutVars>
          <dgm:bulletEnabled val="1"/>
        </dgm:presLayoutVars>
      </dgm:prSet>
      <dgm:spPr/>
    </dgm:pt>
    <dgm:pt modelId="{BFC4284E-6D9D-42B4-9517-B8E455A06F70}" type="pres">
      <dgm:prSet presAssocID="{31A0315D-4810-457A-8889-6365863BA14D}" presName="parSpace" presStyleCnt="0"/>
      <dgm:spPr/>
    </dgm:pt>
    <dgm:pt modelId="{B644CFAA-F403-4D1F-AC56-C923655D6009}" type="pres">
      <dgm:prSet presAssocID="{A19FFD4B-3CE9-4837-B3E3-31BD3718816E}" presName="parTxOnly" presStyleLbl="node1" presStyleIdx="6" presStyleCnt="10">
        <dgm:presLayoutVars>
          <dgm:bulletEnabled val="1"/>
        </dgm:presLayoutVars>
      </dgm:prSet>
      <dgm:spPr/>
    </dgm:pt>
    <dgm:pt modelId="{212541E7-531B-46E6-859B-EC679F711035}" type="pres">
      <dgm:prSet presAssocID="{061CD31D-F188-4907-B92F-54E534AF013E}" presName="parSpace" presStyleCnt="0"/>
      <dgm:spPr/>
    </dgm:pt>
    <dgm:pt modelId="{F4D31F14-9AA5-42A1-A802-C2C8DB409DDB}" type="pres">
      <dgm:prSet presAssocID="{08294A86-6299-4A82-A793-D5F34A42681B}" presName="parTxOnly" presStyleLbl="node1" presStyleIdx="7" presStyleCnt="10">
        <dgm:presLayoutVars>
          <dgm:bulletEnabled val="1"/>
        </dgm:presLayoutVars>
      </dgm:prSet>
      <dgm:spPr/>
    </dgm:pt>
    <dgm:pt modelId="{FD916D1C-C16F-420B-8899-3665594CF644}" type="pres">
      <dgm:prSet presAssocID="{B31840D1-B0F3-46E0-98A7-0B1B86EB3E3D}" presName="parSpace" presStyleCnt="0"/>
      <dgm:spPr/>
    </dgm:pt>
    <dgm:pt modelId="{8139F16F-FA08-48B1-A4BF-463A12DCD535}" type="pres">
      <dgm:prSet presAssocID="{8DFABF9B-6028-4F41-BC1F-FCFE43AD5A80}" presName="parTxOnly" presStyleLbl="node1" presStyleIdx="8" presStyleCnt="10">
        <dgm:presLayoutVars>
          <dgm:bulletEnabled val="1"/>
        </dgm:presLayoutVars>
      </dgm:prSet>
      <dgm:spPr/>
    </dgm:pt>
    <dgm:pt modelId="{3B28C5E2-B4FC-4249-9F55-5133234D164F}" type="pres">
      <dgm:prSet presAssocID="{C501B004-341F-466A-B6B5-A7C4BE83A831}" presName="parSpace" presStyleCnt="0"/>
      <dgm:spPr/>
    </dgm:pt>
    <dgm:pt modelId="{E1A55F6F-5DBA-4FAF-9D29-2DC161205022}" type="pres">
      <dgm:prSet presAssocID="{2A32B026-EF94-40F9-98CC-5C6FEAEE4DD3}" presName="parTxOnly" presStyleLbl="node1" presStyleIdx="9" presStyleCnt="10" custScaleX="107182">
        <dgm:presLayoutVars>
          <dgm:bulletEnabled val="1"/>
        </dgm:presLayoutVars>
      </dgm:prSet>
      <dgm:spPr/>
    </dgm:pt>
  </dgm:ptLst>
  <dgm:cxnLst>
    <dgm:cxn modelId="{CD9BDC08-AC3E-4D4D-B22B-692BE2FDB30C}" srcId="{60262C5E-1856-4D3C-9144-DA79DE378333}" destId="{08294A86-6299-4A82-A793-D5F34A42681B}" srcOrd="7" destOrd="0" parTransId="{862718F9-7740-48B3-8D11-91B87C330C75}" sibTransId="{B31840D1-B0F3-46E0-98A7-0B1B86EB3E3D}"/>
    <dgm:cxn modelId="{CBD47F1A-EC36-404A-8A16-69023C47C179}" type="presOf" srcId="{E5D9F8B8-D299-4774-898C-A8C9D34CFDFF}" destId="{CA7A7B24-7903-4C1C-B9BA-4C9A8CAD12F2}" srcOrd="0" destOrd="0" presId="urn:microsoft.com/office/officeart/2005/8/layout/hChevron3"/>
    <dgm:cxn modelId="{7BB45432-50F2-4E5F-9E87-E1CF07696A13}" srcId="{60262C5E-1856-4D3C-9144-DA79DE378333}" destId="{DED84642-914C-4D28-AC92-E96907651EB6}" srcOrd="2" destOrd="0" parTransId="{286CA862-541B-456A-803E-B0B912E9B63F}" sibTransId="{DB77B310-E8BB-4487-A977-91AA832963C4}"/>
    <dgm:cxn modelId="{AF4F7B35-2668-4ACB-B97B-DFA1037E1AFC}" type="presOf" srcId="{2A32B026-EF94-40F9-98CC-5C6FEAEE4DD3}" destId="{E1A55F6F-5DBA-4FAF-9D29-2DC161205022}" srcOrd="0" destOrd="0" presId="urn:microsoft.com/office/officeart/2005/8/layout/hChevron3"/>
    <dgm:cxn modelId="{88DC023A-962F-466F-984A-8FFDAF2219F7}" type="presOf" srcId="{83AD19C7-92C1-426C-8FAA-014C93757393}" destId="{69F3C452-D86B-4FFA-8A78-EC557A9BF7CA}" srcOrd="0" destOrd="0" presId="urn:microsoft.com/office/officeart/2005/8/layout/hChevron3"/>
    <dgm:cxn modelId="{14DB0342-27AB-4A76-875F-B3B23E703EF9}" type="presOf" srcId="{4CE396E4-CA83-4776-8C31-84604C1D6E3A}" destId="{374191BC-CBF1-4722-A9AB-92AB6DF8BFFF}" srcOrd="0" destOrd="0" presId="urn:microsoft.com/office/officeart/2005/8/layout/hChevron3"/>
    <dgm:cxn modelId="{8E981166-680A-4162-829B-5C582DE75018}" type="presOf" srcId="{305EF9A8-2D7D-480F-A1BD-157CA258FE7B}" destId="{19071FF0-3EC6-4ED2-A7D3-81ACB89A64AF}" srcOrd="0" destOrd="0" presId="urn:microsoft.com/office/officeart/2005/8/layout/hChevron3"/>
    <dgm:cxn modelId="{23871275-897B-43E3-BDB3-B20DF65F3201}" type="presOf" srcId="{60262C5E-1856-4D3C-9144-DA79DE378333}" destId="{B04414EB-AD52-4FFB-9A9B-0E51E5CFACCC}" srcOrd="0" destOrd="0" presId="urn:microsoft.com/office/officeart/2005/8/layout/hChevron3"/>
    <dgm:cxn modelId="{09D50657-8266-464E-BA93-DF59EB533DA1}" srcId="{60262C5E-1856-4D3C-9144-DA79DE378333}" destId="{28BCFF6C-F314-4A3B-8C8E-C8B691E1D7A2}" srcOrd="5" destOrd="0" parTransId="{1D298279-C350-4946-B597-22B639677855}" sibTransId="{31A0315D-4810-457A-8889-6365863BA14D}"/>
    <dgm:cxn modelId="{4B916C79-67D0-422E-AA94-D66B4DB21927}" srcId="{60262C5E-1856-4D3C-9144-DA79DE378333}" destId="{A19FFD4B-3CE9-4837-B3E3-31BD3718816E}" srcOrd="6" destOrd="0" parTransId="{B6810EF8-CCFE-4666-86F1-190E0327BAAD}" sibTransId="{061CD31D-F188-4907-B92F-54E534AF013E}"/>
    <dgm:cxn modelId="{3988957B-09AC-4608-A4E5-FC8469135667}" srcId="{60262C5E-1856-4D3C-9144-DA79DE378333}" destId="{4CE396E4-CA83-4776-8C31-84604C1D6E3A}" srcOrd="0" destOrd="0" parTransId="{36F264B6-C846-49B7-AC14-028F2DABA855}" sibTransId="{56A4E5E1-E2D5-47FC-A226-BCAD690BD64B}"/>
    <dgm:cxn modelId="{0AC4D97F-4968-45DB-98CF-8FFCE6AD11A8}" srcId="{60262C5E-1856-4D3C-9144-DA79DE378333}" destId="{2A32B026-EF94-40F9-98CC-5C6FEAEE4DD3}" srcOrd="9" destOrd="0" parTransId="{28F3CF86-AA3C-41A5-8900-CF50947FD435}" sibTransId="{7A7C0A63-C611-4508-A9AC-BE4F5EFC8C08}"/>
    <dgm:cxn modelId="{1D8C42A4-98ED-42CE-90A4-959515C6041C}" type="presOf" srcId="{28BCFF6C-F314-4A3B-8C8E-C8B691E1D7A2}" destId="{8581BF21-F612-406F-8D6A-A9DDBFEADA6F}" srcOrd="0" destOrd="0" presId="urn:microsoft.com/office/officeart/2005/8/layout/hChevron3"/>
    <dgm:cxn modelId="{C07249A7-1AEF-40A6-9CDF-4A0859E0CC07}" type="presOf" srcId="{A19FFD4B-3CE9-4837-B3E3-31BD3718816E}" destId="{B644CFAA-F403-4D1F-AC56-C923655D6009}" srcOrd="0" destOrd="0" presId="urn:microsoft.com/office/officeart/2005/8/layout/hChevron3"/>
    <dgm:cxn modelId="{F67BD7AD-5ACC-42EF-BCC5-02BB1B7B7C90}" srcId="{60262C5E-1856-4D3C-9144-DA79DE378333}" destId="{305EF9A8-2D7D-480F-A1BD-157CA258FE7B}" srcOrd="3" destOrd="0" parTransId="{5C3F93CF-43B8-4F9D-96F8-5B7AE80AD998}" sibTransId="{8F85BD80-2A55-41A2-BFB5-0833A9090486}"/>
    <dgm:cxn modelId="{481A42B7-B7E1-48D7-81A9-8F6C6B187FE2}" srcId="{60262C5E-1856-4D3C-9144-DA79DE378333}" destId="{E5D9F8B8-D299-4774-898C-A8C9D34CFDFF}" srcOrd="4" destOrd="0" parTransId="{D198E2B5-4608-4B4A-8B5B-A909E31A8AA7}" sibTransId="{6EE7ED70-9586-43E0-A90B-7824EEAF6F41}"/>
    <dgm:cxn modelId="{EE6E0DC2-E19E-4A1C-94F3-00E7E6808AA7}" type="presOf" srcId="{8DFABF9B-6028-4F41-BC1F-FCFE43AD5A80}" destId="{8139F16F-FA08-48B1-A4BF-463A12DCD535}" srcOrd="0" destOrd="0" presId="urn:microsoft.com/office/officeart/2005/8/layout/hChevron3"/>
    <dgm:cxn modelId="{CD7315D6-333D-4483-9359-EA2422B4FFD6}" type="presOf" srcId="{08294A86-6299-4A82-A793-D5F34A42681B}" destId="{F4D31F14-9AA5-42A1-A802-C2C8DB409DDB}" srcOrd="0" destOrd="0" presId="urn:microsoft.com/office/officeart/2005/8/layout/hChevron3"/>
    <dgm:cxn modelId="{60FD5BD8-12C6-4FF7-9320-6B756AA6CAE0}" srcId="{60262C5E-1856-4D3C-9144-DA79DE378333}" destId="{83AD19C7-92C1-426C-8FAA-014C93757393}" srcOrd="1" destOrd="0" parTransId="{8E36E502-BCFB-48A3-8FFD-CBF24B4E0038}" sibTransId="{82947BE6-FE58-4705-8BE8-30FC64170AF4}"/>
    <dgm:cxn modelId="{142B0FDE-3688-4EC6-B2E2-F56D66F2AF14}" srcId="{60262C5E-1856-4D3C-9144-DA79DE378333}" destId="{8DFABF9B-6028-4F41-BC1F-FCFE43AD5A80}" srcOrd="8" destOrd="0" parTransId="{0329637C-0129-4F4F-86FF-72798E19F176}" sibTransId="{C501B004-341F-466A-B6B5-A7C4BE83A831}"/>
    <dgm:cxn modelId="{8F322AED-538C-483B-8C7D-DDF7217BA092}" type="presOf" srcId="{DED84642-914C-4D28-AC92-E96907651EB6}" destId="{C487BD1A-F6ED-4FFA-99F0-4FE125A9C8CA}" srcOrd="0" destOrd="0" presId="urn:microsoft.com/office/officeart/2005/8/layout/hChevron3"/>
    <dgm:cxn modelId="{B04A6B6A-7D22-4D94-BFBF-130D0FE07322}" type="presParOf" srcId="{B04414EB-AD52-4FFB-9A9B-0E51E5CFACCC}" destId="{374191BC-CBF1-4722-A9AB-92AB6DF8BFFF}" srcOrd="0" destOrd="0" presId="urn:microsoft.com/office/officeart/2005/8/layout/hChevron3"/>
    <dgm:cxn modelId="{124762CC-2C4A-430A-9748-68EBA052845D}" type="presParOf" srcId="{B04414EB-AD52-4FFB-9A9B-0E51E5CFACCC}" destId="{D3C4F458-A192-4D2A-98B1-BC7F3758BDAF}" srcOrd="1" destOrd="0" presId="urn:microsoft.com/office/officeart/2005/8/layout/hChevron3"/>
    <dgm:cxn modelId="{2806639B-1C60-42E3-BD83-95BC6206D451}" type="presParOf" srcId="{B04414EB-AD52-4FFB-9A9B-0E51E5CFACCC}" destId="{69F3C452-D86B-4FFA-8A78-EC557A9BF7CA}" srcOrd="2" destOrd="0" presId="urn:microsoft.com/office/officeart/2005/8/layout/hChevron3"/>
    <dgm:cxn modelId="{275D1892-0455-4003-B95D-C89062F42A2B}" type="presParOf" srcId="{B04414EB-AD52-4FFB-9A9B-0E51E5CFACCC}" destId="{2A6AC526-0405-4199-A8E6-B0E3A00D9FBA}" srcOrd="3" destOrd="0" presId="urn:microsoft.com/office/officeart/2005/8/layout/hChevron3"/>
    <dgm:cxn modelId="{E8F98E2E-C410-4B35-9D28-CD886011E8F8}" type="presParOf" srcId="{B04414EB-AD52-4FFB-9A9B-0E51E5CFACCC}" destId="{C487BD1A-F6ED-4FFA-99F0-4FE125A9C8CA}" srcOrd="4" destOrd="0" presId="urn:microsoft.com/office/officeart/2005/8/layout/hChevron3"/>
    <dgm:cxn modelId="{65175139-0A3A-42AD-BBD1-1B9487F3CAA9}" type="presParOf" srcId="{B04414EB-AD52-4FFB-9A9B-0E51E5CFACCC}" destId="{6B7B8A16-23C1-49B2-8A73-E3F1BCAA299C}" srcOrd="5" destOrd="0" presId="urn:microsoft.com/office/officeart/2005/8/layout/hChevron3"/>
    <dgm:cxn modelId="{60E7B57F-CA4B-48E1-97F0-669D080FABF3}" type="presParOf" srcId="{B04414EB-AD52-4FFB-9A9B-0E51E5CFACCC}" destId="{19071FF0-3EC6-4ED2-A7D3-81ACB89A64AF}" srcOrd="6" destOrd="0" presId="urn:microsoft.com/office/officeart/2005/8/layout/hChevron3"/>
    <dgm:cxn modelId="{B0A4783C-CD10-4576-9FB1-5E3FADE1C56F}" type="presParOf" srcId="{B04414EB-AD52-4FFB-9A9B-0E51E5CFACCC}" destId="{574CDA00-9D9B-4C05-9D2F-6997663D9DC4}" srcOrd="7" destOrd="0" presId="urn:microsoft.com/office/officeart/2005/8/layout/hChevron3"/>
    <dgm:cxn modelId="{5153D5C5-807A-488B-83D4-2F661417B4AB}" type="presParOf" srcId="{B04414EB-AD52-4FFB-9A9B-0E51E5CFACCC}" destId="{CA7A7B24-7903-4C1C-B9BA-4C9A8CAD12F2}" srcOrd="8" destOrd="0" presId="urn:microsoft.com/office/officeart/2005/8/layout/hChevron3"/>
    <dgm:cxn modelId="{CC3F79CC-8492-465E-B465-E61ACDC114ED}" type="presParOf" srcId="{B04414EB-AD52-4FFB-9A9B-0E51E5CFACCC}" destId="{DCE48D99-6F1E-4943-AF67-146A1138E898}" srcOrd="9" destOrd="0" presId="urn:microsoft.com/office/officeart/2005/8/layout/hChevron3"/>
    <dgm:cxn modelId="{887BCBB9-3C6B-461A-AB42-76E4DAADC6AC}" type="presParOf" srcId="{B04414EB-AD52-4FFB-9A9B-0E51E5CFACCC}" destId="{8581BF21-F612-406F-8D6A-A9DDBFEADA6F}" srcOrd="10" destOrd="0" presId="urn:microsoft.com/office/officeart/2005/8/layout/hChevron3"/>
    <dgm:cxn modelId="{0D0FB89A-5E53-4A93-BE67-71EAF1B35908}" type="presParOf" srcId="{B04414EB-AD52-4FFB-9A9B-0E51E5CFACCC}" destId="{BFC4284E-6D9D-42B4-9517-B8E455A06F70}" srcOrd="11" destOrd="0" presId="urn:microsoft.com/office/officeart/2005/8/layout/hChevron3"/>
    <dgm:cxn modelId="{ED4D871A-FACA-4C0A-A9EA-DAF43F6049FC}" type="presParOf" srcId="{B04414EB-AD52-4FFB-9A9B-0E51E5CFACCC}" destId="{B644CFAA-F403-4D1F-AC56-C923655D6009}" srcOrd="12" destOrd="0" presId="urn:microsoft.com/office/officeart/2005/8/layout/hChevron3"/>
    <dgm:cxn modelId="{E4C7E731-8150-4FA9-992C-1B4203E5D820}" type="presParOf" srcId="{B04414EB-AD52-4FFB-9A9B-0E51E5CFACCC}" destId="{212541E7-531B-46E6-859B-EC679F711035}" srcOrd="13" destOrd="0" presId="urn:microsoft.com/office/officeart/2005/8/layout/hChevron3"/>
    <dgm:cxn modelId="{E979B02B-DD24-49F7-B000-7101C555A18C}" type="presParOf" srcId="{B04414EB-AD52-4FFB-9A9B-0E51E5CFACCC}" destId="{F4D31F14-9AA5-42A1-A802-C2C8DB409DDB}" srcOrd="14" destOrd="0" presId="urn:microsoft.com/office/officeart/2005/8/layout/hChevron3"/>
    <dgm:cxn modelId="{CDEE6E9A-AFBA-4462-8AA7-4793CAB16267}" type="presParOf" srcId="{B04414EB-AD52-4FFB-9A9B-0E51E5CFACCC}" destId="{FD916D1C-C16F-420B-8899-3665594CF644}" srcOrd="15" destOrd="0" presId="urn:microsoft.com/office/officeart/2005/8/layout/hChevron3"/>
    <dgm:cxn modelId="{5B917F68-6612-427E-B231-0CF74DF16EE4}" type="presParOf" srcId="{B04414EB-AD52-4FFB-9A9B-0E51E5CFACCC}" destId="{8139F16F-FA08-48B1-A4BF-463A12DCD535}" srcOrd="16" destOrd="0" presId="urn:microsoft.com/office/officeart/2005/8/layout/hChevron3"/>
    <dgm:cxn modelId="{F8417B11-E463-44AD-95C7-B6E1164DD6E6}" type="presParOf" srcId="{B04414EB-AD52-4FFB-9A9B-0E51E5CFACCC}" destId="{3B28C5E2-B4FC-4249-9F55-5133234D164F}" srcOrd="17" destOrd="0" presId="urn:microsoft.com/office/officeart/2005/8/layout/hChevron3"/>
    <dgm:cxn modelId="{CD1A4DF9-1D66-4C4A-9376-FFD9F9E7F459}" type="presParOf" srcId="{B04414EB-AD52-4FFB-9A9B-0E51E5CFACCC}" destId="{E1A55F6F-5DBA-4FAF-9D29-2DC161205022}" srcOrd="1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0262C5E-1856-4D3C-9144-DA79DE378333}" type="doc">
      <dgm:prSet loTypeId="urn:microsoft.com/office/officeart/2005/8/layout/hChevron3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4CE396E4-CA83-4776-8C31-84604C1D6E3A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problem</a:t>
          </a:r>
          <a:endParaRPr lang="ru-RU" sz="1800" dirty="0"/>
        </a:p>
      </dgm:t>
    </dgm:pt>
    <dgm:pt modelId="{36F264B6-C846-49B7-AC14-028F2DABA855}" type="parTrans" cxnId="{3988957B-09AC-4608-A4E5-FC8469135667}">
      <dgm:prSet/>
      <dgm:spPr/>
      <dgm:t>
        <a:bodyPr/>
        <a:lstStyle/>
        <a:p>
          <a:endParaRPr lang="ru-RU"/>
        </a:p>
      </dgm:t>
    </dgm:pt>
    <dgm:pt modelId="{56A4E5E1-E2D5-47FC-A226-BCAD690BD64B}" type="sibTrans" cxnId="{3988957B-09AC-4608-A4E5-FC8469135667}">
      <dgm:prSet/>
      <dgm:spPr/>
      <dgm:t>
        <a:bodyPr/>
        <a:lstStyle/>
        <a:p>
          <a:endParaRPr lang="ru-RU"/>
        </a:p>
      </dgm:t>
    </dgm:pt>
    <dgm:pt modelId="{DED84642-914C-4D28-AC92-E96907651EB6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intro</a:t>
          </a:r>
          <a:endParaRPr lang="ru-RU" sz="1800" dirty="0"/>
        </a:p>
      </dgm:t>
    </dgm:pt>
    <dgm:pt modelId="{286CA862-541B-456A-803E-B0B912E9B63F}" type="parTrans" cxnId="{7BB45432-50F2-4E5F-9E87-E1CF07696A13}">
      <dgm:prSet/>
      <dgm:spPr/>
      <dgm:t>
        <a:bodyPr/>
        <a:lstStyle/>
        <a:p>
          <a:endParaRPr lang="ru-RU"/>
        </a:p>
      </dgm:t>
    </dgm:pt>
    <dgm:pt modelId="{DB77B310-E8BB-4487-A977-91AA832963C4}" type="sibTrans" cxnId="{7BB45432-50F2-4E5F-9E87-E1CF07696A13}">
      <dgm:prSet/>
      <dgm:spPr/>
      <dgm:t>
        <a:bodyPr/>
        <a:lstStyle/>
        <a:p>
          <a:endParaRPr lang="ru-RU"/>
        </a:p>
      </dgm:t>
    </dgm:pt>
    <dgm:pt modelId="{83AD19C7-92C1-426C-8FAA-014C93757393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G&amp;T</a:t>
          </a:r>
          <a:endParaRPr lang="ru-RU" sz="1800" dirty="0"/>
        </a:p>
      </dgm:t>
    </dgm:pt>
    <dgm:pt modelId="{8E36E502-BCFB-48A3-8FFD-CBF24B4E0038}" type="parTrans" cxnId="{60FD5BD8-12C6-4FF7-9320-6B756AA6CAE0}">
      <dgm:prSet/>
      <dgm:spPr/>
      <dgm:t>
        <a:bodyPr/>
        <a:lstStyle/>
        <a:p>
          <a:endParaRPr lang="ru-RU"/>
        </a:p>
      </dgm:t>
    </dgm:pt>
    <dgm:pt modelId="{82947BE6-FE58-4705-8BE8-30FC64170AF4}" type="sibTrans" cxnId="{60FD5BD8-12C6-4FF7-9320-6B756AA6CAE0}">
      <dgm:prSet/>
      <dgm:spPr/>
      <dgm:t>
        <a:bodyPr/>
        <a:lstStyle/>
        <a:p>
          <a:endParaRPr lang="ru-RU"/>
        </a:p>
      </dgm:t>
    </dgm:pt>
    <dgm:pt modelId="{305EF9A8-2D7D-480F-A1BD-157CA258FE7B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voltage vs mass</a:t>
          </a:r>
        </a:p>
      </dgm:t>
    </dgm:pt>
    <dgm:pt modelId="{5C3F93CF-43B8-4F9D-96F8-5B7AE80AD998}" type="parTrans" cxnId="{F67BD7AD-5ACC-42EF-BCC5-02BB1B7B7C90}">
      <dgm:prSet/>
      <dgm:spPr/>
      <dgm:t>
        <a:bodyPr/>
        <a:lstStyle/>
        <a:p>
          <a:endParaRPr lang="ru-RU"/>
        </a:p>
      </dgm:t>
    </dgm:pt>
    <dgm:pt modelId="{8F85BD80-2A55-41A2-BFB5-0833A9090486}" type="sibTrans" cxnId="{F67BD7AD-5ACC-42EF-BCC5-02BB1B7B7C90}">
      <dgm:prSet/>
      <dgm:spPr/>
      <dgm:t>
        <a:bodyPr/>
        <a:lstStyle/>
        <a:p>
          <a:endParaRPr lang="ru-RU"/>
        </a:p>
      </dgm:t>
    </dgm:pt>
    <dgm:pt modelId="{E5D9F8B8-D299-4774-898C-A8C9D34CFDFF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discharge</a:t>
          </a:r>
          <a:endParaRPr lang="ru-RU" sz="1800" dirty="0"/>
        </a:p>
      </dgm:t>
    </dgm:pt>
    <dgm:pt modelId="{D198E2B5-4608-4B4A-8B5B-A909E31A8AA7}" type="parTrans" cxnId="{481A42B7-B7E1-48D7-81A9-8F6C6B187FE2}">
      <dgm:prSet/>
      <dgm:spPr/>
      <dgm:t>
        <a:bodyPr/>
        <a:lstStyle/>
        <a:p>
          <a:endParaRPr lang="ru-RU"/>
        </a:p>
      </dgm:t>
    </dgm:pt>
    <dgm:pt modelId="{6EE7ED70-9586-43E0-A90B-7824EEAF6F41}" type="sibTrans" cxnId="{481A42B7-B7E1-48D7-81A9-8F6C6B187FE2}">
      <dgm:prSet/>
      <dgm:spPr/>
      <dgm:t>
        <a:bodyPr/>
        <a:lstStyle/>
        <a:p>
          <a:endParaRPr lang="ru-RU"/>
        </a:p>
      </dgm:t>
    </dgm:pt>
    <dgm:pt modelId="{28BCFF6C-F314-4A3B-8C8E-C8B691E1D7A2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p. module</a:t>
          </a:r>
          <a:endParaRPr lang="ru-RU" sz="1800" dirty="0"/>
        </a:p>
      </dgm:t>
    </dgm:pt>
    <dgm:pt modelId="{1D298279-C350-4946-B597-22B639677855}" type="parTrans" cxnId="{09D50657-8266-464E-BA93-DF59EB533DA1}">
      <dgm:prSet/>
      <dgm:spPr/>
      <dgm:t>
        <a:bodyPr/>
        <a:lstStyle/>
        <a:p>
          <a:endParaRPr lang="ru-RU"/>
        </a:p>
      </dgm:t>
    </dgm:pt>
    <dgm:pt modelId="{31A0315D-4810-457A-8889-6365863BA14D}" type="sibTrans" cxnId="{09D50657-8266-464E-BA93-DF59EB533DA1}">
      <dgm:prSet/>
      <dgm:spPr/>
      <dgm:t>
        <a:bodyPr/>
        <a:lstStyle/>
        <a:p>
          <a:endParaRPr lang="ru-RU"/>
        </a:p>
      </dgm:t>
    </dgm:pt>
    <dgm:pt modelId="{A19FFD4B-3CE9-4837-B3E3-31BD3718816E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voltage vs area</a:t>
          </a:r>
          <a:endParaRPr lang="ru-RU" sz="1800" dirty="0"/>
        </a:p>
      </dgm:t>
    </dgm:pt>
    <dgm:pt modelId="{B6810EF8-CCFE-4666-86F1-190E0327BAAD}" type="parTrans" cxnId="{4B916C79-67D0-422E-AA94-D66B4DB21927}">
      <dgm:prSet/>
      <dgm:spPr/>
      <dgm:t>
        <a:bodyPr/>
        <a:lstStyle/>
        <a:p>
          <a:endParaRPr lang="ru-RU"/>
        </a:p>
      </dgm:t>
    </dgm:pt>
    <dgm:pt modelId="{061CD31D-F188-4907-B92F-54E534AF013E}" type="sibTrans" cxnId="{4B916C79-67D0-422E-AA94-D66B4DB21927}">
      <dgm:prSet/>
      <dgm:spPr/>
      <dgm:t>
        <a:bodyPr/>
        <a:lstStyle/>
        <a:p>
          <a:endParaRPr lang="ru-RU"/>
        </a:p>
      </dgm:t>
    </dgm:pt>
    <dgm:pt modelId="{08294A86-6299-4A82-A793-D5F34A42681B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another piezoid</a:t>
          </a:r>
          <a:endParaRPr lang="ru-RU" sz="1800" dirty="0"/>
        </a:p>
      </dgm:t>
    </dgm:pt>
    <dgm:pt modelId="{862718F9-7740-48B3-8D11-91B87C330C75}" type="parTrans" cxnId="{CD9BDC08-AC3E-4D4D-B22B-692BE2FDB30C}">
      <dgm:prSet/>
      <dgm:spPr/>
      <dgm:t>
        <a:bodyPr/>
        <a:lstStyle/>
        <a:p>
          <a:endParaRPr lang="ru-RU"/>
        </a:p>
      </dgm:t>
    </dgm:pt>
    <dgm:pt modelId="{B31840D1-B0F3-46E0-98A7-0B1B86EB3E3D}" type="sibTrans" cxnId="{CD9BDC08-AC3E-4D4D-B22B-692BE2FDB30C}">
      <dgm:prSet/>
      <dgm:spPr/>
      <dgm:t>
        <a:bodyPr/>
        <a:lstStyle/>
        <a:p>
          <a:endParaRPr lang="ru-RU"/>
        </a:p>
      </dgm:t>
    </dgm:pt>
    <dgm:pt modelId="{8DFABF9B-6028-4F41-BC1F-FCFE43AD5A80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results</a:t>
          </a:r>
          <a:endParaRPr lang="ru-RU" sz="1800" dirty="0"/>
        </a:p>
      </dgm:t>
    </dgm:pt>
    <dgm:pt modelId="{0329637C-0129-4F4F-86FF-72798E19F176}" type="parTrans" cxnId="{142B0FDE-3688-4EC6-B2E2-F56D66F2AF14}">
      <dgm:prSet/>
      <dgm:spPr/>
      <dgm:t>
        <a:bodyPr/>
        <a:lstStyle/>
        <a:p>
          <a:endParaRPr lang="ru-RU"/>
        </a:p>
      </dgm:t>
    </dgm:pt>
    <dgm:pt modelId="{C501B004-341F-466A-B6B5-A7C4BE83A831}" type="sibTrans" cxnId="{142B0FDE-3688-4EC6-B2E2-F56D66F2AF14}">
      <dgm:prSet/>
      <dgm:spPr/>
      <dgm:t>
        <a:bodyPr/>
        <a:lstStyle/>
        <a:p>
          <a:endParaRPr lang="ru-RU"/>
        </a:p>
      </dgm:t>
    </dgm:pt>
    <dgm:pt modelId="{2A32B026-EF94-40F9-98CC-5C6FEAEE4DD3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resources</a:t>
          </a:r>
          <a:endParaRPr lang="ru-RU" sz="1800" dirty="0"/>
        </a:p>
      </dgm:t>
    </dgm:pt>
    <dgm:pt modelId="{28F3CF86-AA3C-41A5-8900-CF50947FD435}" type="parTrans" cxnId="{0AC4D97F-4968-45DB-98CF-8FFCE6AD11A8}">
      <dgm:prSet/>
      <dgm:spPr/>
      <dgm:t>
        <a:bodyPr/>
        <a:lstStyle/>
        <a:p>
          <a:endParaRPr lang="ru-RU"/>
        </a:p>
      </dgm:t>
    </dgm:pt>
    <dgm:pt modelId="{7A7C0A63-C611-4508-A9AC-BE4F5EFC8C08}" type="sibTrans" cxnId="{0AC4D97F-4968-45DB-98CF-8FFCE6AD11A8}">
      <dgm:prSet/>
      <dgm:spPr/>
      <dgm:t>
        <a:bodyPr/>
        <a:lstStyle/>
        <a:p>
          <a:endParaRPr lang="ru-RU"/>
        </a:p>
      </dgm:t>
    </dgm:pt>
    <dgm:pt modelId="{B04414EB-AD52-4FFB-9A9B-0E51E5CFACCC}" type="pres">
      <dgm:prSet presAssocID="{60262C5E-1856-4D3C-9144-DA79DE378333}" presName="Name0" presStyleCnt="0">
        <dgm:presLayoutVars>
          <dgm:dir/>
          <dgm:resizeHandles val="exact"/>
        </dgm:presLayoutVars>
      </dgm:prSet>
      <dgm:spPr/>
    </dgm:pt>
    <dgm:pt modelId="{374191BC-CBF1-4722-A9AB-92AB6DF8BFFF}" type="pres">
      <dgm:prSet presAssocID="{4CE396E4-CA83-4776-8C31-84604C1D6E3A}" presName="parTxOnly" presStyleLbl="node1" presStyleIdx="0" presStyleCnt="10" custScaleX="91008">
        <dgm:presLayoutVars>
          <dgm:bulletEnabled val="1"/>
        </dgm:presLayoutVars>
      </dgm:prSet>
      <dgm:spPr/>
    </dgm:pt>
    <dgm:pt modelId="{D3C4F458-A192-4D2A-98B1-BC7F3758BDAF}" type="pres">
      <dgm:prSet presAssocID="{56A4E5E1-E2D5-47FC-A226-BCAD690BD64B}" presName="parSpace" presStyleCnt="0"/>
      <dgm:spPr/>
    </dgm:pt>
    <dgm:pt modelId="{69F3C452-D86B-4FFA-8A78-EC557A9BF7CA}" type="pres">
      <dgm:prSet presAssocID="{83AD19C7-92C1-426C-8FAA-014C93757393}" presName="parTxOnly" presStyleLbl="node1" presStyleIdx="1" presStyleCnt="10" custScaleX="97047">
        <dgm:presLayoutVars>
          <dgm:bulletEnabled val="1"/>
        </dgm:presLayoutVars>
      </dgm:prSet>
      <dgm:spPr/>
    </dgm:pt>
    <dgm:pt modelId="{2A6AC526-0405-4199-A8E6-B0E3A00D9FBA}" type="pres">
      <dgm:prSet presAssocID="{82947BE6-FE58-4705-8BE8-30FC64170AF4}" presName="parSpace" presStyleCnt="0"/>
      <dgm:spPr/>
    </dgm:pt>
    <dgm:pt modelId="{C487BD1A-F6ED-4FFA-99F0-4FE125A9C8CA}" type="pres">
      <dgm:prSet presAssocID="{DED84642-914C-4D28-AC92-E96907651EB6}" presName="parTxOnly" presStyleLbl="node1" presStyleIdx="2" presStyleCnt="10">
        <dgm:presLayoutVars>
          <dgm:bulletEnabled val="1"/>
        </dgm:presLayoutVars>
      </dgm:prSet>
      <dgm:spPr/>
    </dgm:pt>
    <dgm:pt modelId="{6B7B8A16-23C1-49B2-8A73-E3F1BCAA299C}" type="pres">
      <dgm:prSet presAssocID="{DB77B310-E8BB-4487-A977-91AA832963C4}" presName="parSpace" presStyleCnt="0"/>
      <dgm:spPr/>
    </dgm:pt>
    <dgm:pt modelId="{19071FF0-3EC6-4ED2-A7D3-81ACB89A64AF}" type="pres">
      <dgm:prSet presAssocID="{305EF9A8-2D7D-480F-A1BD-157CA258FE7B}" presName="parTxOnly" presStyleLbl="node1" presStyleIdx="3" presStyleCnt="10">
        <dgm:presLayoutVars>
          <dgm:bulletEnabled val="1"/>
        </dgm:presLayoutVars>
      </dgm:prSet>
      <dgm:spPr/>
    </dgm:pt>
    <dgm:pt modelId="{574CDA00-9D9B-4C05-9D2F-6997663D9DC4}" type="pres">
      <dgm:prSet presAssocID="{8F85BD80-2A55-41A2-BFB5-0833A9090486}" presName="parSpace" presStyleCnt="0"/>
      <dgm:spPr/>
    </dgm:pt>
    <dgm:pt modelId="{CA7A7B24-7903-4C1C-B9BA-4C9A8CAD12F2}" type="pres">
      <dgm:prSet presAssocID="{E5D9F8B8-D299-4774-898C-A8C9D34CFDFF}" presName="parTxOnly" presStyleLbl="node1" presStyleIdx="4" presStyleCnt="10" custScaleX="106219">
        <dgm:presLayoutVars>
          <dgm:bulletEnabled val="1"/>
        </dgm:presLayoutVars>
      </dgm:prSet>
      <dgm:spPr/>
    </dgm:pt>
    <dgm:pt modelId="{DCE48D99-6F1E-4943-AF67-146A1138E898}" type="pres">
      <dgm:prSet presAssocID="{6EE7ED70-9586-43E0-A90B-7824EEAF6F41}" presName="parSpace" presStyleCnt="0"/>
      <dgm:spPr/>
    </dgm:pt>
    <dgm:pt modelId="{8581BF21-F612-406F-8D6A-A9DDBFEADA6F}" type="pres">
      <dgm:prSet presAssocID="{28BCFF6C-F314-4A3B-8C8E-C8B691E1D7A2}" presName="parTxOnly" presStyleLbl="node1" presStyleIdx="5" presStyleCnt="10">
        <dgm:presLayoutVars>
          <dgm:bulletEnabled val="1"/>
        </dgm:presLayoutVars>
      </dgm:prSet>
      <dgm:spPr/>
    </dgm:pt>
    <dgm:pt modelId="{BFC4284E-6D9D-42B4-9517-B8E455A06F70}" type="pres">
      <dgm:prSet presAssocID="{31A0315D-4810-457A-8889-6365863BA14D}" presName="parSpace" presStyleCnt="0"/>
      <dgm:spPr/>
    </dgm:pt>
    <dgm:pt modelId="{B644CFAA-F403-4D1F-AC56-C923655D6009}" type="pres">
      <dgm:prSet presAssocID="{A19FFD4B-3CE9-4837-B3E3-31BD3718816E}" presName="parTxOnly" presStyleLbl="node1" presStyleIdx="6" presStyleCnt="10">
        <dgm:presLayoutVars>
          <dgm:bulletEnabled val="1"/>
        </dgm:presLayoutVars>
      </dgm:prSet>
      <dgm:spPr/>
    </dgm:pt>
    <dgm:pt modelId="{212541E7-531B-46E6-859B-EC679F711035}" type="pres">
      <dgm:prSet presAssocID="{061CD31D-F188-4907-B92F-54E534AF013E}" presName="parSpace" presStyleCnt="0"/>
      <dgm:spPr/>
    </dgm:pt>
    <dgm:pt modelId="{F4D31F14-9AA5-42A1-A802-C2C8DB409DDB}" type="pres">
      <dgm:prSet presAssocID="{08294A86-6299-4A82-A793-D5F34A42681B}" presName="parTxOnly" presStyleLbl="node1" presStyleIdx="7" presStyleCnt="10">
        <dgm:presLayoutVars>
          <dgm:bulletEnabled val="1"/>
        </dgm:presLayoutVars>
      </dgm:prSet>
      <dgm:spPr/>
    </dgm:pt>
    <dgm:pt modelId="{FD916D1C-C16F-420B-8899-3665594CF644}" type="pres">
      <dgm:prSet presAssocID="{B31840D1-B0F3-46E0-98A7-0B1B86EB3E3D}" presName="parSpace" presStyleCnt="0"/>
      <dgm:spPr/>
    </dgm:pt>
    <dgm:pt modelId="{8139F16F-FA08-48B1-A4BF-463A12DCD535}" type="pres">
      <dgm:prSet presAssocID="{8DFABF9B-6028-4F41-BC1F-FCFE43AD5A80}" presName="parTxOnly" presStyleLbl="node1" presStyleIdx="8" presStyleCnt="10">
        <dgm:presLayoutVars>
          <dgm:bulletEnabled val="1"/>
        </dgm:presLayoutVars>
      </dgm:prSet>
      <dgm:spPr/>
    </dgm:pt>
    <dgm:pt modelId="{3B28C5E2-B4FC-4249-9F55-5133234D164F}" type="pres">
      <dgm:prSet presAssocID="{C501B004-341F-466A-B6B5-A7C4BE83A831}" presName="parSpace" presStyleCnt="0"/>
      <dgm:spPr/>
    </dgm:pt>
    <dgm:pt modelId="{E1A55F6F-5DBA-4FAF-9D29-2DC161205022}" type="pres">
      <dgm:prSet presAssocID="{2A32B026-EF94-40F9-98CC-5C6FEAEE4DD3}" presName="parTxOnly" presStyleLbl="node1" presStyleIdx="9" presStyleCnt="10" custScaleX="107182">
        <dgm:presLayoutVars>
          <dgm:bulletEnabled val="1"/>
        </dgm:presLayoutVars>
      </dgm:prSet>
      <dgm:spPr/>
    </dgm:pt>
  </dgm:ptLst>
  <dgm:cxnLst>
    <dgm:cxn modelId="{CD9BDC08-AC3E-4D4D-B22B-692BE2FDB30C}" srcId="{60262C5E-1856-4D3C-9144-DA79DE378333}" destId="{08294A86-6299-4A82-A793-D5F34A42681B}" srcOrd="7" destOrd="0" parTransId="{862718F9-7740-48B3-8D11-91B87C330C75}" sibTransId="{B31840D1-B0F3-46E0-98A7-0B1B86EB3E3D}"/>
    <dgm:cxn modelId="{CBD47F1A-EC36-404A-8A16-69023C47C179}" type="presOf" srcId="{E5D9F8B8-D299-4774-898C-A8C9D34CFDFF}" destId="{CA7A7B24-7903-4C1C-B9BA-4C9A8CAD12F2}" srcOrd="0" destOrd="0" presId="urn:microsoft.com/office/officeart/2005/8/layout/hChevron3"/>
    <dgm:cxn modelId="{7BB45432-50F2-4E5F-9E87-E1CF07696A13}" srcId="{60262C5E-1856-4D3C-9144-DA79DE378333}" destId="{DED84642-914C-4D28-AC92-E96907651EB6}" srcOrd="2" destOrd="0" parTransId="{286CA862-541B-456A-803E-B0B912E9B63F}" sibTransId="{DB77B310-E8BB-4487-A977-91AA832963C4}"/>
    <dgm:cxn modelId="{AF4F7B35-2668-4ACB-B97B-DFA1037E1AFC}" type="presOf" srcId="{2A32B026-EF94-40F9-98CC-5C6FEAEE4DD3}" destId="{E1A55F6F-5DBA-4FAF-9D29-2DC161205022}" srcOrd="0" destOrd="0" presId="urn:microsoft.com/office/officeart/2005/8/layout/hChevron3"/>
    <dgm:cxn modelId="{88DC023A-962F-466F-984A-8FFDAF2219F7}" type="presOf" srcId="{83AD19C7-92C1-426C-8FAA-014C93757393}" destId="{69F3C452-D86B-4FFA-8A78-EC557A9BF7CA}" srcOrd="0" destOrd="0" presId="urn:microsoft.com/office/officeart/2005/8/layout/hChevron3"/>
    <dgm:cxn modelId="{14DB0342-27AB-4A76-875F-B3B23E703EF9}" type="presOf" srcId="{4CE396E4-CA83-4776-8C31-84604C1D6E3A}" destId="{374191BC-CBF1-4722-A9AB-92AB6DF8BFFF}" srcOrd="0" destOrd="0" presId="urn:microsoft.com/office/officeart/2005/8/layout/hChevron3"/>
    <dgm:cxn modelId="{8E981166-680A-4162-829B-5C582DE75018}" type="presOf" srcId="{305EF9A8-2D7D-480F-A1BD-157CA258FE7B}" destId="{19071FF0-3EC6-4ED2-A7D3-81ACB89A64AF}" srcOrd="0" destOrd="0" presId="urn:microsoft.com/office/officeart/2005/8/layout/hChevron3"/>
    <dgm:cxn modelId="{23871275-897B-43E3-BDB3-B20DF65F3201}" type="presOf" srcId="{60262C5E-1856-4D3C-9144-DA79DE378333}" destId="{B04414EB-AD52-4FFB-9A9B-0E51E5CFACCC}" srcOrd="0" destOrd="0" presId="urn:microsoft.com/office/officeart/2005/8/layout/hChevron3"/>
    <dgm:cxn modelId="{09D50657-8266-464E-BA93-DF59EB533DA1}" srcId="{60262C5E-1856-4D3C-9144-DA79DE378333}" destId="{28BCFF6C-F314-4A3B-8C8E-C8B691E1D7A2}" srcOrd="5" destOrd="0" parTransId="{1D298279-C350-4946-B597-22B639677855}" sibTransId="{31A0315D-4810-457A-8889-6365863BA14D}"/>
    <dgm:cxn modelId="{4B916C79-67D0-422E-AA94-D66B4DB21927}" srcId="{60262C5E-1856-4D3C-9144-DA79DE378333}" destId="{A19FFD4B-3CE9-4837-B3E3-31BD3718816E}" srcOrd="6" destOrd="0" parTransId="{B6810EF8-CCFE-4666-86F1-190E0327BAAD}" sibTransId="{061CD31D-F188-4907-B92F-54E534AF013E}"/>
    <dgm:cxn modelId="{3988957B-09AC-4608-A4E5-FC8469135667}" srcId="{60262C5E-1856-4D3C-9144-DA79DE378333}" destId="{4CE396E4-CA83-4776-8C31-84604C1D6E3A}" srcOrd="0" destOrd="0" parTransId="{36F264B6-C846-49B7-AC14-028F2DABA855}" sibTransId="{56A4E5E1-E2D5-47FC-A226-BCAD690BD64B}"/>
    <dgm:cxn modelId="{0AC4D97F-4968-45DB-98CF-8FFCE6AD11A8}" srcId="{60262C5E-1856-4D3C-9144-DA79DE378333}" destId="{2A32B026-EF94-40F9-98CC-5C6FEAEE4DD3}" srcOrd="9" destOrd="0" parTransId="{28F3CF86-AA3C-41A5-8900-CF50947FD435}" sibTransId="{7A7C0A63-C611-4508-A9AC-BE4F5EFC8C08}"/>
    <dgm:cxn modelId="{1D8C42A4-98ED-42CE-90A4-959515C6041C}" type="presOf" srcId="{28BCFF6C-F314-4A3B-8C8E-C8B691E1D7A2}" destId="{8581BF21-F612-406F-8D6A-A9DDBFEADA6F}" srcOrd="0" destOrd="0" presId="urn:microsoft.com/office/officeart/2005/8/layout/hChevron3"/>
    <dgm:cxn modelId="{C07249A7-1AEF-40A6-9CDF-4A0859E0CC07}" type="presOf" srcId="{A19FFD4B-3CE9-4837-B3E3-31BD3718816E}" destId="{B644CFAA-F403-4D1F-AC56-C923655D6009}" srcOrd="0" destOrd="0" presId="urn:microsoft.com/office/officeart/2005/8/layout/hChevron3"/>
    <dgm:cxn modelId="{F67BD7AD-5ACC-42EF-BCC5-02BB1B7B7C90}" srcId="{60262C5E-1856-4D3C-9144-DA79DE378333}" destId="{305EF9A8-2D7D-480F-A1BD-157CA258FE7B}" srcOrd="3" destOrd="0" parTransId="{5C3F93CF-43B8-4F9D-96F8-5B7AE80AD998}" sibTransId="{8F85BD80-2A55-41A2-BFB5-0833A9090486}"/>
    <dgm:cxn modelId="{481A42B7-B7E1-48D7-81A9-8F6C6B187FE2}" srcId="{60262C5E-1856-4D3C-9144-DA79DE378333}" destId="{E5D9F8B8-D299-4774-898C-A8C9D34CFDFF}" srcOrd="4" destOrd="0" parTransId="{D198E2B5-4608-4B4A-8B5B-A909E31A8AA7}" sibTransId="{6EE7ED70-9586-43E0-A90B-7824EEAF6F41}"/>
    <dgm:cxn modelId="{EE6E0DC2-E19E-4A1C-94F3-00E7E6808AA7}" type="presOf" srcId="{8DFABF9B-6028-4F41-BC1F-FCFE43AD5A80}" destId="{8139F16F-FA08-48B1-A4BF-463A12DCD535}" srcOrd="0" destOrd="0" presId="urn:microsoft.com/office/officeart/2005/8/layout/hChevron3"/>
    <dgm:cxn modelId="{CD7315D6-333D-4483-9359-EA2422B4FFD6}" type="presOf" srcId="{08294A86-6299-4A82-A793-D5F34A42681B}" destId="{F4D31F14-9AA5-42A1-A802-C2C8DB409DDB}" srcOrd="0" destOrd="0" presId="urn:microsoft.com/office/officeart/2005/8/layout/hChevron3"/>
    <dgm:cxn modelId="{60FD5BD8-12C6-4FF7-9320-6B756AA6CAE0}" srcId="{60262C5E-1856-4D3C-9144-DA79DE378333}" destId="{83AD19C7-92C1-426C-8FAA-014C93757393}" srcOrd="1" destOrd="0" parTransId="{8E36E502-BCFB-48A3-8FFD-CBF24B4E0038}" sibTransId="{82947BE6-FE58-4705-8BE8-30FC64170AF4}"/>
    <dgm:cxn modelId="{142B0FDE-3688-4EC6-B2E2-F56D66F2AF14}" srcId="{60262C5E-1856-4D3C-9144-DA79DE378333}" destId="{8DFABF9B-6028-4F41-BC1F-FCFE43AD5A80}" srcOrd="8" destOrd="0" parTransId="{0329637C-0129-4F4F-86FF-72798E19F176}" sibTransId="{C501B004-341F-466A-B6B5-A7C4BE83A831}"/>
    <dgm:cxn modelId="{8F322AED-538C-483B-8C7D-DDF7217BA092}" type="presOf" srcId="{DED84642-914C-4D28-AC92-E96907651EB6}" destId="{C487BD1A-F6ED-4FFA-99F0-4FE125A9C8CA}" srcOrd="0" destOrd="0" presId="urn:microsoft.com/office/officeart/2005/8/layout/hChevron3"/>
    <dgm:cxn modelId="{B04A6B6A-7D22-4D94-BFBF-130D0FE07322}" type="presParOf" srcId="{B04414EB-AD52-4FFB-9A9B-0E51E5CFACCC}" destId="{374191BC-CBF1-4722-A9AB-92AB6DF8BFFF}" srcOrd="0" destOrd="0" presId="urn:microsoft.com/office/officeart/2005/8/layout/hChevron3"/>
    <dgm:cxn modelId="{124762CC-2C4A-430A-9748-68EBA052845D}" type="presParOf" srcId="{B04414EB-AD52-4FFB-9A9B-0E51E5CFACCC}" destId="{D3C4F458-A192-4D2A-98B1-BC7F3758BDAF}" srcOrd="1" destOrd="0" presId="urn:microsoft.com/office/officeart/2005/8/layout/hChevron3"/>
    <dgm:cxn modelId="{2806639B-1C60-42E3-BD83-95BC6206D451}" type="presParOf" srcId="{B04414EB-AD52-4FFB-9A9B-0E51E5CFACCC}" destId="{69F3C452-D86B-4FFA-8A78-EC557A9BF7CA}" srcOrd="2" destOrd="0" presId="urn:microsoft.com/office/officeart/2005/8/layout/hChevron3"/>
    <dgm:cxn modelId="{275D1892-0455-4003-B95D-C89062F42A2B}" type="presParOf" srcId="{B04414EB-AD52-4FFB-9A9B-0E51E5CFACCC}" destId="{2A6AC526-0405-4199-A8E6-B0E3A00D9FBA}" srcOrd="3" destOrd="0" presId="urn:microsoft.com/office/officeart/2005/8/layout/hChevron3"/>
    <dgm:cxn modelId="{E8F98E2E-C410-4B35-9D28-CD886011E8F8}" type="presParOf" srcId="{B04414EB-AD52-4FFB-9A9B-0E51E5CFACCC}" destId="{C487BD1A-F6ED-4FFA-99F0-4FE125A9C8CA}" srcOrd="4" destOrd="0" presId="urn:microsoft.com/office/officeart/2005/8/layout/hChevron3"/>
    <dgm:cxn modelId="{65175139-0A3A-42AD-BBD1-1B9487F3CAA9}" type="presParOf" srcId="{B04414EB-AD52-4FFB-9A9B-0E51E5CFACCC}" destId="{6B7B8A16-23C1-49B2-8A73-E3F1BCAA299C}" srcOrd="5" destOrd="0" presId="urn:microsoft.com/office/officeart/2005/8/layout/hChevron3"/>
    <dgm:cxn modelId="{60E7B57F-CA4B-48E1-97F0-669D080FABF3}" type="presParOf" srcId="{B04414EB-AD52-4FFB-9A9B-0E51E5CFACCC}" destId="{19071FF0-3EC6-4ED2-A7D3-81ACB89A64AF}" srcOrd="6" destOrd="0" presId="urn:microsoft.com/office/officeart/2005/8/layout/hChevron3"/>
    <dgm:cxn modelId="{B0A4783C-CD10-4576-9FB1-5E3FADE1C56F}" type="presParOf" srcId="{B04414EB-AD52-4FFB-9A9B-0E51E5CFACCC}" destId="{574CDA00-9D9B-4C05-9D2F-6997663D9DC4}" srcOrd="7" destOrd="0" presId="urn:microsoft.com/office/officeart/2005/8/layout/hChevron3"/>
    <dgm:cxn modelId="{5153D5C5-807A-488B-83D4-2F661417B4AB}" type="presParOf" srcId="{B04414EB-AD52-4FFB-9A9B-0E51E5CFACCC}" destId="{CA7A7B24-7903-4C1C-B9BA-4C9A8CAD12F2}" srcOrd="8" destOrd="0" presId="urn:microsoft.com/office/officeart/2005/8/layout/hChevron3"/>
    <dgm:cxn modelId="{CC3F79CC-8492-465E-B465-E61ACDC114ED}" type="presParOf" srcId="{B04414EB-AD52-4FFB-9A9B-0E51E5CFACCC}" destId="{DCE48D99-6F1E-4943-AF67-146A1138E898}" srcOrd="9" destOrd="0" presId="urn:microsoft.com/office/officeart/2005/8/layout/hChevron3"/>
    <dgm:cxn modelId="{887BCBB9-3C6B-461A-AB42-76E4DAADC6AC}" type="presParOf" srcId="{B04414EB-AD52-4FFB-9A9B-0E51E5CFACCC}" destId="{8581BF21-F612-406F-8D6A-A9DDBFEADA6F}" srcOrd="10" destOrd="0" presId="urn:microsoft.com/office/officeart/2005/8/layout/hChevron3"/>
    <dgm:cxn modelId="{0D0FB89A-5E53-4A93-BE67-71EAF1B35908}" type="presParOf" srcId="{B04414EB-AD52-4FFB-9A9B-0E51E5CFACCC}" destId="{BFC4284E-6D9D-42B4-9517-B8E455A06F70}" srcOrd="11" destOrd="0" presId="urn:microsoft.com/office/officeart/2005/8/layout/hChevron3"/>
    <dgm:cxn modelId="{ED4D871A-FACA-4C0A-A9EA-DAF43F6049FC}" type="presParOf" srcId="{B04414EB-AD52-4FFB-9A9B-0E51E5CFACCC}" destId="{B644CFAA-F403-4D1F-AC56-C923655D6009}" srcOrd="12" destOrd="0" presId="urn:microsoft.com/office/officeart/2005/8/layout/hChevron3"/>
    <dgm:cxn modelId="{E4C7E731-8150-4FA9-992C-1B4203E5D820}" type="presParOf" srcId="{B04414EB-AD52-4FFB-9A9B-0E51E5CFACCC}" destId="{212541E7-531B-46E6-859B-EC679F711035}" srcOrd="13" destOrd="0" presId="urn:microsoft.com/office/officeart/2005/8/layout/hChevron3"/>
    <dgm:cxn modelId="{E979B02B-DD24-49F7-B000-7101C555A18C}" type="presParOf" srcId="{B04414EB-AD52-4FFB-9A9B-0E51E5CFACCC}" destId="{F4D31F14-9AA5-42A1-A802-C2C8DB409DDB}" srcOrd="14" destOrd="0" presId="urn:microsoft.com/office/officeart/2005/8/layout/hChevron3"/>
    <dgm:cxn modelId="{CDEE6E9A-AFBA-4462-8AA7-4793CAB16267}" type="presParOf" srcId="{B04414EB-AD52-4FFB-9A9B-0E51E5CFACCC}" destId="{FD916D1C-C16F-420B-8899-3665594CF644}" srcOrd="15" destOrd="0" presId="urn:microsoft.com/office/officeart/2005/8/layout/hChevron3"/>
    <dgm:cxn modelId="{5B917F68-6612-427E-B231-0CF74DF16EE4}" type="presParOf" srcId="{B04414EB-AD52-4FFB-9A9B-0E51E5CFACCC}" destId="{8139F16F-FA08-48B1-A4BF-463A12DCD535}" srcOrd="16" destOrd="0" presId="urn:microsoft.com/office/officeart/2005/8/layout/hChevron3"/>
    <dgm:cxn modelId="{F8417B11-E463-44AD-95C7-B6E1164DD6E6}" type="presParOf" srcId="{B04414EB-AD52-4FFB-9A9B-0E51E5CFACCC}" destId="{3B28C5E2-B4FC-4249-9F55-5133234D164F}" srcOrd="17" destOrd="0" presId="urn:microsoft.com/office/officeart/2005/8/layout/hChevron3"/>
    <dgm:cxn modelId="{CD1A4DF9-1D66-4C4A-9376-FFD9F9E7F459}" type="presParOf" srcId="{B04414EB-AD52-4FFB-9A9B-0E51E5CFACCC}" destId="{E1A55F6F-5DBA-4FAF-9D29-2DC161205022}" srcOrd="1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0262C5E-1856-4D3C-9144-DA79DE378333}" type="doc">
      <dgm:prSet loTypeId="urn:microsoft.com/office/officeart/2005/8/layout/hChevron3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4CE396E4-CA83-4776-8C31-84604C1D6E3A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problem</a:t>
          </a:r>
          <a:endParaRPr lang="ru-RU" sz="1800" dirty="0"/>
        </a:p>
      </dgm:t>
    </dgm:pt>
    <dgm:pt modelId="{36F264B6-C846-49B7-AC14-028F2DABA855}" type="parTrans" cxnId="{3988957B-09AC-4608-A4E5-FC8469135667}">
      <dgm:prSet/>
      <dgm:spPr/>
      <dgm:t>
        <a:bodyPr/>
        <a:lstStyle/>
        <a:p>
          <a:endParaRPr lang="ru-RU"/>
        </a:p>
      </dgm:t>
    </dgm:pt>
    <dgm:pt modelId="{56A4E5E1-E2D5-47FC-A226-BCAD690BD64B}" type="sibTrans" cxnId="{3988957B-09AC-4608-A4E5-FC8469135667}">
      <dgm:prSet/>
      <dgm:spPr/>
      <dgm:t>
        <a:bodyPr/>
        <a:lstStyle/>
        <a:p>
          <a:endParaRPr lang="ru-RU"/>
        </a:p>
      </dgm:t>
    </dgm:pt>
    <dgm:pt modelId="{DED84642-914C-4D28-AC92-E96907651EB6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intro</a:t>
          </a:r>
          <a:endParaRPr lang="ru-RU" sz="1800" dirty="0"/>
        </a:p>
      </dgm:t>
    </dgm:pt>
    <dgm:pt modelId="{286CA862-541B-456A-803E-B0B912E9B63F}" type="parTrans" cxnId="{7BB45432-50F2-4E5F-9E87-E1CF07696A13}">
      <dgm:prSet/>
      <dgm:spPr/>
      <dgm:t>
        <a:bodyPr/>
        <a:lstStyle/>
        <a:p>
          <a:endParaRPr lang="ru-RU"/>
        </a:p>
      </dgm:t>
    </dgm:pt>
    <dgm:pt modelId="{DB77B310-E8BB-4487-A977-91AA832963C4}" type="sibTrans" cxnId="{7BB45432-50F2-4E5F-9E87-E1CF07696A13}">
      <dgm:prSet/>
      <dgm:spPr/>
      <dgm:t>
        <a:bodyPr/>
        <a:lstStyle/>
        <a:p>
          <a:endParaRPr lang="ru-RU"/>
        </a:p>
      </dgm:t>
    </dgm:pt>
    <dgm:pt modelId="{83AD19C7-92C1-426C-8FAA-014C93757393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G&amp;T</a:t>
          </a:r>
          <a:endParaRPr lang="ru-RU" sz="1800" dirty="0"/>
        </a:p>
      </dgm:t>
    </dgm:pt>
    <dgm:pt modelId="{8E36E502-BCFB-48A3-8FFD-CBF24B4E0038}" type="parTrans" cxnId="{60FD5BD8-12C6-4FF7-9320-6B756AA6CAE0}">
      <dgm:prSet/>
      <dgm:spPr/>
      <dgm:t>
        <a:bodyPr/>
        <a:lstStyle/>
        <a:p>
          <a:endParaRPr lang="ru-RU"/>
        </a:p>
      </dgm:t>
    </dgm:pt>
    <dgm:pt modelId="{82947BE6-FE58-4705-8BE8-30FC64170AF4}" type="sibTrans" cxnId="{60FD5BD8-12C6-4FF7-9320-6B756AA6CAE0}">
      <dgm:prSet/>
      <dgm:spPr/>
      <dgm:t>
        <a:bodyPr/>
        <a:lstStyle/>
        <a:p>
          <a:endParaRPr lang="ru-RU"/>
        </a:p>
      </dgm:t>
    </dgm:pt>
    <dgm:pt modelId="{305EF9A8-2D7D-480F-A1BD-157CA258FE7B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voltage vs mass</a:t>
          </a:r>
        </a:p>
      </dgm:t>
    </dgm:pt>
    <dgm:pt modelId="{5C3F93CF-43B8-4F9D-96F8-5B7AE80AD998}" type="parTrans" cxnId="{F67BD7AD-5ACC-42EF-BCC5-02BB1B7B7C90}">
      <dgm:prSet/>
      <dgm:spPr/>
      <dgm:t>
        <a:bodyPr/>
        <a:lstStyle/>
        <a:p>
          <a:endParaRPr lang="ru-RU"/>
        </a:p>
      </dgm:t>
    </dgm:pt>
    <dgm:pt modelId="{8F85BD80-2A55-41A2-BFB5-0833A9090486}" type="sibTrans" cxnId="{F67BD7AD-5ACC-42EF-BCC5-02BB1B7B7C90}">
      <dgm:prSet/>
      <dgm:spPr/>
      <dgm:t>
        <a:bodyPr/>
        <a:lstStyle/>
        <a:p>
          <a:endParaRPr lang="ru-RU"/>
        </a:p>
      </dgm:t>
    </dgm:pt>
    <dgm:pt modelId="{E5D9F8B8-D299-4774-898C-A8C9D34CFDFF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discharge</a:t>
          </a:r>
          <a:endParaRPr lang="ru-RU" sz="1800" dirty="0"/>
        </a:p>
      </dgm:t>
    </dgm:pt>
    <dgm:pt modelId="{D198E2B5-4608-4B4A-8B5B-A909E31A8AA7}" type="parTrans" cxnId="{481A42B7-B7E1-48D7-81A9-8F6C6B187FE2}">
      <dgm:prSet/>
      <dgm:spPr/>
      <dgm:t>
        <a:bodyPr/>
        <a:lstStyle/>
        <a:p>
          <a:endParaRPr lang="ru-RU"/>
        </a:p>
      </dgm:t>
    </dgm:pt>
    <dgm:pt modelId="{6EE7ED70-9586-43E0-A90B-7824EEAF6F41}" type="sibTrans" cxnId="{481A42B7-B7E1-48D7-81A9-8F6C6B187FE2}">
      <dgm:prSet/>
      <dgm:spPr/>
      <dgm:t>
        <a:bodyPr/>
        <a:lstStyle/>
        <a:p>
          <a:endParaRPr lang="ru-RU"/>
        </a:p>
      </dgm:t>
    </dgm:pt>
    <dgm:pt modelId="{28BCFF6C-F314-4A3B-8C8E-C8B691E1D7A2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p. module</a:t>
          </a:r>
          <a:endParaRPr lang="ru-RU" sz="1800" dirty="0"/>
        </a:p>
      </dgm:t>
    </dgm:pt>
    <dgm:pt modelId="{1D298279-C350-4946-B597-22B639677855}" type="parTrans" cxnId="{09D50657-8266-464E-BA93-DF59EB533DA1}">
      <dgm:prSet/>
      <dgm:spPr/>
      <dgm:t>
        <a:bodyPr/>
        <a:lstStyle/>
        <a:p>
          <a:endParaRPr lang="ru-RU"/>
        </a:p>
      </dgm:t>
    </dgm:pt>
    <dgm:pt modelId="{31A0315D-4810-457A-8889-6365863BA14D}" type="sibTrans" cxnId="{09D50657-8266-464E-BA93-DF59EB533DA1}">
      <dgm:prSet/>
      <dgm:spPr/>
      <dgm:t>
        <a:bodyPr/>
        <a:lstStyle/>
        <a:p>
          <a:endParaRPr lang="ru-RU"/>
        </a:p>
      </dgm:t>
    </dgm:pt>
    <dgm:pt modelId="{A19FFD4B-3CE9-4837-B3E3-31BD3718816E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voltage vs area</a:t>
          </a:r>
          <a:endParaRPr lang="ru-RU" sz="1800" dirty="0"/>
        </a:p>
      </dgm:t>
    </dgm:pt>
    <dgm:pt modelId="{B6810EF8-CCFE-4666-86F1-190E0327BAAD}" type="parTrans" cxnId="{4B916C79-67D0-422E-AA94-D66B4DB21927}">
      <dgm:prSet/>
      <dgm:spPr/>
      <dgm:t>
        <a:bodyPr/>
        <a:lstStyle/>
        <a:p>
          <a:endParaRPr lang="ru-RU"/>
        </a:p>
      </dgm:t>
    </dgm:pt>
    <dgm:pt modelId="{061CD31D-F188-4907-B92F-54E534AF013E}" type="sibTrans" cxnId="{4B916C79-67D0-422E-AA94-D66B4DB21927}">
      <dgm:prSet/>
      <dgm:spPr/>
      <dgm:t>
        <a:bodyPr/>
        <a:lstStyle/>
        <a:p>
          <a:endParaRPr lang="ru-RU"/>
        </a:p>
      </dgm:t>
    </dgm:pt>
    <dgm:pt modelId="{08294A86-6299-4A82-A793-D5F34A42681B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another piezoid</a:t>
          </a:r>
          <a:endParaRPr lang="ru-RU" sz="1800" dirty="0"/>
        </a:p>
      </dgm:t>
    </dgm:pt>
    <dgm:pt modelId="{862718F9-7740-48B3-8D11-91B87C330C75}" type="parTrans" cxnId="{CD9BDC08-AC3E-4D4D-B22B-692BE2FDB30C}">
      <dgm:prSet/>
      <dgm:spPr/>
      <dgm:t>
        <a:bodyPr/>
        <a:lstStyle/>
        <a:p>
          <a:endParaRPr lang="ru-RU"/>
        </a:p>
      </dgm:t>
    </dgm:pt>
    <dgm:pt modelId="{B31840D1-B0F3-46E0-98A7-0B1B86EB3E3D}" type="sibTrans" cxnId="{CD9BDC08-AC3E-4D4D-B22B-692BE2FDB30C}">
      <dgm:prSet/>
      <dgm:spPr/>
      <dgm:t>
        <a:bodyPr/>
        <a:lstStyle/>
        <a:p>
          <a:endParaRPr lang="ru-RU"/>
        </a:p>
      </dgm:t>
    </dgm:pt>
    <dgm:pt modelId="{8DFABF9B-6028-4F41-BC1F-FCFE43AD5A80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results</a:t>
          </a:r>
          <a:endParaRPr lang="ru-RU" sz="1800" dirty="0"/>
        </a:p>
      </dgm:t>
    </dgm:pt>
    <dgm:pt modelId="{0329637C-0129-4F4F-86FF-72798E19F176}" type="parTrans" cxnId="{142B0FDE-3688-4EC6-B2E2-F56D66F2AF14}">
      <dgm:prSet/>
      <dgm:spPr/>
      <dgm:t>
        <a:bodyPr/>
        <a:lstStyle/>
        <a:p>
          <a:endParaRPr lang="ru-RU"/>
        </a:p>
      </dgm:t>
    </dgm:pt>
    <dgm:pt modelId="{C501B004-341F-466A-B6B5-A7C4BE83A831}" type="sibTrans" cxnId="{142B0FDE-3688-4EC6-B2E2-F56D66F2AF14}">
      <dgm:prSet/>
      <dgm:spPr/>
      <dgm:t>
        <a:bodyPr/>
        <a:lstStyle/>
        <a:p>
          <a:endParaRPr lang="ru-RU"/>
        </a:p>
      </dgm:t>
    </dgm:pt>
    <dgm:pt modelId="{2A32B026-EF94-40F9-98CC-5C6FEAEE4DD3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resources</a:t>
          </a:r>
          <a:endParaRPr lang="ru-RU" sz="1800" dirty="0"/>
        </a:p>
      </dgm:t>
    </dgm:pt>
    <dgm:pt modelId="{28F3CF86-AA3C-41A5-8900-CF50947FD435}" type="parTrans" cxnId="{0AC4D97F-4968-45DB-98CF-8FFCE6AD11A8}">
      <dgm:prSet/>
      <dgm:spPr/>
      <dgm:t>
        <a:bodyPr/>
        <a:lstStyle/>
        <a:p>
          <a:endParaRPr lang="ru-RU"/>
        </a:p>
      </dgm:t>
    </dgm:pt>
    <dgm:pt modelId="{7A7C0A63-C611-4508-A9AC-BE4F5EFC8C08}" type="sibTrans" cxnId="{0AC4D97F-4968-45DB-98CF-8FFCE6AD11A8}">
      <dgm:prSet/>
      <dgm:spPr/>
      <dgm:t>
        <a:bodyPr/>
        <a:lstStyle/>
        <a:p>
          <a:endParaRPr lang="ru-RU"/>
        </a:p>
      </dgm:t>
    </dgm:pt>
    <dgm:pt modelId="{B04414EB-AD52-4FFB-9A9B-0E51E5CFACCC}" type="pres">
      <dgm:prSet presAssocID="{60262C5E-1856-4D3C-9144-DA79DE378333}" presName="Name0" presStyleCnt="0">
        <dgm:presLayoutVars>
          <dgm:dir/>
          <dgm:resizeHandles val="exact"/>
        </dgm:presLayoutVars>
      </dgm:prSet>
      <dgm:spPr/>
    </dgm:pt>
    <dgm:pt modelId="{374191BC-CBF1-4722-A9AB-92AB6DF8BFFF}" type="pres">
      <dgm:prSet presAssocID="{4CE396E4-CA83-4776-8C31-84604C1D6E3A}" presName="parTxOnly" presStyleLbl="node1" presStyleIdx="0" presStyleCnt="10" custScaleX="91008">
        <dgm:presLayoutVars>
          <dgm:bulletEnabled val="1"/>
        </dgm:presLayoutVars>
      </dgm:prSet>
      <dgm:spPr/>
    </dgm:pt>
    <dgm:pt modelId="{D3C4F458-A192-4D2A-98B1-BC7F3758BDAF}" type="pres">
      <dgm:prSet presAssocID="{56A4E5E1-E2D5-47FC-A226-BCAD690BD64B}" presName="parSpace" presStyleCnt="0"/>
      <dgm:spPr/>
    </dgm:pt>
    <dgm:pt modelId="{69F3C452-D86B-4FFA-8A78-EC557A9BF7CA}" type="pres">
      <dgm:prSet presAssocID="{83AD19C7-92C1-426C-8FAA-014C93757393}" presName="parTxOnly" presStyleLbl="node1" presStyleIdx="1" presStyleCnt="10" custScaleX="97047">
        <dgm:presLayoutVars>
          <dgm:bulletEnabled val="1"/>
        </dgm:presLayoutVars>
      </dgm:prSet>
      <dgm:spPr/>
    </dgm:pt>
    <dgm:pt modelId="{2A6AC526-0405-4199-A8E6-B0E3A00D9FBA}" type="pres">
      <dgm:prSet presAssocID="{82947BE6-FE58-4705-8BE8-30FC64170AF4}" presName="parSpace" presStyleCnt="0"/>
      <dgm:spPr/>
    </dgm:pt>
    <dgm:pt modelId="{C487BD1A-F6ED-4FFA-99F0-4FE125A9C8CA}" type="pres">
      <dgm:prSet presAssocID="{DED84642-914C-4D28-AC92-E96907651EB6}" presName="parTxOnly" presStyleLbl="node1" presStyleIdx="2" presStyleCnt="10">
        <dgm:presLayoutVars>
          <dgm:bulletEnabled val="1"/>
        </dgm:presLayoutVars>
      </dgm:prSet>
      <dgm:spPr/>
    </dgm:pt>
    <dgm:pt modelId="{6B7B8A16-23C1-49B2-8A73-E3F1BCAA299C}" type="pres">
      <dgm:prSet presAssocID="{DB77B310-E8BB-4487-A977-91AA832963C4}" presName="parSpace" presStyleCnt="0"/>
      <dgm:spPr/>
    </dgm:pt>
    <dgm:pt modelId="{19071FF0-3EC6-4ED2-A7D3-81ACB89A64AF}" type="pres">
      <dgm:prSet presAssocID="{305EF9A8-2D7D-480F-A1BD-157CA258FE7B}" presName="parTxOnly" presStyleLbl="node1" presStyleIdx="3" presStyleCnt="10">
        <dgm:presLayoutVars>
          <dgm:bulletEnabled val="1"/>
        </dgm:presLayoutVars>
      </dgm:prSet>
      <dgm:spPr/>
    </dgm:pt>
    <dgm:pt modelId="{574CDA00-9D9B-4C05-9D2F-6997663D9DC4}" type="pres">
      <dgm:prSet presAssocID="{8F85BD80-2A55-41A2-BFB5-0833A9090486}" presName="parSpace" presStyleCnt="0"/>
      <dgm:spPr/>
    </dgm:pt>
    <dgm:pt modelId="{CA7A7B24-7903-4C1C-B9BA-4C9A8CAD12F2}" type="pres">
      <dgm:prSet presAssocID="{E5D9F8B8-D299-4774-898C-A8C9D34CFDFF}" presName="parTxOnly" presStyleLbl="node1" presStyleIdx="4" presStyleCnt="10" custScaleX="106219">
        <dgm:presLayoutVars>
          <dgm:bulletEnabled val="1"/>
        </dgm:presLayoutVars>
      </dgm:prSet>
      <dgm:spPr/>
    </dgm:pt>
    <dgm:pt modelId="{DCE48D99-6F1E-4943-AF67-146A1138E898}" type="pres">
      <dgm:prSet presAssocID="{6EE7ED70-9586-43E0-A90B-7824EEAF6F41}" presName="parSpace" presStyleCnt="0"/>
      <dgm:spPr/>
    </dgm:pt>
    <dgm:pt modelId="{8581BF21-F612-406F-8D6A-A9DDBFEADA6F}" type="pres">
      <dgm:prSet presAssocID="{28BCFF6C-F314-4A3B-8C8E-C8B691E1D7A2}" presName="parTxOnly" presStyleLbl="node1" presStyleIdx="5" presStyleCnt="10">
        <dgm:presLayoutVars>
          <dgm:bulletEnabled val="1"/>
        </dgm:presLayoutVars>
      </dgm:prSet>
      <dgm:spPr/>
    </dgm:pt>
    <dgm:pt modelId="{BFC4284E-6D9D-42B4-9517-B8E455A06F70}" type="pres">
      <dgm:prSet presAssocID="{31A0315D-4810-457A-8889-6365863BA14D}" presName="parSpace" presStyleCnt="0"/>
      <dgm:spPr/>
    </dgm:pt>
    <dgm:pt modelId="{B644CFAA-F403-4D1F-AC56-C923655D6009}" type="pres">
      <dgm:prSet presAssocID="{A19FFD4B-3CE9-4837-B3E3-31BD3718816E}" presName="parTxOnly" presStyleLbl="node1" presStyleIdx="6" presStyleCnt="10">
        <dgm:presLayoutVars>
          <dgm:bulletEnabled val="1"/>
        </dgm:presLayoutVars>
      </dgm:prSet>
      <dgm:spPr/>
    </dgm:pt>
    <dgm:pt modelId="{212541E7-531B-46E6-859B-EC679F711035}" type="pres">
      <dgm:prSet presAssocID="{061CD31D-F188-4907-B92F-54E534AF013E}" presName="parSpace" presStyleCnt="0"/>
      <dgm:spPr/>
    </dgm:pt>
    <dgm:pt modelId="{F4D31F14-9AA5-42A1-A802-C2C8DB409DDB}" type="pres">
      <dgm:prSet presAssocID="{08294A86-6299-4A82-A793-D5F34A42681B}" presName="parTxOnly" presStyleLbl="node1" presStyleIdx="7" presStyleCnt="10">
        <dgm:presLayoutVars>
          <dgm:bulletEnabled val="1"/>
        </dgm:presLayoutVars>
      </dgm:prSet>
      <dgm:spPr/>
    </dgm:pt>
    <dgm:pt modelId="{FD916D1C-C16F-420B-8899-3665594CF644}" type="pres">
      <dgm:prSet presAssocID="{B31840D1-B0F3-46E0-98A7-0B1B86EB3E3D}" presName="parSpace" presStyleCnt="0"/>
      <dgm:spPr/>
    </dgm:pt>
    <dgm:pt modelId="{8139F16F-FA08-48B1-A4BF-463A12DCD535}" type="pres">
      <dgm:prSet presAssocID="{8DFABF9B-6028-4F41-BC1F-FCFE43AD5A80}" presName="parTxOnly" presStyleLbl="node1" presStyleIdx="8" presStyleCnt="10">
        <dgm:presLayoutVars>
          <dgm:bulletEnabled val="1"/>
        </dgm:presLayoutVars>
      </dgm:prSet>
      <dgm:spPr/>
    </dgm:pt>
    <dgm:pt modelId="{3B28C5E2-B4FC-4249-9F55-5133234D164F}" type="pres">
      <dgm:prSet presAssocID="{C501B004-341F-466A-B6B5-A7C4BE83A831}" presName="parSpace" presStyleCnt="0"/>
      <dgm:spPr/>
    </dgm:pt>
    <dgm:pt modelId="{E1A55F6F-5DBA-4FAF-9D29-2DC161205022}" type="pres">
      <dgm:prSet presAssocID="{2A32B026-EF94-40F9-98CC-5C6FEAEE4DD3}" presName="parTxOnly" presStyleLbl="node1" presStyleIdx="9" presStyleCnt="10" custScaleX="107182">
        <dgm:presLayoutVars>
          <dgm:bulletEnabled val="1"/>
        </dgm:presLayoutVars>
      </dgm:prSet>
      <dgm:spPr/>
    </dgm:pt>
  </dgm:ptLst>
  <dgm:cxnLst>
    <dgm:cxn modelId="{CD9BDC08-AC3E-4D4D-B22B-692BE2FDB30C}" srcId="{60262C5E-1856-4D3C-9144-DA79DE378333}" destId="{08294A86-6299-4A82-A793-D5F34A42681B}" srcOrd="7" destOrd="0" parTransId="{862718F9-7740-48B3-8D11-91B87C330C75}" sibTransId="{B31840D1-B0F3-46E0-98A7-0B1B86EB3E3D}"/>
    <dgm:cxn modelId="{CBD47F1A-EC36-404A-8A16-69023C47C179}" type="presOf" srcId="{E5D9F8B8-D299-4774-898C-A8C9D34CFDFF}" destId="{CA7A7B24-7903-4C1C-B9BA-4C9A8CAD12F2}" srcOrd="0" destOrd="0" presId="urn:microsoft.com/office/officeart/2005/8/layout/hChevron3"/>
    <dgm:cxn modelId="{7BB45432-50F2-4E5F-9E87-E1CF07696A13}" srcId="{60262C5E-1856-4D3C-9144-DA79DE378333}" destId="{DED84642-914C-4D28-AC92-E96907651EB6}" srcOrd="2" destOrd="0" parTransId="{286CA862-541B-456A-803E-B0B912E9B63F}" sibTransId="{DB77B310-E8BB-4487-A977-91AA832963C4}"/>
    <dgm:cxn modelId="{AF4F7B35-2668-4ACB-B97B-DFA1037E1AFC}" type="presOf" srcId="{2A32B026-EF94-40F9-98CC-5C6FEAEE4DD3}" destId="{E1A55F6F-5DBA-4FAF-9D29-2DC161205022}" srcOrd="0" destOrd="0" presId="urn:microsoft.com/office/officeart/2005/8/layout/hChevron3"/>
    <dgm:cxn modelId="{88DC023A-962F-466F-984A-8FFDAF2219F7}" type="presOf" srcId="{83AD19C7-92C1-426C-8FAA-014C93757393}" destId="{69F3C452-D86B-4FFA-8A78-EC557A9BF7CA}" srcOrd="0" destOrd="0" presId="urn:microsoft.com/office/officeart/2005/8/layout/hChevron3"/>
    <dgm:cxn modelId="{14DB0342-27AB-4A76-875F-B3B23E703EF9}" type="presOf" srcId="{4CE396E4-CA83-4776-8C31-84604C1D6E3A}" destId="{374191BC-CBF1-4722-A9AB-92AB6DF8BFFF}" srcOrd="0" destOrd="0" presId="urn:microsoft.com/office/officeart/2005/8/layout/hChevron3"/>
    <dgm:cxn modelId="{8E981166-680A-4162-829B-5C582DE75018}" type="presOf" srcId="{305EF9A8-2D7D-480F-A1BD-157CA258FE7B}" destId="{19071FF0-3EC6-4ED2-A7D3-81ACB89A64AF}" srcOrd="0" destOrd="0" presId="urn:microsoft.com/office/officeart/2005/8/layout/hChevron3"/>
    <dgm:cxn modelId="{23871275-897B-43E3-BDB3-B20DF65F3201}" type="presOf" srcId="{60262C5E-1856-4D3C-9144-DA79DE378333}" destId="{B04414EB-AD52-4FFB-9A9B-0E51E5CFACCC}" srcOrd="0" destOrd="0" presId="urn:microsoft.com/office/officeart/2005/8/layout/hChevron3"/>
    <dgm:cxn modelId="{09D50657-8266-464E-BA93-DF59EB533DA1}" srcId="{60262C5E-1856-4D3C-9144-DA79DE378333}" destId="{28BCFF6C-F314-4A3B-8C8E-C8B691E1D7A2}" srcOrd="5" destOrd="0" parTransId="{1D298279-C350-4946-B597-22B639677855}" sibTransId="{31A0315D-4810-457A-8889-6365863BA14D}"/>
    <dgm:cxn modelId="{4B916C79-67D0-422E-AA94-D66B4DB21927}" srcId="{60262C5E-1856-4D3C-9144-DA79DE378333}" destId="{A19FFD4B-3CE9-4837-B3E3-31BD3718816E}" srcOrd="6" destOrd="0" parTransId="{B6810EF8-CCFE-4666-86F1-190E0327BAAD}" sibTransId="{061CD31D-F188-4907-B92F-54E534AF013E}"/>
    <dgm:cxn modelId="{3988957B-09AC-4608-A4E5-FC8469135667}" srcId="{60262C5E-1856-4D3C-9144-DA79DE378333}" destId="{4CE396E4-CA83-4776-8C31-84604C1D6E3A}" srcOrd="0" destOrd="0" parTransId="{36F264B6-C846-49B7-AC14-028F2DABA855}" sibTransId="{56A4E5E1-E2D5-47FC-A226-BCAD690BD64B}"/>
    <dgm:cxn modelId="{0AC4D97F-4968-45DB-98CF-8FFCE6AD11A8}" srcId="{60262C5E-1856-4D3C-9144-DA79DE378333}" destId="{2A32B026-EF94-40F9-98CC-5C6FEAEE4DD3}" srcOrd="9" destOrd="0" parTransId="{28F3CF86-AA3C-41A5-8900-CF50947FD435}" sibTransId="{7A7C0A63-C611-4508-A9AC-BE4F5EFC8C08}"/>
    <dgm:cxn modelId="{1D8C42A4-98ED-42CE-90A4-959515C6041C}" type="presOf" srcId="{28BCFF6C-F314-4A3B-8C8E-C8B691E1D7A2}" destId="{8581BF21-F612-406F-8D6A-A9DDBFEADA6F}" srcOrd="0" destOrd="0" presId="urn:microsoft.com/office/officeart/2005/8/layout/hChevron3"/>
    <dgm:cxn modelId="{C07249A7-1AEF-40A6-9CDF-4A0859E0CC07}" type="presOf" srcId="{A19FFD4B-3CE9-4837-B3E3-31BD3718816E}" destId="{B644CFAA-F403-4D1F-AC56-C923655D6009}" srcOrd="0" destOrd="0" presId="urn:microsoft.com/office/officeart/2005/8/layout/hChevron3"/>
    <dgm:cxn modelId="{F67BD7AD-5ACC-42EF-BCC5-02BB1B7B7C90}" srcId="{60262C5E-1856-4D3C-9144-DA79DE378333}" destId="{305EF9A8-2D7D-480F-A1BD-157CA258FE7B}" srcOrd="3" destOrd="0" parTransId="{5C3F93CF-43B8-4F9D-96F8-5B7AE80AD998}" sibTransId="{8F85BD80-2A55-41A2-BFB5-0833A9090486}"/>
    <dgm:cxn modelId="{481A42B7-B7E1-48D7-81A9-8F6C6B187FE2}" srcId="{60262C5E-1856-4D3C-9144-DA79DE378333}" destId="{E5D9F8B8-D299-4774-898C-A8C9D34CFDFF}" srcOrd="4" destOrd="0" parTransId="{D198E2B5-4608-4B4A-8B5B-A909E31A8AA7}" sibTransId="{6EE7ED70-9586-43E0-A90B-7824EEAF6F41}"/>
    <dgm:cxn modelId="{EE6E0DC2-E19E-4A1C-94F3-00E7E6808AA7}" type="presOf" srcId="{8DFABF9B-6028-4F41-BC1F-FCFE43AD5A80}" destId="{8139F16F-FA08-48B1-A4BF-463A12DCD535}" srcOrd="0" destOrd="0" presId="urn:microsoft.com/office/officeart/2005/8/layout/hChevron3"/>
    <dgm:cxn modelId="{CD7315D6-333D-4483-9359-EA2422B4FFD6}" type="presOf" srcId="{08294A86-6299-4A82-A793-D5F34A42681B}" destId="{F4D31F14-9AA5-42A1-A802-C2C8DB409DDB}" srcOrd="0" destOrd="0" presId="urn:microsoft.com/office/officeart/2005/8/layout/hChevron3"/>
    <dgm:cxn modelId="{60FD5BD8-12C6-4FF7-9320-6B756AA6CAE0}" srcId="{60262C5E-1856-4D3C-9144-DA79DE378333}" destId="{83AD19C7-92C1-426C-8FAA-014C93757393}" srcOrd="1" destOrd="0" parTransId="{8E36E502-BCFB-48A3-8FFD-CBF24B4E0038}" sibTransId="{82947BE6-FE58-4705-8BE8-30FC64170AF4}"/>
    <dgm:cxn modelId="{142B0FDE-3688-4EC6-B2E2-F56D66F2AF14}" srcId="{60262C5E-1856-4D3C-9144-DA79DE378333}" destId="{8DFABF9B-6028-4F41-BC1F-FCFE43AD5A80}" srcOrd="8" destOrd="0" parTransId="{0329637C-0129-4F4F-86FF-72798E19F176}" sibTransId="{C501B004-341F-466A-B6B5-A7C4BE83A831}"/>
    <dgm:cxn modelId="{8F322AED-538C-483B-8C7D-DDF7217BA092}" type="presOf" srcId="{DED84642-914C-4D28-AC92-E96907651EB6}" destId="{C487BD1A-F6ED-4FFA-99F0-4FE125A9C8CA}" srcOrd="0" destOrd="0" presId="urn:microsoft.com/office/officeart/2005/8/layout/hChevron3"/>
    <dgm:cxn modelId="{B04A6B6A-7D22-4D94-BFBF-130D0FE07322}" type="presParOf" srcId="{B04414EB-AD52-4FFB-9A9B-0E51E5CFACCC}" destId="{374191BC-CBF1-4722-A9AB-92AB6DF8BFFF}" srcOrd="0" destOrd="0" presId="urn:microsoft.com/office/officeart/2005/8/layout/hChevron3"/>
    <dgm:cxn modelId="{124762CC-2C4A-430A-9748-68EBA052845D}" type="presParOf" srcId="{B04414EB-AD52-4FFB-9A9B-0E51E5CFACCC}" destId="{D3C4F458-A192-4D2A-98B1-BC7F3758BDAF}" srcOrd="1" destOrd="0" presId="urn:microsoft.com/office/officeart/2005/8/layout/hChevron3"/>
    <dgm:cxn modelId="{2806639B-1C60-42E3-BD83-95BC6206D451}" type="presParOf" srcId="{B04414EB-AD52-4FFB-9A9B-0E51E5CFACCC}" destId="{69F3C452-D86B-4FFA-8A78-EC557A9BF7CA}" srcOrd="2" destOrd="0" presId="urn:microsoft.com/office/officeart/2005/8/layout/hChevron3"/>
    <dgm:cxn modelId="{275D1892-0455-4003-B95D-C89062F42A2B}" type="presParOf" srcId="{B04414EB-AD52-4FFB-9A9B-0E51E5CFACCC}" destId="{2A6AC526-0405-4199-A8E6-B0E3A00D9FBA}" srcOrd="3" destOrd="0" presId="urn:microsoft.com/office/officeart/2005/8/layout/hChevron3"/>
    <dgm:cxn modelId="{E8F98E2E-C410-4B35-9D28-CD886011E8F8}" type="presParOf" srcId="{B04414EB-AD52-4FFB-9A9B-0E51E5CFACCC}" destId="{C487BD1A-F6ED-4FFA-99F0-4FE125A9C8CA}" srcOrd="4" destOrd="0" presId="urn:microsoft.com/office/officeart/2005/8/layout/hChevron3"/>
    <dgm:cxn modelId="{65175139-0A3A-42AD-BBD1-1B9487F3CAA9}" type="presParOf" srcId="{B04414EB-AD52-4FFB-9A9B-0E51E5CFACCC}" destId="{6B7B8A16-23C1-49B2-8A73-E3F1BCAA299C}" srcOrd="5" destOrd="0" presId="urn:microsoft.com/office/officeart/2005/8/layout/hChevron3"/>
    <dgm:cxn modelId="{60E7B57F-CA4B-48E1-97F0-669D080FABF3}" type="presParOf" srcId="{B04414EB-AD52-4FFB-9A9B-0E51E5CFACCC}" destId="{19071FF0-3EC6-4ED2-A7D3-81ACB89A64AF}" srcOrd="6" destOrd="0" presId="urn:microsoft.com/office/officeart/2005/8/layout/hChevron3"/>
    <dgm:cxn modelId="{B0A4783C-CD10-4576-9FB1-5E3FADE1C56F}" type="presParOf" srcId="{B04414EB-AD52-4FFB-9A9B-0E51E5CFACCC}" destId="{574CDA00-9D9B-4C05-9D2F-6997663D9DC4}" srcOrd="7" destOrd="0" presId="urn:microsoft.com/office/officeart/2005/8/layout/hChevron3"/>
    <dgm:cxn modelId="{5153D5C5-807A-488B-83D4-2F661417B4AB}" type="presParOf" srcId="{B04414EB-AD52-4FFB-9A9B-0E51E5CFACCC}" destId="{CA7A7B24-7903-4C1C-B9BA-4C9A8CAD12F2}" srcOrd="8" destOrd="0" presId="urn:microsoft.com/office/officeart/2005/8/layout/hChevron3"/>
    <dgm:cxn modelId="{CC3F79CC-8492-465E-B465-E61ACDC114ED}" type="presParOf" srcId="{B04414EB-AD52-4FFB-9A9B-0E51E5CFACCC}" destId="{DCE48D99-6F1E-4943-AF67-146A1138E898}" srcOrd="9" destOrd="0" presId="urn:microsoft.com/office/officeart/2005/8/layout/hChevron3"/>
    <dgm:cxn modelId="{887BCBB9-3C6B-461A-AB42-76E4DAADC6AC}" type="presParOf" srcId="{B04414EB-AD52-4FFB-9A9B-0E51E5CFACCC}" destId="{8581BF21-F612-406F-8D6A-A9DDBFEADA6F}" srcOrd="10" destOrd="0" presId="urn:microsoft.com/office/officeart/2005/8/layout/hChevron3"/>
    <dgm:cxn modelId="{0D0FB89A-5E53-4A93-BE67-71EAF1B35908}" type="presParOf" srcId="{B04414EB-AD52-4FFB-9A9B-0E51E5CFACCC}" destId="{BFC4284E-6D9D-42B4-9517-B8E455A06F70}" srcOrd="11" destOrd="0" presId="urn:microsoft.com/office/officeart/2005/8/layout/hChevron3"/>
    <dgm:cxn modelId="{ED4D871A-FACA-4C0A-A9EA-DAF43F6049FC}" type="presParOf" srcId="{B04414EB-AD52-4FFB-9A9B-0E51E5CFACCC}" destId="{B644CFAA-F403-4D1F-AC56-C923655D6009}" srcOrd="12" destOrd="0" presId="urn:microsoft.com/office/officeart/2005/8/layout/hChevron3"/>
    <dgm:cxn modelId="{E4C7E731-8150-4FA9-992C-1B4203E5D820}" type="presParOf" srcId="{B04414EB-AD52-4FFB-9A9B-0E51E5CFACCC}" destId="{212541E7-531B-46E6-859B-EC679F711035}" srcOrd="13" destOrd="0" presId="urn:microsoft.com/office/officeart/2005/8/layout/hChevron3"/>
    <dgm:cxn modelId="{E979B02B-DD24-49F7-B000-7101C555A18C}" type="presParOf" srcId="{B04414EB-AD52-4FFB-9A9B-0E51E5CFACCC}" destId="{F4D31F14-9AA5-42A1-A802-C2C8DB409DDB}" srcOrd="14" destOrd="0" presId="urn:microsoft.com/office/officeart/2005/8/layout/hChevron3"/>
    <dgm:cxn modelId="{CDEE6E9A-AFBA-4462-8AA7-4793CAB16267}" type="presParOf" srcId="{B04414EB-AD52-4FFB-9A9B-0E51E5CFACCC}" destId="{FD916D1C-C16F-420B-8899-3665594CF644}" srcOrd="15" destOrd="0" presId="urn:microsoft.com/office/officeart/2005/8/layout/hChevron3"/>
    <dgm:cxn modelId="{5B917F68-6612-427E-B231-0CF74DF16EE4}" type="presParOf" srcId="{B04414EB-AD52-4FFB-9A9B-0E51E5CFACCC}" destId="{8139F16F-FA08-48B1-A4BF-463A12DCD535}" srcOrd="16" destOrd="0" presId="urn:microsoft.com/office/officeart/2005/8/layout/hChevron3"/>
    <dgm:cxn modelId="{F8417B11-E463-44AD-95C7-B6E1164DD6E6}" type="presParOf" srcId="{B04414EB-AD52-4FFB-9A9B-0E51E5CFACCC}" destId="{3B28C5E2-B4FC-4249-9F55-5133234D164F}" srcOrd="17" destOrd="0" presId="urn:microsoft.com/office/officeart/2005/8/layout/hChevron3"/>
    <dgm:cxn modelId="{CD1A4DF9-1D66-4C4A-9376-FFD9F9E7F459}" type="presParOf" srcId="{B04414EB-AD52-4FFB-9A9B-0E51E5CFACCC}" destId="{E1A55F6F-5DBA-4FAF-9D29-2DC161205022}" srcOrd="1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0262C5E-1856-4D3C-9144-DA79DE378333}" type="doc">
      <dgm:prSet loTypeId="urn:microsoft.com/office/officeart/2005/8/layout/hChevron3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4CE396E4-CA83-4776-8C31-84604C1D6E3A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problem</a:t>
          </a:r>
          <a:endParaRPr lang="ru-RU" sz="1800" dirty="0"/>
        </a:p>
      </dgm:t>
    </dgm:pt>
    <dgm:pt modelId="{36F264B6-C846-49B7-AC14-028F2DABA855}" type="parTrans" cxnId="{3988957B-09AC-4608-A4E5-FC8469135667}">
      <dgm:prSet/>
      <dgm:spPr/>
      <dgm:t>
        <a:bodyPr/>
        <a:lstStyle/>
        <a:p>
          <a:endParaRPr lang="ru-RU"/>
        </a:p>
      </dgm:t>
    </dgm:pt>
    <dgm:pt modelId="{56A4E5E1-E2D5-47FC-A226-BCAD690BD64B}" type="sibTrans" cxnId="{3988957B-09AC-4608-A4E5-FC8469135667}">
      <dgm:prSet/>
      <dgm:spPr/>
      <dgm:t>
        <a:bodyPr/>
        <a:lstStyle/>
        <a:p>
          <a:endParaRPr lang="ru-RU"/>
        </a:p>
      </dgm:t>
    </dgm:pt>
    <dgm:pt modelId="{DED84642-914C-4D28-AC92-E96907651EB6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intro</a:t>
          </a:r>
          <a:endParaRPr lang="ru-RU" sz="1800" dirty="0"/>
        </a:p>
      </dgm:t>
    </dgm:pt>
    <dgm:pt modelId="{286CA862-541B-456A-803E-B0B912E9B63F}" type="parTrans" cxnId="{7BB45432-50F2-4E5F-9E87-E1CF07696A13}">
      <dgm:prSet/>
      <dgm:spPr/>
      <dgm:t>
        <a:bodyPr/>
        <a:lstStyle/>
        <a:p>
          <a:endParaRPr lang="ru-RU"/>
        </a:p>
      </dgm:t>
    </dgm:pt>
    <dgm:pt modelId="{DB77B310-E8BB-4487-A977-91AA832963C4}" type="sibTrans" cxnId="{7BB45432-50F2-4E5F-9E87-E1CF07696A13}">
      <dgm:prSet/>
      <dgm:spPr/>
      <dgm:t>
        <a:bodyPr/>
        <a:lstStyle/>
        <a:p>
          <a:endParaRPr lang="ru-RU"/>
        </a:p>
      </dgm:t>
    </dgm:pt>
    <dgm:pt modelId="{83AD19C7-92C1-426C-8FAA-014C93757393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G&amp;T</a:t>
          </a:r>
          <a:endParaRPr lang="ru-RU" sz="1800" dirty="0"/>
        </a:p>
      </dgm:t>
    </dgm:pt>
    <dgm:pt modelId="{8E36E502-BCFB-48A3-8FFD-CBF24B4E0038}" type="parTrans" cxnId="{60FD5BD8-12C6-4FF7-9320-6B756AA6CAE0}">
      <dgm:prSet/>
      <dgm:spPr/>
      <dgm:t>
        <a:bodyPr/>
        <a:lstStyle/>
        <a:p>
          <a:endParaRPr lang="ru-RU"/>
        </a:p>
      </dgm:t>
    </dgm:pt>
    <dgm:pt modelId="{82947BE6-FE58-4705-8BE8-30FC64170AF4}" type="sibTrans" cxnId="{60FD5BD8-12C6-4FF7-9320-6B756AA6CAE0}">
      <dgm:prSet/>
      <dgm:spPr/>
      <dgm:t>
        <a:bodyPr/>
        <a:lstStyle/>
        <a:p>
          <a:endParaRPr lang="ru-RU"/>
        </a:p>
      </dgm:t>
    </dgm:pt>
    <dgm:pt modelId="{305EF9A8-2D7D-480F-A1BD-157CA258FE7B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voltage vs mass</a:t>
          </a:r>
        </a:p>
      </dgm:t>
    </dgm:pt>
    <dgm:pt modelId="{5C3F93CF-43B8-4F9D-96F8-5B7AE80AD998}" type="parTrans" cxnId="{F67BD7AD-5ACC-42EF-BCC5-02BB1B7B7C90}">
      <dgm:prSet/>
      <dgm:spPr/>
      <dgm:t>
        <a:bodyPr/>
        <a:lstStyle/>
        <a:p>
          <a:endParaRPr lang="ru-RU"/>
        </a:p>
      </dgm:t>
    </dgm:pt>
    <dgm:pt modelId="{8F85BD80-2A55-41A2-BFB5-0833A9090486}" type="sibTrans" cxnId="{F67BD7AD-5ACC-42EF-BCC5-02BB1B7B7C90}">
      <dgm:prSet/>
      <dgm:spPr/>
      <dgm:t>
        <a:bodyPr/>
        <a:lstStyle/>
        <a:p>
          <a:endParaRPr lang="ru-RU"/>
        </a:p>
      </dgm:t>
    </dgm:pt>
    <dgm:pt modelId="{E5D9F8B8-D299-4774-898C-A8C9D34CFDFF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discharge</a:t>
          </a:r>
          <a:endParaRPr lang="ru-RU" sz="1800" dirty="0"/>
        </a:p>
      </dgm:t>
    </dgm:pt>
    <dgm:pt modelId="{D198E2B5-4608-4B4A-8B5B-A909E31A8AA7}" type="parTrans" cxnId="{481A42B7-B7E1-48D7-81A9-8F6C6B187FE2}">
      <dgm:prSet/>
      <dgm:spPr/>
      <dgm:t>
        <a:bodyPr/>
        <a:lstStyle/>
        <a:p>
          <a:endParaRPr lang="ru-RU"/>
        </a:p>
      </dgm:t>
    </dgm:pt>
    <dgm:pt modelId="{6EE7ED70-9586-43E0-A90B-7824EEAF6F41}" type="sibTrans" cxnId="{481A42B7-B7E1-48D7-81A9-8F6C6B187FE2}">
      <dgm:prSet/>
      <dgm:spPr/>
      <dgm:t>
        <a:bodyPr/>
        <a:lstStyle/>
        <a:p>
          <a:endParaRPr lang="ru-RU"/>
        </a:p>
      </dgm:t>
    </dgm:pt>
    <dgm:pt modelId="{28BCFF6C-F314-4A3B-8C8E-C8B691E1D7A2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p. module</a:t>
          </a:r>
          <a:endParaRPr lang="ru-RU" sz="1800" dirty="0"/>
        </a:p>
      </dgm:t>
    </dgm:pt>
    <dgm:pt modelId="{1D298279-C350-4946-B597-22B639677855}" type="parTrans" cxnId="{09D50657-8266-464E-BA93-DF59EB533DA1}">
      <dgm:prSet/>
      <dgm:spPr/>
      <dgm:t>
        <a:bodyPr/>
        <a:lstStyle/>
        <a:p>
          <a:endParaRPr lang="ru-RU"/>
        </a:p>
      </dgm:t>
    </dgm:pt>
    <dgm:pt modelId="{31A0315D-4810-457A-8889-6365863BA14D}" type="sibTrans" cxnId="{09D50657-8266-464E-BA93-DF59EB533DA1}">
      <dgm:prSet/>
      <dgm:spPr/>
      <dgm:t>
        <a:bodyPr/>
        <a:lstStyle/>
        <a:p>
          <a:endParaRPr lang="ru-RU"/>
        </a:p>
      </dgm:t>
    </dgm:pt>
    <dgm:pt modelId="{A19FFD4B-3CE9-4837-B3E3-31BD3718816E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voltage vs area</a:t>
          </a:r>
          <a:endParaRPr lang="ru-RU" sz="1800" dirty="0"/>
        </a:p>
      </dgm:t>
    </dgm:pt>
    <dgm:pt modelId="{B6810EF8-CCFE-4666-86F1-190E0327BAAD}" type="parTrans" cxnId="{4B916C79-67D0-422E-AA94-D66B4DB21927}">
      <dgm:prSet/>
      <dgm:spPr/>
      <dgm:t>
        <a:bodyPr/>
        <a:lstStyle/>
        <a:p>
          <a:endParaRPr lang="ru-RU"/>
        </a:p>
      </dgm:t>
    </dgm:pt>
    <dgm:pt modelId="{061CD31D-F188-4907-B92F-54E534AF013E}" type="sibTrans" cxnId="{4B916C79-67D0-422E-AA94-D66B4DB21927}">
      <dgm:prSet/>
      <dgm:spPr/>
      <dgm:t>
        <a:bodyPr/>
        <a:lstStyle/>
        <a:p>
          <a:endParaRPr lang="ru-RU"/>
        </a:p>
      </dgm:t>
    </dgm:pt>
    <dgm:pt modelId="{08294A86-6299-4A82-A793-D5F34A42681B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another piezoid</a:t>
          </a:r>
          <a:endParaRPr lang="ru-RU" sz="1800" dirty="0"/>
        </a:p>
      </dgm:t>
    </dgm:pt>
    <dgm:pt modelId="{862718F9-7740-48B3-8D11-91B87C330C75}" type="parTrans" cxnId="{CD9BDC08-AC3E-4D4D-B22B-692BE2FDB30C}">
      <dgm:prSet/>
      <dgm:spPr/>
      <dgm:t>
        <a:bodyPr/>
        <a:lstStyle/>
        <a:p>
          <a:endParaRPr lang="ru-RU"/>
        </a:p>
      </dgm:t>
    </dgm:pt>
    <dgm:pt modelId="{B31840D1-B0F3-46E0-98A7-0B1B86EB3E3D}" type="sibTrans" cxnId="{CD9BDC08-AC3E-4D4D-B22B-692BE2FDB30C}">
      <dgm:prSet/>
      <dgm:spPr/>
      <dgm:t>
        <a:bodyPr/>
        <a:lstStyle/>
        <a:p>
          <a:endParaRPr lang="ru-RU"/>
        </a:p>
      </dgm:t>
    </dgm:pt>
    <dgm:pt modelId="{8DFABF9B-6028-4F41-BC1F-FCFE43AD5A80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results</a:t>
          </a:r>
          <a:endParaRPr lang="ru-RU" sz="1800" dirty="0"/>
        </a:p>
      </dgm:t>
    </dgm:pt>
    <dgm:pt modelId="{0329637C-0129-4F4F-86FF-72798E19F176}" type="parTrans" cxnId="{142B0FDE-3688-4EC6-B2E2-F56D66F2AF14}">
      <dgm:prSet/>
      <dgm:spPr/>
      <dgm:t>
        <a:bodyPr/>
        <a:lstStyle/>
        <a:p>
          <a:endParaRPr lang="ru-RU"/>
        </a:p>
      </dgm:t>
    </dgm:pt>
    <dgm:pt modelId="{C501B004-341F-466A-B6B5-A7C4BE83A831}" type="sibTrans" cxnId="{142B0FDE-3688-4EC6-B2E2-F56D66F2AF14}">
      <dgm:prSet/>
      <dgm:spPr/>
      <dgm:t>
        <a:bodyPr/>
        <a:lstStyle/>
        <a:p>
          <a:endParaRPr lang="ru-RU"/>
        </a:p>
      </dgm:t>
    </dgm:pt>
    <dgm:pt modelId="{2A32B026-EF94-40F9-98CC-5C6FEAEE4DD3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resources</a:t>
          </a:r>
          <a:endParaRPr lang="ru-RU" sz="1800" dirty="0"/>
        </a:p>
      </dgm:t>
    </dgm:pt>
    <dgm:pt modelId="{28F3CF86-AA3C-41A5-8900-CF50947FD435}" type="parTrans" cxnId="{0AC4D97F-4968-45DB-98CF-8FFCE6AD11A8}">
      <dgm:prSet/>
      <dgm:spPr/>
      <dgm:t>
        <a:bodyPr/>
        <a:lstStyle/>
        <a:p>
          <a:endParaRPr lang="ru-RU"/>
        </a:p>
      </dgm:t>
    </dgm:pt>
    <dgm:pt modelId="{7A7C0A63-C611-4508-A9AC-BE4F5EFC8C08}" type="sibTrans" cxnId="{0AC4D97F-4968-45DB-98CF-8FFCE6AD11A8}">
      <dgm:prSet/>
      <dgm:spPr/>
      <dgm:t>
        <a:bodyPr/>
        <a:lstStyle/>
        <a:p>
          <a:endParaRPr lang="ru-RU"/>
        </a:p>
      </dgm:t>
    </dgm:pt>
    <dgm:pt modelId="{B04414EB-AD52-4FFB-9A9B-0E51E5CFACCC}" type="pres">
      <dgm:prSet presAssocID="{60262C5E-1856-4D3C-9144-DA79DE378333}" presName="Name0" presStyleCnt="0">
        <dgm:presLayoutVars>
          <dgm:dir/>
          <dgm:resizeHandles val="exact"/>
        </dgm:presLayoutVars>
      </dgm:prSet>
      <dgm:spPr/>
    </dgm:pt>
    <dgm:pt modelId="{374191BC-CBF1-4722-A9AB-92AB6DF8BFFF}" type="pres">
      <dgm:prSet presAssocID="{4CE396E4-CA83-4776-8C31-84604C1D6E3A}" presName="parTxOnly" presStyleLbl="node1" presStyleIdx="0" presStyleCnt="10" custScaleX="91008">
        <dgm:presLayoutVars>
          <dgm:bulletEnabled val="1"/>
        </dgm:presLayoutVars>
      </dgm:prSet>
      <dgm:spPr/>
    </dgm:pt>
    <dgm:pt modelId="{D3C4F458-A192-4D2A-98B1-BC7F3758BDAF}" type="pres">
      <dgm:prSet presAssocID="{56A4E5E1-E2D5-47FC-A226-BCAD690BD64B}" presName="parSpace" presStyleCnt="0"/>
      <dgm:spPr/>
    </dgm:pt>
    <dgm:pt modelId="{69F3C452-D86B-4FFA-8A78-EC557A9BF7CA}" type="pres">
      <dgm:prSet presAssocID="{83AD19C7-92C1-426C-8FAA-014C93757393}" presName="parTxOnly" presStyleLbl="node1" presStyleIdx="1" presStyleCnt="10" custScaleX="97047">
        <dgm:presLayoutVars>
          <dgm:bulletEnabled val="1"/>
        </dgm:presLayoutVars>
      </dgm:prSet>
      <dgm:spPr/>
    </dgm:pt>
    <dgm:pt modelId="{2A6AC526-0405-4199-A8E6-B0E3A00D9FBA}" type="pres">
      <dgm:prSet presAssocID="{82947BE6-FE58-4705-8BE8-30FC64170AF4}" presName="parSpace" presStyleCnt="0"/>
      <dgm:spPr/>
    </dgm:pt>
    <dgm:pt modelId="{C487BD1A-F6ED-4FFA-99F0-4FE125A9C8CA}" type="pres">
      <dgm:prSet presAssocID="{DED84642-914C-4D28-AC92-E96907651EB6}" presName="parTxOnly" presStyleLbl="node1" presStyleIdx="2" presStyleCnt="10">
        <dgm:presLayoutVars>
          <dgm:bulletEnabled val="1"/>
        </dgm:presLayoutVars>
      </dgm:prSet>
      <dgm:spPr/>
    </dgm:pt>
    <dgm:pt modelId="{6B7B8A16-23C1-49B2-8A73-E3F1BCAA299C}" type="pres">
      <dgm:prSet presAssocID="{DB77B310-E8BB-4487-A977-91AA832963C4}" presName="parSpace" presStyleCnt="0"/>
      <dgm:spPr/>
    </dgm:pt>
    <dgm:pt modelId="{19071FF0-3EC6-4ED2-A7D3-81ACB89A64AF}" type="pres">
      <dgm:prSet presAssocID="{305EF9A8-2D7D-480F-A1BD-157CA258FE7B}" presName="parTxOnly" presStyleLbl="node1" presStyleIdx="3" presStyleCnt="10">
        <dgm:presLayoutVars>
          <dgm:bulletEnabled val="1"/>
        </dgm:presLayoutVars>
      </dgm:prSet>
      <dgm:spPr/>
    </dgm:pt>
    <dgm:pt modelId="{574CDA00-9D9B-4C05-9D2F-6997663D9DC4}" type="pres">
      <dgm:prSet presAssocID="{8F85BD80-2A55-41A2-BFB5-0833A9090486}" presName="parSpace" presStyleCnt="0"/>
      <dgm:spPr/>
    </dgm:pt>
    <dgm:pt modelId="{CA7A7B24-7903-4C1C-B9BA-4C9A8CAD12F2}" type="pres">
      <dgm:prSet presAssocID="{E5D9F8B8-D299-4774-898C-A8C9D34CFDFF}" presName="parTxOnly" presStyleLbl="node1" presStyleIdx="4" presStyleCnt="10" custScaleX="106219">
        <dgm:presLayoutVars>
          <dgm:bulletEnabled val="1"/>
        </dgm:presLayoutVars>
      </dgm:prSet>
      <dgm:spPr/>
    </dgm:pt>
    <dgm:pt modelId="{DCE48D99-6F1E-4943-AF67-146A1138E898}" type="pres">
      <dgm:prSet presAssocID="{6EE7ED70-9586-43E0-A90B-7824EEAF6F41}" presName="parSpace" presStyleCnt="0"/>
      <dgm:spPr/>
    </dgm:pt>
    <dgm:pt modelId="{8581BF21-F612-406F-8D6A-A9DDBFEADA6F}" type="pres">
      <dgm:prSet presAssocID="{28BCFF6C-F314-4A3B-8C8E-C8B691E1D7A2}" presName="parTxOnly" presStyleLbl="node1" presStyleIdx="5" presStyleCnt="10">
        <dgm:presLayoutVars>
          <dgm:bulletEnabled val="1"/>
        </dgm:presLayoutVars>
      </dgm:prSet>
      <dgm:spPr/>
    </dgm:pt>
    <dgm:pt modelId="{BFC4284E-6D9D-42B4-9517-B8E455A06F70}" type="pres">
      <dgm:prSet presAssocID="{31A0315D-4810-457A-8889-6365863BA14D}" presName="parSpace" presStyleCnt="0"/>
      <dgm:spPr/>
    </dgm:pt>
    <dgm:pt modelId="{B644CFAA-F403-4D1F-AC56-C923655D6009}" type="pres">
      <dgm:prSet presAssocID="{A19FFD4B-3CE9-4837-B3E3-31BD3718816E}" presName="parTxOnly" presStyleLbl="node1" presStyleIdx="6" presStyleCnt="10">
        <dgm:presLayoutVars>
          <dgm:bulletEnabled val="1"/>
        </dgm:presLayoutVars>
      </dgm:prSet>
      <dgm:spPr/>
    </dgm:pt>
    <dgm:pt modelId="{212541E7-531B-46E6-859B-EC679F711035}" type="pres">
      <dgm:prSet presAssocID="{061CD31D-F188-4907-B92F-54E534AF013E}" presName="parSpace" presStyleCnt="0"/>
      <dgm:spPr/>
    </dgm:pt>
    <dgm:pt modelId="{F4D31F14-9AA5-42A1-A802-C2C8DB409DDB}" type="pres">
      <dgm:prSet presAssocID="{08294A86-6299-4A82-A793-D5F34A42681B}" presName="parTxOnly" presStyleLbl="node1" presStyleIdx="7" presStyleCnt="10">
        <dgm:presLayoutVars>
          <dgm:bulletEnabled val="1"/>
        </dgm:presLayoutVars>
      </dgm:prSet>
      <dgm:spPr/>
    </dgm:pt>
    <dgm:pt modelId="{FD916D1C-C16F-420B-8899-3665594CF644}" type="pres">
      <dgm:prSet presAssocID="{B31840D1-B0F3-46E0-98A7-0B1B86EB3E3D}" presName="parSpace" presStyleCnt="0"/>
      <dgm:spPr/>
    </dgm:pt>
    <dgm:pt modelId="{8139F16F-FA08-48B1-A4BF-463A12DCD535}" type="pres">
      <dgm:prSet presAssocID="{8DFABF9B-6028-4F41-BC1F-FCFE43AD5A80}" presName="parTxOnly" presStyleLbl="node1" presStyleIdx="8" presStyleCnt="10">
        <dgm:presLayoutVars>
          <dgm:bulletEnabled val="1"/>
        </dgm:presLayoutVars>
      </dgm:prSet>
      <dgm:spPr/>
    </dgm:pt>
    <dgm:pt modelId="{3B28C5E2-B4FC-4249-9F55-5133234D164F}" type="pres">
      <dgm:prSet presAssocID="{C501B004-341F-466A-B6B5-A7C4BE83A831}" presName="parSpace" presStyleCnt="0"/>
      <dgm:spPr/>
    </dgm:pt>
    <dgm:pt modelId="{E1A55F6F-5DBA-4FAF-9D29-2DC161205022}" type="pres">
      <dgm:prSet presAssocID="{2A32B026-EF94-40F9-98CC-5C6FEAEE4DD3}" presName="parTxOnly" presStyleLbl="node1" presStyleIdx="9" presStyleCnt="10" custScaleX="107182">
        <dgm:presLayoutVars>
          <dgm:bulletEnabled val="1"/>
        </dgm:presLayoutVars>
      </dgm:prSet>
      <dgm:spPr/>
    </dgm:pt>
  </dgm:ptLst>
  <dgm:cxnLst>
    <dgm:cxn modelId="{CD9BDC08-AC3E-4D4D-B22B-692BE2FDB30C}" srcId="{60262C5E-1856-4D3C-9144-DA79DE378333}" destId="{08294A86-6299-4A82-A793-D5F34A42681B}" srcOrd="7" destOrd="0" parTransId="{862718F9-7740-48B3-8D11-91B87C330C75}" sibTransId="{B31840D1-B0F3-46E0-98A7-0B1B86EB3E3D}"/>
    <dgm:cxn modelId="{CBD47F1A-EC36-404A-8A16-69023C47C179}" type="presOf" srcId="{E5D9F8B8-D299-4774-898C-A8C9D34CFDFF}" destId="{CA7A7B24-7903-4C1C-B9BA-4C9A8CAD12F2}" srcOrd="0" destOrd="0" presId="urn:microsoft.com/office/officeart/2005/8/layout/hChevron3"/>
    <dgm:cxn modelId="{7BB45432-50F2-4E5F-9E87-E1CF07696A13}" srcId="{60262C5E-1856-4D3C-9144-DA79DE378333}" destId="{DED84642-914C-4D28-AC92-E96907651EB6}" srcOrd="2" destOrd="0" parTransId="{286CA862-541B-456A-803E-B0B912E9B63F}" sibTransId="{DB77B310-E8BB-4487-A977-91AA832963C4}"/>
    <dgm:cxn modelId="{AF4F7B35-2668-4ACB-B97B-DFA1037E1AFC}" type="presOf" srcId="{2A32B026-EF94-40F9-98CC-5C6FEAEE4DD3}" destId="{E1A55F6F-5DBA-4FAF-9D29-2DC161205022}" srcOrd="0" destOrd="0" presId="urn:microsoft.com/office/officeart/2005/8/layout/hChevron3"/>
    <dgm:cxn modelId="{88DC023A-962F-466F-984A-8FFDAF2219F7}" type="presOf" srcId="{83AD19C7-92C1-426C-8FAA-014C93757393}" destId="{69F3C452-D86B-4FFA-8A78-EC557A9BF7CA}" srcOrd="0" destOrd="0" presId="urn:microsoft.com/office/officeart/2005/8/layout/hChevron3"/>
    <dgm:cxn modelId="{14DB0342-27AB-4A76-875F-B3B23E703EF9}" type="presOf" srcId="{4CE396E4-CA83-4776-8C31-84604C1D6E3A}" destId="{374191BC-CBF1-4722-A9AB-92AB6DF8BFFF}" srcOrd="0" destOrd="0" presId="urn:microsoft.com/office/officeart/2005/8/layout/hChevron3"/>
    <dgm:cxn modelId="{8E981166-680A-4162-829B-5C582DE75018}" type="presOf" srcId="{305EF9A8-2D7D-480F-A1BD-157CA258FE7B}" destId="{19071FF0-3EC6-4ED2-A7D3-81ACB89A64AF}" srcOrd="0" destOrd="0" presId="urn:microsoft.com/office/officeart/2005/8/layout/hChevron3"/>
    <dgm:cxn modelId="{23871275-897B-43E3-BDB3-B20DF65F3201}" type="presOf" srcId="{60262C5E-1856-4D3C-9144-DA79DE378333}" destId="{B04414EB-AD52-4FFB-9A9B-0E51E5CFACCC}" srcOrd="0" destOrd="0" presId="urn:microsoft.com/office/officeart/2005/8/layout/hChevron3"/>
    <dgm:cxn modelId="{09D50657-8266-464E-BA93-DF59EB533DA1}" srcId="{60262C5E-1856-4D3C-9144-DA79DE378333}" destId="{28BCFF6C-F314-4A3B-8C8E-C8B691E1D7A2}" srcOrd="5" destOrd="0" parTransId="{1D298279-C350-4946-B597-22B639677855}" sibTransId="{31A0315D-4810-457A-8889-6365863BA14D}"/>
    <dgm:cxn modelId="{4B916C79-67D0-422E-AA94-D66B4DB21927}" srcId="{60262C5E-1856-4D3C-9144-DA79DE378333}" destId="{A19FFD4B-3CE9-4837-B3E3-31BD3718816E}" srcOrd="6" destOrd="0" parTransId="{B6810EF8-CCFE-4666-86F1-190E0327BAAD}" sibTransId="{061CD31D-F188-4907-B92F-54E534AF013E}"/>
    <dgm:cxn modelId="{3988957B-09AC-4608-A4E5-FC8469135667}" srcId="{60262C5E-1856-4D3C-9144-DA79DE378333}" destId="{4CE396E4-CA83-4776-8C31-84604C1D6E3A}" srcOrd="0" destOrd="0" parTransId="{36F264B6-C846-49B7-AC14-028F2DABA855}" sibTransId="{56A4E5E1-E2D5-47FC-A226-BCAD690BD64B}"/>
    <dgm:cxn modelId="{0AC4D97F-4968-45DB-98CF-8FFCE6AD11A8}" srcId="{60262C5E-1856-4D3C-9144-DA79DE378333}" destId="{2A32B026-EF94-40F9-98CC-5C6FEAEE4DD3}" srcOrd="9" destOrd="0" parTransId="{28F3CF86-AA3C-41A5-8900-CF50947FD435}" sibTransId="{7A7C0A63-C611-4508-A9AC-BE4F5EFC8C08}"/>
    <dgm:cxn modelId="{1D8C42A4-98ED-42CE-90A4-959515C6041C}" type="presOf" srcId="{28BCFF6C-F314-4A3B-8C8E-C8B691E1D7A2}" destId="{8581BF21-F612-406F-8D6A-A9DDBFEADA6F}" srcOrd="0" destOrd="0" presId="urn:microsoft.com/office/officeart/2005/8/layout/hChevron3"/>
    <dgm:cxn modelId="{C07249A7-1AEF-40A6-9CDF-4A0859E0CC07}" type="presOf" srcId="{A19FFD4B-3CE9-4837-B3E3-31BD3718816E}" destId="{B644CFAA-F403-4D1F-AC56-C923655D6009}" srcOrd="0" destOrd="0" presId="urn:microsoft.com/office/officeart/2005/8/layout/hChevron3"/>
    <dgm:cxn modelId="{F67BD7AD-5ACC-42EF-BCC5-02BB1B7B7C90}" srcId="{60262C5E-1856-4D3C-9144-DA79DE378333}" destId="{305EF9A8-2D7D-480F-A1BD-157CA258FE7B}" srcOrd="3" destOrd="0" parTransId="{5C3F93CF-43B8-4F9D-96F8-5B7AE80AD998}" sibTransId="{8F85BD80-2A55-41A2-BFB5-0833A9090486}"/>
    <dgm:cxn modelId="{481A42B7-B7E1-48D7-81A9-8F6C6B187FE2}" srcId="{60262C5E-1856-4D3C-9144-DA79DE378333}" destId="{E5D9F8B8-D299-4774-898C-A8C9D34CFDFF}" srcOrd="4" destOrd="0" parTransId="{D198E2B5-4608-4B4A-8B5B-A909E31A8AA7}" sibTransId="{6EE7ED70-9586-43E0-A90B-7824EEAF6F41}"/>
    <dgm:cxn modelId="{EE6E0DC2-E19E-4A1C-94F3-00E7E6808AA7}" type="presOf" srcId="{8DFABF9B-6028-4F41-BC1F-FCFE43AD5A80}" destId="{8139F16F-FA08-48B1-A4BF-463A12DCD535}" srcOrd="0" destOrd="0" presId="urn:microsoft.com/office/officeart/2005/8/layout/hChevron3"/>
    <dgm:cxn modelId="{CD7315D6-333D-4483-9359-EA2422B4FFD6}" type="presOf" srcId="{08294A86-6299-4A82-A793-D5F34A42681B}" destId="{F4D31F14-9AA5-42A1-A802-C2C8DB409DDB}" srcOrd="0" destOrd="0" presId="urn:microsoft.com/office/officeart/2005/8/layout/hChevron3"/>
    <dgm:cxn modelId="{60FD5BD8-12C6-4FF7-9320-6B756AA6CAE0}" srcId="{60262C5E-1856-4D3C-9144-DA79DE378333}" destId="{83AD19C7-92C1-426C-8FAA-014C93757393}" srcOrd="1" destOrd="0" parTransId="{8E36E502-BCFB-48A3-8FFD-CBF24B4E0038}" sibTransId="{82947BE6-FE58-4705-8BE8-30FC64170AF4}"/>
    <dgm:cxn modelId="{142B0FDE-3688-4EC6-B2E2-F56D66F2AF14}" srcId="{60262C5E-1856-4D3C-9144-DA79DE378333}" destId="{8DFABF9B-6028-4F41-BC1F-FCFE43AD5A80}" srcOrd="8" destOrd="0" parTransId="{0329637C-0129-4F4F-86FF-72798E19F176}" sibTransId="{C501B004-341F-466A-B6B5-A7C4BE83A831}"/>
    <dgm:cxn modelId="{8F322AED-538C-483B-8C7D-DDF7217BA092}" type="presOf" srcId="{DED84642-914C-4D28-AC92-E96907651EB6}" destId="{C487BD1A-F6ED-4FFA-99F0-4FE125A9C8CA}" srcOrd="0" destOrd="0" presId="urn:microsoft.com/office/officeart/2005/8/layout/hChevron3"/>
    <dgm:cxn modelId="{B04A6B6A-7D22-4D94-BFBF-130D0FE07322}" type="presParOf" srcId="{B04414EB-AD52-4FFB-9A9B-0E51E5CFACCC}" destId="{374191BC-CBF1-4722-A9AB-92AB6DF8BFFF}" srcOrd="0" destOrd="0" presId="urn:microsoft.com/office/officeart/2005/8/layout/hChevron3"/>
    <dgm:cxn modelId="{124762CC-2C4A-430A-9748-68EBA052845D}" type="presParOf" srcId="{B04414EB-AD52-4FFB-9A9B-0E51E5CFACCC}" destId="{D3C4F458-A192-4D2A-98B1-BC7F3758BDAF}" srcOrd="1" destOrd="0" presId="urn:microsoft.com/office/officeart/2005/8/layout/hChevron3"/>
    <dgm:cxn modelId="{2806639B-1C60-42E3-BD83-95BC6206D451}" type="presParOf" srcId="{B04414EB-AD52-4FFB-9A9B-0E51E5CFACCC}" destId="{69F3C452-D86B-4FFA-8A78-EC557A9BF7CA}" srcOrd="2" destOrd="0" presId="urn:microsoft.com/office/officeart/2005/8/layout/hChevron3"/>
    <dgm:cxn modelId="{275D1892-0455-4003-B95D-C89062F42A2B}" type="presParOf" srcId="{B04414EB-AD52-4FFB-9A9B-0E51E5CFACCC}" destId="{2A6AC526-0405-4199-A8E6-B0E3A00D9FBA}" srcOrd="3" destOrd="0" presId="urn:microsoft.com/office/officeart/2005/8/layout/hChevron3"/>
    <dgm:cxn modelId="{E8F98E2E-C410-4B35-9D28-CD886011E8F8}" type="presParOf" srcId="{B04414EB-AD52-4FFB-9A9B-0E51E5CFACCC}" destId="{C487BD1A-F6ED-4FFA-99F0-4FE125A9C8CA}" srcOrd="4" destOrd="0" presId="urn:microsoft.com/office/officeart/2005/8/layout/hChevron3"/>
    <dgm:cxn modelId="{65175139-0A3A-42AD-BBD1-1B9487F3CAA9}" type="presParOf" srcId="{B04414EB-AD52-4FFB-9A9B-0E51E5CFACCC}" destId="{6B7B8A16-23C1-49B2-8A73-E3F1BCAA299C}" srcOrd="5" destOrd="0" presId="urn:microsoft.com/office/officeart/2005/8/layout/hChevron3"/>
    <dgm:cxn modelId="{60E7B57F-CA4B-48E1-97F0-669D080FABF3}" type="presParOf" srcId="{B04414EB-AD52-4FFB-9A9B-0E51E5CFACCC}" destId="{19071FF0-3EC6-4ED2-A7D3-81ACB89A64AF}" srcOrd="6" destOrd="0" presId="urn:microsoft.com/office/officeart/2005/8/layout/hChevron3"/>
    <dgm:cxn modelId="{B0A4783C-CD10-4576-9FB1-5E3FADE1C56F}" type="presParOf" srcId="{B04414EB-AD52-4FFB-9A9B-0E51E5CFACCC}" destId="{574CDA00-9D9B-4C05-9D2F-6997663D9DC4}" srcOrd="7" destOrd="0" presId="urn:microsoft.com/office/officeart/2005/8/layout/hChevron3"/>
    <dgm:cxn modelId="{5153D5C5-807A-488B-83D4-2F661417B4AB}" type="presParOf" srcId="{B04414EB-AD52-4FFB-9A9B-0E51E5CFACCC}" destId="{CA7A7B24-7903-4C1C-B9BA-4C9A8CAD12F2}" srcOrd="8" destOrd="0" presId="urn:microsoft.com/office/officeart/2005/8/layout/hChevron3"/>
    <dgm:cxn modelId="{CC3F79CC-8492-465E-B465-E61ACDC114ED}" type="presParOf" srcId="{B04414EB-AD52-4FFB-9A9B-0E51E5CFACCC}" destId="{DCE48D99-6F1E-4943-AF67-146A1138E898}" srcOrd="9" destOrd="0" presId="urn:microsoft.com/office/officeart/2005/8/layout/hChevron3"/>
    <dgm:cxn modelId="{887BCBB9-3C6B-461A-AB42-76E4DAADC6AC}" type="presParOf" srcId="{B04414EB-AD52-4FFB-9A9B-0E51E5CFACCC}" destId="{8581BF21-F612-406F-8D6A-A9DDBFEADA6F}" srcOrd="10" destOrd="0" presId="urn:microsoft.com/office/officeart/2005/8/layout/hChevron3"/>
    <dgm:cxn modelId="{0D0FB89A-5E53-4A93-BE67-71EAF1B35908}" type="presParOf" srcId="{B04414EB-AD52-4FFB-9A9B-0E51E5CFACCC}" destId="{BFC4284E-6D9D-42B4-9517-B8E455A06F70}" srcOrd="11" destOrd="0" presId="urn:microsoft.com/office/officeart/2005/8/layout/hChevron3"/>
    <dgm:cxn modelId="{ED4D871A-FACA-4C0A-A9EA-DAF43F6049FC}" type="presParOf" srcId="{B04414EB-AD52-4FFB-9A9B-0E51E5CFACCC}" destId="{B644CFAA-F403-4D1F-AC56-C923655D6009}" srcOrd="12" destOrd="0" presId="urn:microsoft.com/office/officeart/2005/8/layout/hChevron3"/>
    <dgm:cxn modelId="{E4C7E731-8150-4FA9-992C-1B4203E5D820}" type="presParOf" srcId="{B04414EB-AD52-4FFB-9A9B-0E51E5CFACCC}" destId="{212541E7-531B-46E6-859B-EC679F711035}" srcOrd="13" destOrd="0" presId="urn:microsoft.com/office/officeart/2005/8/layout/hChevron3"/>
    <dgm:cxn modelId="{E979B02B-DD24-49F7-B000-7101C555A18C}" type="presParOf" srcId="{B04414EB-AD52-4FFB-9A9B-0E51E5CFACCC}" destId="{F4D31F14-9AA5-42A1-A802-C2C8DB409DDB}" srcOrd="14" destOrd="0" presId="urn:microsoft.com/office/officeart/2005/8/layout/hChevron3"/>
    <dgm:cxn modelId="{CDEE6E9A-AFBA-4462-8AA7-4793CAB16267}" type="presParOf" srcId="{B04414EB-AD52-4FFB-9A9B-0E51E5CFACCC}" destId="{FD916D1C-C16F-420B-8899-3665594CF644}" srcOrd="15" destOrd="0" presId="urn:microsoft.com/office/officeart/2005/8/layout/hChevron3"/>
    <dgm:cxn modelId="{5B917F68-6612-427E-B231-0CF74DF16EE4}" type="presParOf" srcId="{B04414EB-AD52-4FFB-9A9B-0E51E5CFACCC}" destId="{8139F16F-FA08-48B1-A4BF-463A12DCD535}" srcOrd="16" destOrd="0" presId="urn:microsoft.com/office/officeart/2005/8/layout/hChevron3"/>
    <dgm:cxn modelId="{F8417B11-E463-44AD-95C7-B6E1164DD6E6}" type="presParOf" srcId="{B04414EB-AD52-4FFB-9A9B-0E51E5CFACCC}" destId="{3B28C5E2-B4FC-4249-9F55-5133234D164F}" srcOrd="17" destOrd="0" presId="urn:microsoft.com/office/officeart/2005/8/layout/hChevron3"/>
    <dgm:cxn modelId="{CD1A4DF9-1D66-4C4A-9376-FFD9F9E7F459}" type="presParOf" srcId="{B04414EB-AD52-4FFB-9A9B-0E51E5CFACCC}" destId="{E1A55F6F-5DBA-4FAF-9D29-2DC161205022}" srcOrd="1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4191BC-CBF1-4722-A9AB-92AB6DF8BFFF}">
      <dsp:nvSpPr>
        <dsp:cNvPr id="0" name=""/>
        <dsp:cNvSpPr/>
      </dsp:nvSpPr>
      <dsp:spPr>
        <a:xfrm>
          <a:off x="1550" y="117906"/>
          <a:ext cx="1350391" cy="593526"/>
        </a:xfrm>
        <a:prstGeom prst="homePlat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problem</a:t>
          </a:r>
          <a:endParaRPr lang="ru-RU" sz="1800" kern="1200" dirty="0"/>
        </a:p>
      </dsp:txBody>
      <dsp:txXfrm>
        <a:off x="1550" y="117906"/>
        <a:ext cx="1202010" cy="593526"/>
      </dsp:txXfrm>
    </dsp:sp>
    <dsp:sp modelId="{69F3C452-D86B-4FFA-8A78-EC557A9BF7CA}">
      <dsp:nvSpPr>
        <dsp:cNvPr id="0" name=""/>
        <dsp:cNvSpPr/>
      </dsp:nvSpPr>
      <dsp:spPr>
        <a:xfrm>
          <a:off x="1055178" y="117906"/>
          <a:ext cx="1439999" cy="593526"/>
        </a:xfrm>
        <a:prstGeom prst="chevron">
          <a:avLst/>
        </a:prstGeom>
        <a:solidFill>
          <a:schemeClr val="accent2">
            <a:shade val="80000"/>
            <a:hueOff val="38556"/>
            <a:satOff val="-789"/>
            <a:lumOff val="29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G&amp;T</a:t>
          </a:r>
          <a:endParaRPr lang="ru-RU" sz="1800" kern="1200" dirty="0"/>
        </a:p>
      </dsp:txBody>
      <dsp:txXfrm>
        <a:off x="1351941" y="117906"/>
        <a:ext cx="846473" cy="593526"/>
      </dsp:txXfrm>
    </dsp:sp>
    <dsp:sp modelId="{C487BD1A-F6ED-4FFA-99F0-4FE125A9C8CA}">
      <dsp:nvSpPr>
        <dsp:cNvPr id="0" name=""/>
        <dsp:cNvSpPr/>
      </dsp:nvSpPr>
      <dsp:spPr>
        <a:xfrm>
          <a:off x="2198415" y="117906"/>
          <a:ext cx="1483816" cy="593526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intro</a:t>
          </a:r>
          <a:endParaRPr lang="ru-RU" sz="1800" kern="1200" dirty="0"/>
        </a:p>
      </dsp:txBody>
      <dsp:txXfrm>
        <a:off x="2495178" y="117906"/>
        <a:ext cx="890290" cy="593526"/>
      </dsp:txXfrm>
    </dsp:sp>
    <dsp:sp modelId="{19071FF0-3EC6-4ED2-A7D3-81ACB89A64AF}">
      <dsp:nvSpPr>
        <dsp:cNvPr id="0" name=""/>
        <dsp:cNvSpPr/>
      </dsp:nvSpPr>
      <dsp:spPr>
        <a:xfrm>
          <a:off x="3385468" y="117906"/>
          <a:ext cx="1483816" cy="593526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voltage vs mass</a:t>
          </a:r>
        </a:p>
      </dsp:txBody>
      <dsp:txXfrm>
        <a:off x="3682231" y="117906"/>
        <a:ext cx="890290" cy="593526"/>
      </dsp:txXfrm>
    </dsp:sp>
    <dsp:sp modelId="{CA7A7B24-7903-4C1C-B9BA-4C9A8CAD12F2}">
      <dsp:nvSpPr>
        <dsp:cNvPr id="0" name=""/>
        <dsp:cNvSpPr/>
      </dsp:nvSpPr>
      <dsp:spPr>
        <a:xfrm>
          <a:off x="4572521" y="117906"/>
          <a:ext cx="1576095" cy="593526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discharge</a:t>
          </a:r>
          <a:endParaRPr lang="ru-RU" sz="1800" kern="1200" dirty="0"/>
        </a:p>
      </dsp:txBody>
      <dsp:txXfrm>
        <a:off x="4869284" y="117906"/>
        <a:ext cx="982569" cy="593526"/>
      </dsp:txXfrm>
    </dsp:sp>
    <dsp:sp modelId="{8581BF21-F612-406F-8D6A-A9DDBFEADA6F}">
      <dsp:nvSpPr>
        <dsp:cNvPr id="0" name=""/>
        <dsp:cNvSpPr/>
      </dsp:nvSpPr>
      <dsp:spPr>
        <a:xfrm>
          <a:off x="5851853" y="117906"/>
          <a:ext cx="1483816" cy="593526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p. module</a:t>
          </a:r>
          <a:endParaRPr lang="ru-RU" sz="1800" kern="1200" dirty="0"/>
        </a:p>
      </dsp:txBody>
      <dsp:txXfrm>
        <a:off x="6148616" y="117906"/>
        <a:ext cx="890290" cy="593526"/>
      </dsp:txXfrm>
    </dsp:sp>
    <dsp:sp modelId="{B644CFAA-F403-4D1F-AC56-C923655D6009}">
      <dsp:nvSpPr>
        <dsp:cNvPr id="0" name=""/>
        <dsp:cNvSpPr/>
      </dsp:nvSpPr>
      <dsp:spPr>
        <a:xfrm>
          <a:off x="7038906" y="117906"/>
          <a:ext cx="1483816" cy="593526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voltage vs area</a:t>
          </a:r>
          <a:endParaRPr lang="ru-RU" sz="1800" kern="1200" dirty="0"/>
        </a:p>
      </dsp:txBody>
      <dsp:txXfrm>
        <a:off x="7335669" y="117906"/>
        <a:ext cx="890290" cy="593526"/>
      </dsp:txXfrm>
    </dsp:sp>
    <dsp:sp modelId="{F4D31F14-9AA5-42A1-A802-C2C8DB409DDB}">
      <dsp:nvSpPr>
        <dsp:cNvPr id="0" name=""/>
        <dsp:cNvSpPr/>
      </dsp:nvSpPr>
      <dsp:spPr>
        <a:xfrm>
          <a:off x="8225959" y="117906"/>
          <a:ext cx="1483816" cy="593526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another piezoid</a:t>
          </a:r>
          <a:endParaRPr lang="ru-RU" sz="1800" kern="1200" dirty="0"/>
        </a:p>
      </dsp:txBody>
      <dsp:txXfrm>
        <a:off x="8522722" y="117906"/>
        <a:ext cx="890290" cy="593526"/>
      </dsp:txXfrm>
    </dsp:sp>
    <dsp:sp modelId="{8139F16F-FA08-48B1-A4BF-463A12DCD535}">
      <dsp:nvSpPr>
        <dsp:cNvPr id="0" name=""/>
        <dsp:cNvSpPr/>
      </dsp:nvSpPr>
      <dsp:spPr>
        <a:xfrm>
          <a:off x="9413012" y="117906"/>
          <a:ext cx="1483816" cy="593526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results</a:t>
          </a:r>
          <a:endParaRPr lang="ru-RU" sz="1800" kern="1200" dirty="0"/>
        </a:p>
      </dsp:txBody>
      <dsp:txXfrm>
        <a:off x="9709775" y="117906"/>
        <a:ext cx="890290" cy="593526"/>
      </dsp:txXfrm>
    </dsp:sp>
    <dsp:sp modelId="{E1A55F6F-5DBA-4FAF-9D29-2DC161205022}">
      <dsp:nvSpPr>
        <dsp:cNvPr id="0" name=""/>
        <dsp:cNvSpPr/>
      </dsp:nvSpPr>
      <dsp:spPr>
        <a:xfrm>
          <a:off x="10600066" y="117906"/>
          <a:ext cx="1590384" cy="593526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resources</a:t>
          </a:r>
          <a:endParaRPr lang="ru-RU" sz="1800" kern="1200" dirty="0"/>
        </a:p>
      </dsp:txBody>
      <dsp:txXfrm>
        <a:off x="10896829" y="117906"/>
        <a:ext cx="996858" cy="59352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4191BC-CBF1-4722-A9AB-92AB6DF8BFFF}">
      <dsp:nvSpPr>
        <dsp:cNvPr id="0" name=""/>
        <dsp:cNvSpPr/>
      </dsp:nvSpPr>
      <dsp:spPr>
        <a:xfrm>
          <a:off x="1550" y="117906"/>
          <a:ext cx="1350391" cy="593526"/>
        </a:xfrm>
        <a:prstGeom prst="homePlat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problem</a:t>
          </a:r>
          <a:endParaRPr lang="ru-RU" sz="1800" kern="1200" dirty="0"/>
        </a:p>
      </dsp:txBody>
      <dsp:txXfrm>
        <a:off x="1550" y="117906"/>
        <a:ext cx="1202010" cy="593526"/>
      </dsp:txXfrm>
    </dsp:sp>
    <dsp:sp modelId="{69F3C452-D86B-4FFA-8A78-EC557A9BF7CA}">
      <dsp:nvSpPr>
        <dsp:cNvPr id="0" name=""/>
        <dsp:cNvSpPr/>
      </dsp:nvSpPr>
      <dsp:spPr>
        <a:xfrm>
          <a:off x="1055178" y="117906"/>
          <a:ext cx="1439999" cy="593526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G&amp;T</a:t>
          </a:r>
          <a:endParaRPr lang="ru-RU" sz="1800" kern="1200" dirty="0"/>
        </a:p>
      </dsp:txBody>
      <dsp:txXfrm>
        <a:off x="1351941" y="117906"/>
        <a:ext cx="846473" cy="593526"/>
      </dsp:txXfrm>
    </dsp:sp>
    <dsp:sp modelId="{C487BD1A-F6ED-4FFA-99F0-4FE125A9C8CA}">
      <dsp:nvSpPr>
        <dsp:cNvPr id="0" name=""/>
        <dsp:cNvSpPr/>
      </dsp:nvSpPr>
      <dsp:spPr>
        <a:xfrm>
          <a:off x="2198415" y="117906"/>
          <a:ext cx="1483816" cy="593526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intro</a:t>
          </a:r>
          <a:endParaRPr lang="ru-RU" sz="1800" kern="1200" dirty="0"/>
        </a:p>
      </dsp:txBody>
      <dsp:txXfrm>
        <a:off x="2495178" y="117906"/>
        <a:ext cx="890290" cy="593526"/>
      </dsp:txXfrm>
    </dsp:sp>
    <dsp:sp modelId="{19071FF0-3EC6-4ED2-A7D3-81ACB89A64AF}">
      <dsp:nvSpPr>
        <dsp:cNvPr id="0" name=""/>
        <dsp:cNvSpPr/>
      </dsp:nvSpPr>
      <dsp:spPr>
        <a:xfrm>
          <a:off x="3385468" y="117906"/>
          <a:ext cx="1483816" cy="593526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voltage vs mass</a:t>
          </a:r>
        </a:p>
      </dsp:txBody>
      <dsp:txXfrm>
        <a:off x="3682231" y="117906"/>
        <a:ext cx="890290" cy="593526"/>
      </dsp:txXfrm>
    </dsp:sp>
    <dsp:sp modelId="{CA7A7B24-7903-4C1C-B9BA-4C9A8CAD12F2}">
      <dsp:nvSpPr>
        <dsp:cNvPr id="0" name=""/>
        <dsp:cNvSpPr/>
      </dsp:nvSpPr>
      <dsp:spPr>
        <a:xfrm>
          <a:off x="4572521" y="117906"/>
          <a:ext cx="1576095" cy="593526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discharge</a:t>
          </a:r>
          <a:endParaRPr lang="ru-RU" sz="1800" kern="1200" dirty="0"/>
        </a:p>
      </dsp:txBody>
      <dsp:txXfrm>
        <a:off x="4869284" y="117906"/>
        <a:ext cx="982569" cy="593526"/>
      </dsp:txXfrm>
    </dsp:sp>
    <dsp:sp modelId="{8581BF21-F612-406F-8D6A-A9DDBFEADA6F}">
      <dsp:nvSpPr>
        <dsp:cNvPr id="0" name=""/>
        <dsp:cNvSpPr/>
      </dsp:nvSpPr>
      <dsp:spPr>
        <a:xfrm>
          <a:off x="5851853" y="117906"/>
          <a:ext cx="1483816" cy="593526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p. module</a:t>
          </a:r>
          <a:endParaRPr lang="ru-RU" sz="1800" kern="1200" dirty="0"/>
        </a:p>
      </dsp:txBody>
      <dsp:txXfrm>
        <a:off x="6148616" y="117906"/>
        <a:ext cx="890290" cy="593526"/>
      </dsp:txXfrm>
    </dsp:sp>
    <dsp:sp modelId="{B644CFAA-F403-4D1F-AC56-C923655D6009}">
      <dsp:nvSpPr>
        <dsp:cNvPr id="0" name=""/>
        <dsp:cNvSpPr/>
      </dsp:nvSpPr>
      <dsp:spPr>
        <a:xfrm>
          <a:off x="7038906" y="117906"/>
          <a:ext cx="1483816" cy="593526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voltage vs area</a:t>
          </a:r>
          <a:endParaRPr lang="ru-RU" sz="1800" kern="1200" dirty="0"/>
        </a:p>
      </dsp:txBody>
      <dsp:txXfrm>
        <a:off x="7335669" y="117906"/>
        <a:ext cx="890290" cy="593526"/>
      </dsp:txXfrm>
    </dsp:sp>
    <dsp:sp modelId="{F4D31F14-9AA5-42A1-A802-C2C8DB409DDB}">
      <dsp:nvSpPr>
        <dsp:cNvPr id="0" name=""/>
        <dsp:cNvSpPr/>
      </dsp:nvSpPr>
      <dsp:spPr>
        <a:xfrm>
          <a:off x="8225959" y="117906"/>
          <a:ext cx="1483816" cy="593526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another piezoid</a:t>
          </a:r>
          <a:endParaRPr lang="ru-RU" sz="1800" kern="1200" dirty="0"/>
        </a:p>
      </dsp:txBody>
      <dsp:txXfrm>
        <a:off x="8522722" y="117906"/>
        <a:ext cx="890290" cy="593526"/>
      </dsp:txXfrm>
    </dsp:sp>
    <dsp:sp modelId="{8139F16F-FA08-48B1-A4BF-463A12DCD535}">
      <dsp:nvSpPr>
        <dsp:cNvPr id="0" name=""/>
        <dsp:cNvSpPr/>
      </dsp:nvSpPr>
      <dsp:spPr>
        <a:xfrm>
          <a:off x="9413012" y="117906"/>
          <a:ext cx="1483816" cy="593526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results</a:t>
          </a:r>
          <a:endParaRPr lang="ru-RU" sz="1800" kern="1200" dirty="0"/>
        </a:p>
      </dsp:txBody>
      <dsp:txXfrm>
        <a:off x="9709775" y="117906"/>
        <a:ext cx="890290" cy="593526"/>
      </dsp:txXfrm>
    </dsp:sp>
    <dsp:sp modelId="{E1A55F6F-5DBA-4FAF-9D29-2DC161205022}">
      <dsp:nvSpPr>
        <dsp:cNvPr id="0" name=""/>
        <dsp:cNvSpPr/>
      </dsp:nvSpPr>
      <dsp:spPr>
        <a:xfrm>
          <a:off x="10600066" y="117906"/>
          <a:ext cx="1590384" cy="593526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resources</a:t>
          </a:r>
          <a:endParaRPr lang="ru-RU" sz="1800" kern="1200" dirty="0"/>
        </a:p>
      </dsp:txBody>
      <dsp:txXfrm>
        <a:off x="10896829" y="117906"/>
        <a:ext cx="996858" cy="59352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4191BC-CBF1-4722-A9AB-92AB6DF8BFFF}">
      <dsp:nvSpPr>
        <dsp:cNvPr id="0" name=""/>
        <dsp:cNvSpPr/>
      </dsp:nvSpPr>
      <dsp:spPr>
        <a:xfrm>
          <a:off x="1550" y="117906"/>
          <a:ext cx="1350391" cy="593526"/>
        </a:xfrm>
        <a:prstGeom prst="homePlat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problem</a:t>
          </a:r>
          <a:endParaRPr lang="ru-RU" sz="1800" kern="1200" dirty="0"/>
        </a:p>
      </dsp:txBody>
      <dsp:txXfrm>
        <a:off x="1550" y="117906"/>
        <a:ext cx="1202010" cy="593526"/>
      </dsp:txXfrm>
    </dsp:sp>
    <dsp:sp modelId="{69F3C452-D86B-4FFA-8A78-EC557A9BF7CA}">
      <dsp:nvSpPr>
        <dsp:cNvPr id="0" name=""/>
        <dsp:cNvSpPr/>
      </dsp:nvSpPr>
      <dsp:spPr>
        <a:xfrm>
          <a:off x="1055178" y="117906"/>
          <a:ext cx="1439999" cy="593526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G&amp;T</a:t>
          </a:r>
          <a:endParaRPr lang="ru-RU" sz="1800" kern="1200" dirty="0"/>
        </a:p>
      </dsp:txBody>
      <dsp:txXfrm>
        <a:off x="1351941" y="117906"/>
        <a:ext cx="846473" cy="593526"/>
      </dsp:txXfrm>
    </dsp:sp>
    <dsp:sp modelId="{C487BD1A-F6ED-4FFA-99F0-4FE125A9C8CA}">
      <dsp:nvSpPr>
        <dsp:cNvPr id="0" name=""/>
        <dsp:cNvSpPr/>
      </dsp:nvSpPr>
      <dsp:spPr>
        <a:xfrm>
          <a:off x="2198415" y="117906"/>
          <a:ext cx="1483816" cy="593526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intro</a:t>
          </a:r>
          <a:endParaRPr lang="ru-RU" sz="1800" kern="1200" dirty="0"/>
        </a:p>
      </dsp:txBody>
      <dsp:txXfrm>
        <a:off x="2495178" y="117906"/>
        <a:ext cx="890290" cy="593526"/>
      </dsp:txXfrm>
    </dsp:sp>
    <dsp:sp modelId="{19071FF0-3EC6-4ED2-A7D3-81ACB89A64AF}">
      <dsp:nvSpPr>
        <dsp:cNvPr id="0" name=""/>
        <dsp:cNvSpPr/>
      </dsp:nvSpPr>
      <dsp:spPr>
        <a:xfrm>
          <a:off x="3385468" y="117906"/>
          <a:ext cx="1483816" cy="593526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voltage vs mass</a:t>
          </a:r>
        </a:p>
      </dsp:txBody>
      <dsp:txXfrm>
        <a:off x="3682231" y="117906"/>
        <a:ext cx="890290" cy="593526"/>
      </dsp:txXfrm>
    </dsp:sp>
    <dsp:sp modelId="{CA7A7B24-7903-4C1C-B9BA-4C9A8CAD12F2}">
      <dsp:nvSpPr>
        <dsp:cNvPr id="0" name=""/>
        <dsp:cNvSpPr/>
      </dsp:nvSpPr>
      <dsp:spPr>
        <a:xfrm>
          <a:off x="4572521" y="117906"/>
          <a:ext cx="1576095" cy="593526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discharge</a:t>
          </a:r>
          <a:endParaRPr lang="ru-RU" sz="1800" kern="1200" dirty="0"/>
        </a:p>
      </dsp:txBody>
      <dsp:txXfrm>
        <a:off x="4869284" y="117906"/>
        <a:ext cx="982569" cy="593526"/>
      </dsp:txXfrm>
    </dsp:sp>
    <dsp:sp modelId="{8581BF21-F612-406F-8D6A-A9DDBFEADA6F}">
      <dsp:nvSpPr>
        <dsp:cNvPr id="0" name=""/>
        <dsp:cNvSpPr/>
      </dsp:nvSpPr>
      <dsp:spPr>
        <a:xfrm>
          <a:off x="5851853" y="117906"/>
          <a:ext cx="1483816" cy="593526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p. module</a:t>
          </a:r>
          <a:endParaRPr lang="ru-RU" sz="1800" kern="1200" dirty="0"/>
        </a:p>
      </dsp:txBody>
      <dsp:txXfrm>
        <a:off x="6148616" y="117906"/>
        <a:ext cx="890290" cy="593526"/>
      </dsp:txXfrm>
    </dsp:sp>
    <dsp:sp modelId="{B644CFAA-F403-4D1F-AC56-C923655D6009}">
      <dsp:nvSpPr>
        <dsp:cNvPr id="0" name=""/>
        <dsp:cNvSpPr/>
      </dsp:nvSpPr>
      <dsp:spPr>
        <a:xfrm>
          <a:off x="7038906" y="117906"/>
          <a:ext cx="1483816" cy="593526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voltage vs area</a:t>
          </a:r>
          <a:endParaRPr lang="ru-RU" sz="1800" kern="1200" dirty="0"/>
        </a:p>
      </dsp:txBody>
      <dsp:txXfrm>
        <a:off x="7335669" y="117906"/>
        <a:ext cx="890290" cy="593526"/>
      </dsp:txXfrm>
    </dsp:sp>
    <dsp:sp modelId="{F4D31F14-9AA5-42A1-A802-C2C8DB409DDB}">
      <dsp:nvSpPr>
        <dsp:cNvPr id="0" name=""/>
        <dsp:cNvSpPr/>
      </dsp:nvSpPr>
      <dsp:spPr>
        <a:xfrm>
          <a:off x="8225959" y="117906"/>
          <a:ext cx="1483816" cy="593526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another piezoid</a:t>
          </a:r>
          <a:endParaRPr lang="ru-RU" sz="1800" kern="1200" dirty="0"/>
        </a:p>
      </dsp:txBody>
      <dsp:txXfrm>
        <a:off x="8522722" y="117906"/>
        <a:ext cx="890290" cy="593526"/>
      </dsp:txXfrm>
    </dsp:sp>
    <dsp:sp modelId="{8139F16F-FA08-48B1-A4BF-463A12DCD535}">
      <dsp:nvSpPr>
        <dsp:cNvPr id="0" name=""/>
        <dsp:cNvSpPr/>
      </dsp:nvSpPr>
      <dsp:spPr>
        <a:xfrm>
          <a:off x="9413012" y="117906"/>
          <a:ext cx="1483816" cy="593526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results</a:t>
          </a:r>
          <a:endParaRPr lang="ru-RU" sz="1800" kern="1200" dirty="0"/>
        </a:p>
      </dsp:txBody>
      <dsp:txXfrm>
        <a:off x="9709775" y="117906"/>
        <a:ext cx="890290" cy="593526"/>
      </dsp:txXfrm>
    </dsp:sp>
    <dsp:sp modelId="{E1A55F6F-5DBA-4FAF-9D29-2DC161205022}">
      <dsp:nvSpPr>
        <dsp:cNvPr id="0" name=""/>
        <dsp:cNvSpPr/>
      </dsp:nvSpPr>
      <dsp:spPr>
        <a:xfrm>
          <a:off x="10600066" y="117906"/>
          <a:ext cx="1590384" cy="593526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resources</a:t>
          </a:r>
          <a:endParaRPr lang="ru-RU" sz="1800" kern="1200" dirty="0"/>
        </a:p>
      </dsp:txBody>
      <dsp:txXfrm>
        <a:off x="10896829" y="117906"/>
        <a:ext cx="996858" cy="59352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4191BC-CBF1-4722-A9AB-92AB6DF8BFFF}">
      <dsp:nvSpPr>
        <dsp:cNvPr id="0" name=""/>
        <dsp:cNvSpPr/>
      </dsp:nvSpPr>
      <dsp:spPr>
        <a:xfrm>
          <a:off x="1550" y="117906"/>
          <a:ext cx="1350391" cy="593526"/>
        </a:xfrm>
        <a:prstGeom prst="homePlat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problem</a:t>
          </a:r>
          <a:endParaRPr lang="ru-RU" sz="1800" kern="1200" dirty="0"/>
        </a:p>
      </dsp:txBody>
      <dsp:txXfrm>
        <a:off x="1550" y="117906"/>
        <a:ext cx="1202010" cy="593526"/>
      </dsp:txXfrm>
    </dsp:sp>
    <dsp:sp modelId="{69F3C452-D86B-4FFA-8A78-EC557A9BF7CA}">
      <dsp:nvSpPr>
        <dsp:cNvPr id="0" name=""/>
        <dsp:cNvSpPr/>
      </dsp:nvSpPr>
      <dsp:spPr>
        <a:xfrm>
          <a:off x="1055178" y="117906"/>
          <a:ext cx="1439999" cy="593526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G&amp;T</a:t>
          </a:r>
          <a:endParaRPr lang="ru-RU" sz="1800" kern="1200" dirty="0"/>
        </a:p>
      </dsp:txBody>
      <dsp:txXfrm>
        <a:off x="1351941" y="117906"/>
        <a:ext cx="846473" cy="593526"/>
      </dsp:txXfrm>
    </dsp:sp>
    <dsp:sp modelId="{C487BD1A-F6ED-4FFA-99F0-4FE125A9C8CA}">
      <dsp:nvSpPr>
        <dsp:cNvPr id="0" name=""/>
        <dsp:cNvSpPr/>
      </dsp:nvSpPr>
      <dsp:spPr>
        <a:xfrm>
          <a:off x="2198415" y="117906"/>
          <a:ext cx="1483816" cy="593526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intro</a:t>
          </a:r>
          <a:endParaRPr lang="ru-RU" sz="1800" kern="1200" dirty="0"/>
        </a:p>
      </dsp:txBody>
      <dsp:txXfrm>
        <a:off x="2495178" y="117906"/>
        <a:ext cx="890290" cy="593526"/>
      </dsp:txXfrm>
    </dsp:sp>
    <dsp:sp modelId="{19071FF0-3EC6-4ED2-A7D3-81ACB89A64AF}">
      <dsp:nvSpPr>
        <dsp:cNvPr id="0" name=""/>
        <dsp:cNvSpPr/>
      </dsp:nvSpPr>
      <dsp:spPr>
        <a:xfrm>
          <a:off x="3385468" y="117906"/>
          <a:ext cx="1483816" cy="593526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voltage vs mass</a:t>
          </a:r>
        </a:p>
      </dsp:txBody>
      <dsp:txXfrm>
        <a:off x="3682231" y="117906"/>
        <a:ext cx="890290" cy="593526"/>
      </dsp:txXfrm>
    </dsp:sp>
    <dsp:sp modelId="{CA7A7B24-7903-4C1C-B9BA-4C9A8CAD12F2}">
      <dsp:nvSpPr>
        <dsp:cNvPr id="0" name=""/>
        <dsp:cNvSpPr/>
      </dsp:nvSpPr>
      <dsp:spPr>
        <a:xfrm>
          <a:off x="4572521" y="117906"/>
          <a:ext cx="1576095" cy="593526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discharge</a:t>
          </a:r>
          <a:endParaRPr lang="ru-RU" sz="1800" kern="1200" dirty="0"/>
        </a:p>
      </dsp:txBody>
      <dsp:txXfrm>
        <a:off x="4869284" y="117906"/>
        <a:ext cx="982569" cy="593526"/>
      </dsp:txXfrm>
    </dsp:sp>
    <dsp:sp modelId="{8581BF21-F612-406F-8D6A-A9DDBFEADA6F}">
      <dsp:nvSpPr>
        <dsp:cNvPr id="0" name=""/>
        <dsp:cNvSpPr/>
      </dsp:nvSpPr>
      <dsp:spPr>
        <a:xfrm>
          <a:off x="5851853" y="117906"/>
          <a:ext cx="1483816" cy="593526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p. module</a:t>
          </a:r>
          <a:endParaRPr lang="ru-RU" sz="1800" kern="1200" dirty="0"/>
        </a:p>
      </dsp:txBody>
      <dsp:txXfrm>
        <a:off x="6148616" y="117906"/>
        <a:ext cx="890290" cy="593526"/>
      </dsp:txXfrm>
    </dsp:sp>
    <dsp:sp modelId="{B644CFAA-F403-4D1F-AC56-C923655D6009}">
      <dsp:nvSpPr>
        <dsp:cNvPr id="0" name=""/>
        <dsp:cNvSpPr/>
      </dsp:nvSpPr>
      <dsp:spPr>
        <a:xfrm>
          <a:off x="7038906" y="117906"/>
          <a:ext cx="1483816" cy="593526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voltage vs area</a:t>
          </a:r>
          <a:endParaRPr lang="ru-RU" sz="1800" kern="1200" dirty="0"/>
        </a:p>
      </dsp:txBody>
      <dsp:txXfrm>
        <a:off x="7335669" y="117906"/>
        <a:ext cx="890290" cy="593526"/>
      </dsp:txXfrm>
    </dsp:sp>
    <dsp:sp modelId="{F4D31F14-9AA5-42A1-A802-C2C8DB409DDB}">
      <dsp:nvSpPr>
        <dsp:cNvPr id="0" name=""/>
        <dsp:cNvSpPr/>
      </dsp:nvSpPr>
      <dsp:spPr>
        <a:xfrm>
          <a:off x="8225959" y="117906"/>
          <a:ext cx="1483816" cy="593526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another piezoid</a:t>
          </a:r>
          <a:endParaRPr lang="ru-RU" sz="1800" kern="1200" dirty="0"/>
        </a:p>
      </dsp:txBody>
      <dsp:txXfrm>
        <a:off x="8522722" y="117906"/>
        <a:ext cx="890290" cy="593526"/>
      </dsp:txXfrm>
    </dsp:sp>
    <dsp:sp modelId="{8139F16F-FA08-48B1-A4BF-463A12DCD535}">
      <dsp:nvSpPr>
        <dsp:cNvPr id="0" name=""/>
        <dsp:cNvSpPr/>
      </dsp:nvSpPr>
      <dsp:spPr>
        <a:xfrm>
          <a:off x="9413012" y="117906"/>
          <a:ext cx="1483816" cy="593526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results</a:t>
          </a:r>
          <a:endParaRPr lang="ru-RU" sz="1800" kern="1200" dirty="0"/>
        </a:p>
      </dsp:txBody>
      <dsp:txXfrm>
        <a:off x="9709775" y="117906"/>
        <a:ext cx="890290" cy="593526"/>
      </dsp:txXfrm>
    </dsp:sp>
    <dsp:sp modelId="{E1A55F6F-5DBA-4FAF-9D29-2DC161205022}">
      <dsp:nvSpPr>
        <dsp:cNvPr id="0" name=""/>
        <dsp:cNvSpPr/>
      </dsp:nvSpPr>
      <dsp:spPr>
        <a:xfrm>
          <a:off x="10600066" y="117906"/>
          <a:ext cx="1590384" cy="593526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resources</a:t>
          </a:r>
          <a:endParaRPr lang="ru-RU" sz="1800" kern="1200" dirty="0"/>
        </a:p>
      </dsp:txBody>
      <dsp:txXfrm>
        <a:off x="10896829" y="117906"/>
        <a:ext cx="996858" cy="59352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4191BC-CBF1-4722-A9AB-92AB6DF8BFFF}">
      <dsp:nvSpPr>
        <dsp:cNvPr id="0" name=""/>
        <dsp:cNvSpPr/>
      </dsp:nvSpPr>
      <dsp:spPr>
        <a:xfrm>
          <a:off x="1550" y="117906"/>
          <a:ext cx="1350391" cy="593526"/>
        </a:xfrm>
        <a:prstGeom prst="homePlat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problem</a:t>
          </a:r>
          <a:endParaRPr lang="ru-RU" sz="1800" kern="1200" dirty="0"/>
        </a:p>
      </dsp:txBody>
      <dsp:txXfrm>
        <a:off x="1550" y="117906"/>
        <a:ext cx="1202010" cy="593526"/>
      </dsp:txXfrm>
    </dsp:sp>
    <dsp:sp modelId="{69F3C452-D86B-4FFA-8A78-EC557A9BF7CA}">
      <dsp:nvSpPr>
        <dsp:cNvPr id="0" name=""/>
        <dsp:cNvSpPr/>
      </dsp:nvSpPr>
      <dsp:spPr>
        <a:xfrm>
          <a:off x="1055178" y="117906"/>
          <a:ext cx="1439999" cy="593526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G&amp;T</a:t>
          </a:r>
          <a:endParaRPr lang="ru-RU" sz="1800" kern="1200" dirty="0"/>
        </a:p>
      </dsp:txBody>
      <dsp:txXfrm>
        <a:off x="1351941" y="117906"/>
        <a:ext cx="846473" cy="593526"/>
      </dsp:txXfrm>
    </dsp:sp>
    <dsp:sp modelId="{C487BD1A-F6ED-4FFA-99F0-4FE125A9C8CA}">
      <dsp:nvSpPr>
        <dsp:cNvPr id="0" name=""/>
        <dsp:cNvSpPr/>
      </dsp:nvSpPr>
      <dsp:spPr>
        <a:xfrm>
          <a:off x="2198415" y="117906"/>
          <a:ext cx="1483816" cy="593526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intro</a:t>
          </a:r>
          <a:endParaRPr lang="ru-RU" sz="1800" kern="1200" dirty="0"/>
        </a:p>
      </dsp:txBody>
      <dsp:txXfrm>
        <a:off x="2495178" y="117906"/>
        <a:ext cx="890290" cy="593526"/>
      </dsp:txXfrm>
    </dsp:sp>
    <dsp:sp modelId="{19071FF0-3EC6-4ED2-A7D3-81ACB89A64AF}">
      <dsp:nvSpPr>
        <dsp:cNvPr id="0" name=""/>
        <dsp:cNvSpPr/>
      </dsp:nvSpPr>
      <dsp:spPr>
        <a:xfrm>
          <a:off x="3385468" y="117906"/>
          <a:ext cx="1483816" cy="593526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voltage vs mass</a:t>
          </a:r>
        </a:p>
      </dsp:txBody>
      <dsp:txXfrm>
        <a:off x="3682231" y="117906"/>
        <a:ext cx="890290" cy="593526"/>
      </dsp:txXfrm>
    </dsp:sp>
    <dsp:sp modelId="{CA7A7B24-7903-4C1C-B9BA-4C9A8CAD12F2}">
      <dsp:nvSpPr>
        <dsp:cNvPr id="0" name=""/>
        <dsp:cNvSpPr/>
      </dsp:nvSpPr>
      <dsp:spPr>
        <a:xfrm>
          <a:off x="4572521" y="117906"/>
          <a:ext cx="1576095" cy="593526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discharge</a:t>
          </a:r>
          <a:endParaRPr lang="ru-RU" sz="1800" kern="1200" dirty="0"/>
        </a:p>
      </dsp:txBody>
      <dsp:txXfrm>
        <a:off x="4869284" y="117906"/>
        <a:ext cx="982569" cy="593526"/>
      </dsp:txXfrm>
    </dsp:sp>
    <dsp:sp modelId="{8581BF21-F612-406F-8D6A-A9DDBFEADA6F}">
      <dsp:nvSpPr>
        <dsp:cNvPr id="0" name=""/>
        <dsp:cNvSpPr/>
      </dsp:nvSpPr>
      <dsp:spPr>
        <a:xfrm>
          <a:off x="5851853" y="117906"/>
          <a:ext cx="1483816" cy="593526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p. module</a:t>
          </a:r>
          <a:endParaRPr lang="ru-RU" sz="1800" kern="1200" dirty="0"/>
        </a:p>
      </dsp:txBody>
      <dsp:txXfrm>
        <a:off x="6148616" y="117906"/>
        <a:ext cx="890290" cy="593526"/>
      </dsp:txXfrm>
    </dsp:sp>
    <dsp:sp modelId="{B644CFAA-F403-4D1F-AC56-C923655D6009}">
      <dsp:nvSpPr>
        <dsp:cNvPr id="0" name=""/>
        <dsp:cNvSpPr/>
      </dsp:nvSpPr>
      <dsp:spPr>
        <a:xfrm>
          <a:off x="7038906" y="117906"/>
          <a:ext cx="1483816" cy="593526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voltage vs area</a:t>
          </a:r>
          <a:endParaRPr lang="ru-RU" sz="1800" kern="1200" dirty="0"/>
        </a:p>
      </dsp:txBody>
      <dsp:txXfrm>
        <a:off x="7335669" y="117906"/>
        <a:ext cx="890290" cy="593526"/>
      </dsp:txXfrm>
    </dsp:sp>
    <dsp:sp modelId="{F4D31F14-9AA5-42A1-A802-C2C8DB409DDB}">
      <dsp:nvSpPr>
        <dsp:cNvPr id="0" name=""/>
        <dsp:cNvSpPr/>
      </dsp:nvSpPr>
      <dsp:spPr>
        <a:xfrm>
          <a:off x="8225959" y="117906"/>
          <a:ext cx="1483816" cy="593526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another piezoid</a:t>
          </a:r>
          <a:endParaRPr lang="ru-RU" sz="1800" kern="1200" dirty="0"/>
        </a:p>
      </dsp:txBody>
      <dsp:txXfrm>
        <a:off x="8522722" y="117906"/>
        <a:ext cx="890290" cy="593526"/>
      </dsp:txXfrm>
    </dsp:sp>
    <dsp:sp modelId="{8139F16F-FA08-48B1-A4BF-463A12DCD535}">
      <dsp:nvSpPr>
        <dsp:cNvPr id="0" name=""/>
        <dsp:cNvSpPr/>
      </dsp:nvSpPr>
      <dsp:spPr>
        <a:xfrm>
          <a:off x="9413012" y="117906"/>
          <a:ext cx="1483816" cy="593526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results</a:t>
          </a:r>
          <a:endParaRPr lang="ru-RU" sz="1800" kern="1200" dirty="0"/>
        </a:p>
      </dsp:txBody>
      <dsp:txXfrm>
        <a:off x="9709775" y="117906"/>
        <a:ext cx="890290" cy="593526"/>
      </dsp:txXfrm>
    </dsp:sp>
    <dsp:sp modelId="{E1A55F6F-5DBA-4FAF-9D29-2DC161205022}">
      <dsp:nvSpPr>
        <dsp:cNvPr id="0" name=""/>
        <dsp:cNvSpPr/>
      </dsp:nvSpPr>
      <dsp:spPr>
        <a:xfrm>
          <a:off x="10600066" y="117906"/>
          <a:ext cx="1590384" cy="593526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resources</a:t>
          </a:r>
          <a:endParaRPr lang="ru-RU" sz="1800" kern="1200" dirty="0"/>
        </a:p>
      </dsp:txBody>
      <dsp:txXfrm>
        <a:off x="10896829" y="117906"/>
        <a:ext cx="996858" cy="59352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4191BC-CBF1-4722-A9AB-92AB6DF8BFFF}">
      <dsp:nvSpPr>
        <dsp:cNvPr id="0" name=""/>
        <dsp:cNvSpPr/>
      </dsp:nvSpPr>
      <dsp:spPr>
        <a:xfrm>
          <a:off x="1550" y="117906"/>
          <a:ext cx="1350391" cy="593526"/>
        </a:xfrm>
        <a:prstGeom prst="homePlat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problem</a:t>
          </a:r>
          <a:endParaRPr lang="ru-RU" sz="1800" kern="1200" dirty="0"/>
        </a:p>
      </dsp:txBody>
      <dsp:txXfrm>
        <a:off x="1550" y="117906"/>
        <a:ext cx="1202010" cy="593526"/>
      </dsp:txXfrm>
    </dsp:sp>
    <dsp:sp modelId="{69F3C452-D86B-4FFA-8A78-EC557A9BF7CA}">
      <dsp:nvSpPr>
        <dsp:cNvPr id="0" name=""/>
        <dsp:cNvSpPr/>
      </dsp:nvSpPr>
      <dsp:spPr>
        <a:xfrm>
          <a:off x="1055178" y="117906"/>
          <a:ext cx="1439999" cy="593526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G&amp;T</a:t>
          </a:r>
          <a:endParaRPr lang="ru-RU" sz="1800" kern="1200" dirty="0"/>
        </a:p>
      </dsp:txBody>
      <dsp:txXfrm>
        <a:off x="1351941" y="117906"/>
        <a:ext cx="846473" cy="593526"/>
      </dsp:txXfrm>
    </dsp:sp>
    <dsp:sp modelId="{C487BD1A-F6ED-4FFA-99F0-4FE125A9C8CA}">
      <dsp:nvSpPr>
        <dsp:cNvPr id="0" name=""/>
        <dsp:cNvSpPr/>
      </dsp:nvSpPr>
      <dsp:spPr>
        <a:xfrm>
          <a:off x="2198415" y="117906"/>
          <a:ext cx="1483816" cy="593526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intro</a:t>
          </a:r>
          <a:endParaRPr lang="ru-RU" sz="1800" kern="1200" dirty="0"/>
        </a:p>
      </dsp:txBody>
      <dsp:txXfrm>
        <a:off x="2495178" y="117906"/>
        <a:ext cx="890290" cy="593526"/>
      </dsp:txXfrm>
    </dsp:sp>
    <dsp:sp modelId="{19071FF0-3EC6-4ED2-A7D3-81ACB89A64AF}">
      <dsp:nvSpPr>
        <dsp:cNvPr id="0" name=""/>
        <dsp:cNvSpPr/>
      </dsp:nvSpPr>
      <dsp:spPr>
        <a:xfrm>
          <a:off x="3385468" y="117906"/>
          <a:ext cx="1483816" cy="593526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voltage vs mass</a:t>
          </a:r>
        </a:p>
      </dsp:txBody>
      <dsp:txXfrm>
        <a:off x="3682231" y="117906"/>
        <a:ext cx="890290" cy="593526"/>
      </dsp:txXfrm>
    </dsp:sp>
    <dsp:sp modelId="{CA7A7B24-7903-4C1C-B9BA-4C9A8CAD12F2}">
      <dsp:nvSpPr>
        <dsp:cNvPr id="0" name=""/>
        <dsp:cNvSpPr/>
      </dsp:nvSpPr>
      <dsp:spPr>
        <a:xfrm>
          <a:off x="4572521" y="117906"/>
          <a:ext cx="1576095" cy="593526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discharge</a:t>
          </a:r>
          <a:endParaRPr lang="ru-RU" sz="1800" kern="1200" dirty="0"/>
        </a:p>
      </dsp:txBody>
      <dsp:txXfrm>
        <a:off x="4869284" y="117906"/>
        <a:ext cx="982569" cy="593526"/>
      </dsp:txXfrm>
    </dsp:sp>
    <dsp:sp modelId="{8581BF21-F612-406F-8D6A-A9DDBFEADA6F}">
      <dsp:nvSpPr>
        <dsp:cNvPr id="0" name=""/>
        <dsp:cNvSpPr/>
      </dsp:nvSpPr>
      <dsp:spPr>
        <a:xfrm>
          <a:off x="5851853" y="117906"/>
          <a:ext cx="1483816" cy="593526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p. module</a:t>
          </a:r>
          <a:endParaRPr lang="ru-RU" sz="1800" kern="1200" dirty="0"/>
        </a:p>
      </dsp:txBody>
      <dsp:txXfrm>
        <a:off x="6148616" y="117906"/>
        <a:ext cx="890290" cy="593526"/>
      </dsp:txXfrm>
    </dsp:sp>
    <dsp:sp modelId="{B644CFAA-F403-4D1F-AC56-C923655D6009}">
      <dsp:nvSpPr>
        <dsp:cNvPr id="0" name=""/>
        <dsp:cNvSpPr/>
      </dsp:nvSpPr>
      <dsp:spPr>
        <a:xfrm>
          <a:off x="7038906" y="117906"/>
          <a:ext cx="1483816" cy="593526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voltage vs area</a:t>
          </a:r>
          <a:endParaRPr lang="ru-RU" sz="1800" kern="1200" dirty="0"/>
        </a:p>
      </dsp:txBody>
      <dsp:txXfrm>
        <a:off x="7335669" y="117906"/>
        <a:ext cx="890290" cy="593526"/>
      </dsp:txXfrm>
    </dsp:sp>
    <dsp:sp modelId="{F4D31F14-9AA5-42A1-A802-C2C8DB409DDB}">
      <dsp:nvSpPr>
        <dsp:cNvPr id="0" name=""/>
        <dsp:cNvSpPr/>
      </dsp:nvSpPr>
      <dsp:spPr>
        <a:xfrm>
          <a:off x="8225959" y="117906"/>
          <a:ext cx="1483816" cy="593526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another piezoid</a:t>
          </a:r>
          <a:endParaRPr lang="ru-RU" sz="1800" kern="1200" dirty="0"/>
        </a:p>
      </dsp:txBody>
      <dsp:txXfrm>
        <a:off x="8522722" y="117906"/>
        <a:ext cx="890290" cy="593526"/>
      </dsp:txXfrm>
    </dsp:sp>
    <dsp:sp modelId="{8139F16F-FA08-48B1-A4BF-463A12DCD535}">
      <dsp:nvSpPr>
        <dsp:cNvPr id="0" name=""/>
        <dsp:cNvSpPr/>
      </dsp:nvSpPr>
      <dsp:spPr>
        <a:xfrm>
          <a:off x="9413012" y="117906"/>
          <a:ext cx="1483816" cy="593526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results</a:t>
          </a:r>
          <a:endParaRPr lang="ru-RU" sz="1800" kern="1200" dirty="0"/>
        </a:p>
      </dsp:txBody>
      <dsp:txXfrm>
        <a:off x="9709775" y="117906"/>
        <a:ext cx="890290" cy="593526"/>
      </dsp:txXfrm>
    </dsp:sp>
    <dsp:sp modelId="{E1A55F6F-5DBA-4FAF-9D29-2DC161205022}">
      <dsp:nvSpPr>
        <dsp:cNvPr id="0" name=""/>
        <dsp:cNvSpPr/>
      </dsp:nvSpPr>
      <dsp:spPr>
        <a:xfrm>
          <a:off x="10600066" y="117906"/>
          <a:ext cx="1590384" cy="593526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resources</a:t>
          </a:r>
          <a:endParaRPr lang="ru-RU" sz="1800" kern="1200" dirty="0"/>
        </a:p>
      </dsp:txBody>
      <dsp:txXfrm>
        <a:off x="10896829" y="117906"/>
        <a:ext cx="996858" cy="59352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4191BC-CBF1-4722-A9AB-92AB6DF8BFFF}">
      <dsp:nvSpPr>
        <dsp:cNvPr id="0" name=""/>
        <dsp:cNvSpPr/>
      </dsp:nvSpPr>
      <dsp:spPr>
        <a:xfrm>
          <a:off x="1550" y="117906"/>
          <a:ext cx="1350391" cy="593526"/>
        </a:xfrm>
        <a:prstGeom prst="homePlat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problem</a:t>
          </a:r>
          <a:endParaRPr lang="ru-RU" sz="1800" kern="1200" dirty="0"/>
        </a:p>
      </dsp:txBody>
      <dsp:txXfrm>
        <a:off x="1550" y="117906"/>
        <a:ext cx="1202010" cy="593526"/>
      </dsp:txXfrm>
    </dsp:sp>
    <dsp:sp modelId="{69F3C452-D86B-4FFA-8A78-EC557A9BF7CA}">
      <dsp:nvSpPr>
        <dsp:cNvPr id="0" name=""/>
        <dsp:cNvSpPr/>
      </dsp:nvSpPr>
      <dsp:spPr>
        <a:xfrm>
          <a:off x="1055178" y="117906"/>
          <a:ext cx="1439999" cy="593526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G&amp;T</a:t>
          </a:r>
          <a:endParaRPr lang="ru-RU" sz="1800" kern="1200" dirty="0"/>
        </a:p>
      </dsp:txBody>
      <dsp:txXfrm>
        <a:off x="1351941" y="117906"/>
        <a:ext cx="846473" cy="593526"/>
      </dsp:txXfrm>
    </dsp:sp>
    <dsp:sp modelId="{C487BD1A-F6ED-4FFA-99F0-4FE125A9C8CA}">
      <dsp:nvSpPr>
        <dsp:cNvPr id="0" name=""/>
        <dsp:cNvSpPr/>
      </dsp:nvSpPr>
      <dsp:spPr>
        <a:xfrm>
          <a:off x="2198415" y="117906"/>
          <a:ext cx="1483816" cy="593526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intro</a:t>
          </a:r>
          <a:endParaRPr lang="ru-RU" sz="1800" kern="1200" dirty="0"/>
        </a:p>
      </dsp:txBody>
      <dsp:txXfrm>
        <a:off x="2495178" y="117906"/>
        <a:ext cx="890290" cy="593526"/>
      </dsp:txXfrm>
    </dsp:sp>
    <dsp:sp modelId="{19071FF0-3EC6-4ED2-A7D3-81ACB89A64AF}">
      <dsp:nvSpPr>
        <dsp:cNvPr id="0" name=""/>
        <dsp:cNvSpPr/>
      </dsp:nvSpPr>
      <dsp:spPr>
        <a:xfrm>
          <a:off x="3385468" y="117906"/>
          <a:ext cx="1483816" cy="593526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voltage vs mass</a:t>
          </a:r>
        </a:p>
      </dsp:txBody>
      <dsp:txXfrm>
        <a:off x="3682231" y="117906"/>
        <a:ext cx="890290" cy="593526"/>
      </dsp:txXfrm>
    </dsp:sp>
    <dsp:sp modelId="{CA7A7B24-7903-4C1C-B9BA-4C9A8CAD12F2}">
      <dsp:nvSpPr>
        <dsp:cNvPr id="0" name=""/>
        <dsp:cNvSpPr/>
      </dsp:nvSpPr>
      <dsp:spPr>
        <a:xfrm>
          <a:off x="4572521" y="117906"/>
          <a:ext cx="1576095" cy="593526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discharge</a:t>
          </a:r>
          <a:endParaRPr lang="ru-RU" sz="1800" kern="1200" dirty="0"/>
        </a:p>
      </dsp:txBody>
      <dsp:txXfrm>
        <a:off x="4869284" y="117906"/>
        <a:ext cx="982569" cy="593526"/>
      </dsp:txXfrm>
    </dsp:sp>
    <dsp:sp modelId="{8581BF21-F612-406F-8D6A-A9DDBFEADA6F}">
      <dsp:nvSpPr>
        <dsp:cNvPr id="0" name=""/>
        <dsp:cNvSpPr/>
      </dsp:nvSpPr>
      <dsp:spPr>
        <a:xfrm>
          <a:off x="5851853" y="117906"/>
          <a:ext cx="1483816" cy="593526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p. module</a:t>
          </a:r>
          <a:endParaRPr lang="ru-RU" sz="1800" kern="1200" dirty="0"/>
        </a:p>
      </dsp:txBody>
      <dsp:txXfrm>
        <a:off x="6148616" y="117906"/>
        <a:ext cx="890290" cy="593526"/>
      </dsp:txXfrm>
    </dsp:sp>
    <dsp:sp modelId="{B644CFAA-F403-4D1F-AC56-C923655D6009}">
      <dsp:nvSpPr>
        <dsp:cNvPr id="0" name=""/>
        <dsp:cNvSpPr/>
      </dsp:nvSpPr>
      <dsp:spPr>
        <a:xfrm>
          <a:off x="7038906" y="117906"/>
          <a:ext cx="1483816" cy="593526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voltage vs area</a:t>
          </a:r>
          <a:endParaRPr lang="ru-RU" sz="1800" kern="1200" dirty="0"/>
        </a:p>
      </dsp:txBody>
      <dsp:txXfrm>
        <a:off x="7335669" y="117906"/>
        <a:ext cx="890290" cy="593526"/>
      </dsp:txXfrm>
    </dsp:sp>
    <dsp:sp modelId="{F4D31F14-9AA5-42A1-A802-C2C8DB409DDB}">
      <dsp:nvSpPr>
        <dsp:cNvPr id="0" name=""/>
        <dsp:cNvSpPr/>
      </dsp:nvSpPr>
      <dsp:spPr>
        <a:xfrm>
          <a:off x="8225959" y="117906"/>
          <a:ext cx="1483816" cy="593526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another piezoid</a:t>
          </a:r>
          <a:endParaRPr lang="ru-RU" sz="1800" kern="1200" dirty="0"/>
        </a:p>
      </dsp:txBody>
      <dsp:txXfrm>
        <a:off x="8522722" y="117906"/>
        <a:ext cx="890290" cy="593526"/>
      </dsp:txXfrm>
    </dsp:sp>
    <dsp:sp modelId="{8139F16F-FA08-48B1-A4BF-463A12DCD535}">
      <dsp:nvSpPr>
        <dsp:cNvPr id="0" name=""/>
        <dsp:cNvSpPr/>
      </dsp:nvSpPr>
      <dsp:spPr>
        <a:xfrm>
          <a:off x="9413012" y="117906"/>
          <a:ext cx="1483816" cy="593526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results</a:t>
          </a:r>
          <a:endParaRPr lang="ru-RU" sz="1800" kern="1200" dirty="0"/>
        </a:p>
      </dsp:txBody>
      <dsp:txXfrm>
        <a:off x="9709775" y="117906"/>
        <a:ext cx="890290" cy="593526"/>
      </dsp:txXfrm>
    </dsp:sp>
    <dsp:sp modelId="{E1A55F6F-5DBA-4FAF-9D29-2DC161205022}">
      <dsp:nvSpPr>
        <dsp:cNvPr id="0" name=""/>
        <dsp:cNvSpPr/>
      </dsp:nvSpPr>
      <dsp:spPr>
        <a:xfrm>
          <a:off x="10600066" y="117906"/>
          <a:ext cx="1590384" cy="593526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resources</a:t>
          </a:r>
          <a:endParaRPr lang="ru-RU" sz="1800" kern="1200" dirty="0"/>
        </a:p>
      </dsp:txBody>
      <dsp:txXfrm>
        <a:off x="10896829" y="117906"/>
        <a:ext cx="996858" cy="59352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4191BC-CBF1-4722-A9AB-92AB6DF8BFFF}">
      <dsp:nvSpPr>
        <dsp:cNvPr id="0" name=""/>
        <dsp:cNvSpPr/>
      </dsp:nvSpPr>
      <dsp:spPr>
        <a:xfrm>
          <a:off x="1550" y="117906"/>
          <a:ext cx="1350391" cy="593526"/>
        </a:xfrm>
        <a:prstGeom prst="homePlat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problem</a:t>
          </a:r>
          <a:endParaRPr lang="ru-RU" sz="1800" kern="1200" dirty="0"/>
        </a:p>
      </dsp:txBody>
      <dsp:txXfrm>
        <a:off x="1550" y="117906"/>
        <a:ext cx="1202010" cy="593526"/>
      </dsp:txXfrm>
    </dsp:sp>
    <dsp:sp modelId="{69F3C452-D86B-4FFA-8A78-EC557A9BF7CA}">
      <dsp:nvSpPr>
        <dsp:cNvPr id="0" name=""/>
        <dsp:cNvSpPr/>
      </dsp:nvSpPr>
      <dsp:spPr>
        <a:xfrm>
          <a:off x="1055178" y="117906"/>
          <a:ext cx="1439999" cy="593526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G&amp;T</a:t>
          </a:r>
          <a:endParaRPr lang="ru-RU" sz="1800" kern="1200" dirty="0"/>
        </a:p>
      </dsp:txBody>
      <dsp:txXfrm>
        <a:off x="1351941" y="117906"/>
        <a:ext cx="846473" cy="593526"/>
      </dsp:txXfrm>
    </dsp:sp>
    <dsp:sp modelId="{C487BD1A-F6ED-4FFA-99F0-4FE125A9C8CA}">
      <dsp:nvSpPr>
        <dsp:cNvPr id="0" name=""/>
        <dsp:cNvSpPr/>
      </dsp:nvSpPr>
      <dsp:spPr>
        <a:xfrm>
          <a:off x="2198415" y="117906"/>
          <a:ext cx="1483816" cy="593526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intro</a:t>
          </a:r>
          <a:endParaRPr lang="ru-RU" sz="1800" kern="1200" dirty="0"/>
        </a:p>
      </dsp:txBody>
      <dsp:txXfrm>
        <a:off x="2495178" y="117906"/>
        <a:ext cx="890290" cy="593526"/>
      </dsp:txXfrm>
    </dsp:sp>
    <dsp:sp modelId="{19071FF0-3EC6-4ED2-A7D3-81ACB89A64AF}">
      <dsp:nvSpPr>
        <dsp:cNvPr id="0" name=""/>
        <dsp:cNvSpPr/>
      </dsp:nvSpPr>
      <dsp:spPr>
        <a:xfrm>
          <a:off x="3385468" y="117906"/>
          <a:ext cx="1483816" cy="593526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voltage vs mass</a:t>
          </a:r>
        </a:p>
      </dsp:txBody>
      <dsp:txXfrm>
        <a:off x="3682231" y="117906"/>
        <a:ext cx="890290" cy="593526"/>
      </dsp:txXfrm>
    </dsp:sp>
    <dsp:sp modelId="{CA7A7B24-7903-4C1C-B9BA-4C9A8CAD12F2}">
      <dsp:nvSpPr>
        <dsp:cNvPr id="0" name=""/>
        <dsp:cNvSpPr/>
      </dsp:nvSpPr>
      <dsp:spPr>
        <a:xfrm>
          <a:off x="4572521" y="117906"/>
          <a:ext cx="1576095" cy="593526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discharge</a:t>
          </a:r>
          <a:endParaRPr lang="ru-RU" sz="1800" kern="1200" dirty="0"/>
        </a:p>
      </dsp:txBody>
      <dsp:txXfrm>
        <a:off x="4869284" y="117906"/>
        <a:ext cx="982569" cy="593526"/>
      </dsp:txXfrm>
    </dsp:sp>
    <dsp:sp modelId="{8581BF21-F612-406F-8D6A-A9DDBFEADA6F}">
      <dsp:nvSpPr>
        <dsp:cNvPr id="0" name=""/>
        <dsp:cNvSpPr/>
      </dsp:nvSpPr>
      <dsp:spPr>
        <a:xfrm>
          <a:off x="5851853" y="117906"/>
          <a:ext cx="1483816" cy="593526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p. module</a:t>
          </a:r>
          <a:endParaRPr lang="ru-RU" sz="1800" kern="1200" dirty="0"/>
        </a:p>
      </dsp:txBody>
      <dsp:txXfrm>
        <a:off x="6148616" y="117906"/>
        <a:ext cx="890290" cy="593526"/>
      </dsp:txXfrm>
    </dsp:sp>
    <dsp:sp modelId="{B644CFAA-F403-4D1F-AC56-C923655D6009}">
      <dsp:nvSpPr>
        <dsp:cNvPr id="0" name=""/>
        <dsp:cNvSpPr/>
      </dsp:nvSpPr>
      <dsp:spPr>
        <a:xfrm>
          <a:off x="7038906" y="117906"/>
          <a:ext cx="1483816" cy="593526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voltage vs area</a:t>
          </a:r>
          <a:endParaRPr lang="ru-RU" sz="1800" kern="1200" dirty="0"/>
        </a:p>
      </dsp:txBody>
      <dsp:txXfrm>
        <a:off x="7335669" y="117906"/>
        <a:ext cx="890290" cy="593526"/>
      </dsp:txXfrm>
    </dsp:sp>
    <dsp:sp modelId="{F4D31F14-9AA5-42A1-A802-C2C8DB409DDB}">
      <dsp:nvSpPr>
        <dsp:cNvPr id="0" name=""/>
        <dsp:cNvSpPr/>
      </dsp:nvSpPr>
      <dsp:spPr>
        <a:xfrm>
          <a:off x="8225959" y="117906"/>
          <a:ext cx="1483816" cy="593526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another piezoid</a:t>
          </a:r>
          <a:endParaRPr lang="ru-RU" sz="1800" kern="1200" dirty="0"/>
        </a:p>
      </dsp:txBody>
      <dsp:txXfrm>
        <a:off x="8522722" y="117906"/>
        <a:ext cx="890290" cy="593526"/>
      </dsp:txXfrm>
    </dsp:sp>
    <dsp:sp modelId="{8139F16F-FA08-48B1-A4BF-463A12DCD535}">
      <dsp:nvSpPr>
        <dsp:cNvPr id="0" name=""/>
        <dsp:cNvSpPr/>
      </dsp:nvSpPr>
      <dsp:spPr>
        <a:xfrm>
          <a:off x="9413012" y="117906"/>
          <a:ext cx="1483816" cy="593526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results</a:t>
          </a:r>
          <a:endParaRPr lang="ru-RU" sz="1800" kern="1200" dirty="0"/>
        </a:p>
      </dsp:txBody>
      <dsp:txXfrm>
        <a:off x="9709775" y="117906"/>
        <a:ext cx="890290" cy="593526"/>
      </dsp:txXfrm>
    </dsp:sp>
    <dsp:sp modelId="{E1A55F6F-5DBA-4FAF-9D29-2DC161205022}">
      <dsp:nvSpPr>
        <dsp:cNvPr id="0" name=""/>
        <dsp:cNvSpPr/>
      </dsp:nvSpPr>
      <dsp:spPr>
        <a:xfrm>
          <a:off x="10600066" y="117906"/>
          <a:ext cx="1590384" cy="593526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resources</a:t>
          </a:r>
          <a:endParaRPr lang="ru-RU" sz="1800" kern="1200" dirty="0"/>
        </a:p>
      </dsp:txBody>
      <dsp:txXfrm>
        <a:off x="10896829" y="117906"/>
        <a:ext cx="996858" cy="59352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4191BC-CBF1-4722-A9AB-92AB6DF8BFFF}">
      <dsp:nvSpPr>
        <dsp:cNvPr id="0" name=""/>
        <dsp:cNvSpPr/>
      </dsp:nvSpPr>
      <dsp:spPr>
        <a:xfrm>
          <a:off x="1550" y="117906"/>
          <a:ext cx="1350391" cy="593526"/>
        </a:xfrm>
        <a:prstGeom prst="homePlat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problem</a:t>
          </a:r>
          <a:endParaRPr lang="ru-RU" sz="1800" kern="1200" dirty="0"/>
        </a:p>
      </dsp:txBody>
      <dsp:txXfrm>
        <a:off x="1550" y="117906"/>
        <a:ext cx="1202010" cy="593526"/>
      </dsp:txXfrm>
    </dsp:sp>
    <dsp:sp modelId="{69F3C452-D86B-4FFA-8A78-EC557A9BF7CA}">
      <dsp:nvSpPr>
        <dsp:cNvPr id="0" name=""/>
        <dsp:cNvSpPr/>
      </dsp:nvSpPr>
      <dsp:spPr>
        <a:xfrm>
          <a:off x="1055178" y="117906"/>
          <a:ext cx="1439999" cy="593526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G&amp;T</a:t>
          </a:r>
          <a:endParaRPr lang="ru-RU" sz="1800" kern="1200" dirty="0"/>
        </a:p>
      </dsp:txBody>
      <dsp:txXfrm>
        <a:off x="1351941" y="117906"/>
        <a:ext cx="846473" cy="593526"/>
      </dsp:txXfrm>
    </dsp:sp>
    <dsp:sp modelId="{C487BD1A-F6ED-4FFA-99F0-4FE125A9C8CA}">
      <dsp:nvSpPr>
        <dsp:cNvPr id="0" name=""/>
        <dsp:cNvSpPr/>
      </dsp:nvSpPr>
      <dsp:spPr>
        <a:xfrm>
          <a:off x="2198415" y="117906"/>
          <a:ext cx="1483816" cy="593526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intro</a:t>
          </a:r>
          <a:endParaRPr lang="ru-RU" sz="1800" kern="1200" dirty="0"/>
        </a:p>
      </dsp:txBody>
      <dsp:txXfrm>
        <a:off x="2495178" y="117906"/>
        <a:ext cx="890290" cy="593526"/>
      </dsp:txXfrm>
    </dsp:sp>
    <dsp:sp modelId="{19071FF0-3EC6-4ED2-A7D3-81ACB89A64AF}">
      <dsp:nvSpPr>
        <dsp:cNvPr id="0" name=""/>
        <dsp:cNvSpPr/>
      </dsp:nvSpPr>
      <dsp:spPr>
        <a:xfrm>
          <a:off x="3385468" y="117906"/>
          <a:ext cx="1483816" cy="593526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voltage vs mass</a:t>
          </a:r>
        </a:p>
      </dsp:txBody>
      <dsp:txXfrm>
        <a:off x="3682231" y="117906"/>
        <a:ext cx="890290" cy="593526"/>
      </dsp:txXfrm>
    </dsp:sp>
    <dsp:sp modelId="{CA7A7B24-7903-4C1C-B9BA-4C9A8CAD12F2}">
      <dsp:nvSpPr>
        <dsp:cNvPr id="0" name=""/>
        <dsp:cNvSpPr/>
      </dsp:nvSpPr>
      <dsp:spPr>
        <a:xfrm>
          <a:off x="4572521" y="117906"/>
          <a:ext cx="1576095" cy="593526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discharge</a:t>
          </a:r>
          <a:endParaRPr lang="ru-RU" sz="1800" kern="1200" dirty="0"/>
        </a:p>
      </dsp:txBody>
      <dsp:txXfrm>
        <a:off x="4869284" y="117906"/>
        <a:ext cx="982569" cy="593526"/>
      </dsp:txXfrm>
    </dsp:sp>
    <dsp:sp modelId="{8581BF21-F612-406F-8D6A-A9DDBFEADA6F}">
      <dsp:nvSpPr>
        <dsp:cNvPr id="0" name=""/>
        <dsp:cNvSpPr/>
      </dsp:nvSpPr>
      <dsp:spPr>
        <a:xfrm>
          <a:off x="5851853" y="117906"/>
          <a:ext cx="1483816" cy="593526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p. module</a:t>
          </a:r>
          <a:endParaRPr lang="ru-RU" sz="1800" kern="1200" dirty="0"/>
        </a:p>
      </dsp:txBody>
      <dsp:txXfrm>
        <a:off x="6148616" y="117906"/>
        <a:ext cx="890290" cy="593526"/>
      </dsp:txXfrm>
    </dsp:sp>
    <dsp:sp modelId="{B644CFAA-F403-4D1F-AC56-C923655D6009}">
      <dsp:nvSpPr>
        <dsp:cNvPr id="0" name=""/>
        <dsp:cNvSpPr/>
      </dsp:nvSpPr>
      <dsp:spPr>
        <a:xfrm>
          <a:off x="7038906" y="117906"/>
          <a:ext cx="1483816" cy="593526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voltage vs area</a:t>
          </a:r>
          <a:endParaRPr lang="ru-RU" sz="1800" kern="1200" dirty="0"/>
        </a:p>
      </dsp:txBody>
      <dsp:txXfrm>
        <a:off x="7335669" y="117906"/>
        <a:ext cx="890290" cy="593526"/>
      </dsp:txXfrm>
    </dsp:sp>
    <dsp:sp modelId="{F4D31F14-9AA5-42A1-A802-C2C8DB409DDB}">
      <dsp:nvSpPr>
        <dsp:cNvPr id="0" name=""/>
        <dsp:cNvSpPr/>
      </dsp:nvSpPr>
      <dsp:spPr>
        <a:xfrm>
          <a:off x="8225959" y="117906"/>
          <a:ext cx="1483816" cy="593526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another piezoid</a:t>
          </a:r>
          <a:endParaRPr lang="ru-RU" sz="1800" kern="1200" dirty="0"/>
        </a:p>
      </dsp:txBody>
      <dsp:txXfrm>
        <a:off x="8522722" y="117906"/>
        <a:ext cx="890290" cy="593526"/>
      </dsp:txXfrm>
    </dsp:sp>
    <dsp:sp modelId="{8139F16F-FA08-48B1-A4BF-463A12DCD535}">
      <dsp:nvSpPr>
        <dsp:cNvPr id="0" name=""/>
        <dsp:cNvSpPr/>
      </dsp:nvSpPr>
      <dsp:spPr>
        <a:xfrm>
          <a:off x="9413012" y="117906"/>
          <a:ext cx="1483816" cy="593526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results</a:t>
          </a:r>
          <a:endParaRPr lang="ru-RU" sz="1800" kern="1200" dirty="0"/>
        </a:p>
      </dsp:txBody>
      <dsp:txXfrm>
        <a:off x="9709775" y="117906"/>
        <a:ext cx="890290" cy="593526"/>
      </dsp:txXfrm>
    </dsp:sp>
    <dsp:sp modelId="{E1A55F6F-5DBA-4FAF-9D29-2DC161205022}">
      <dsp:nvSpPr>
        <dsp:cNvPr id="0" name=""/>
        <dsp:cNvSpPr/>
      </dsp:nvSpPr>
      <dsp:spPr>
        <a:xfrm>
          <a:off x="10600066" y="117906"/>
          <a:ext cx="1590384" cy="593526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resources</a:t>
          </a:r>
          <a:endParaRPr lang="ru-RU" sz="1800" kern="1200" dirty="0"/>
        </a:p>
      </dsp:txBody>
      <dsp:txXfrm>
        <a:off x="10896829" y="117906"/>
        <a:ext cx="996858" cy="59352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4191BC-CBF1-4722-A9AB-92AB6DF8BFFF}">
      <dsp:nvSpPr>
        <dsp:cNvPr id="0" name=""/>
        <dsp:cNvSpPr/>
      </dsp:nvSpPr>
      <dsp:spPr>
        <a:xfrm>
          <a:off x="1550" y="117906"/>
          <a:ext cx="1350391" cy="593526"/>
        </a:xfrm>
        <a:prstGeom prst="homePlat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problem</a:t>
          </a:r>
          <a:endParaRPr lang="ru-RU" sz="1800" kern="1200" dirty="0"/>
        </a:p>
      </dsp:txBody>
      <dsp:txXfrm>
        <a:off x="1550" y="117906"/>
        <a:ext cx="1202010" cy="593526"/>
      </dsp:txXfrm>
    </dsp:sp>
    <dsp:sp modelId="{69F3C452-D86B-4FFA-8A78-EC557A9BF7CA}">
      <dsp:nvSpPr>
        <dsp:cNvPr id="0" name=""/>
        <dsp:cNvSpPr/>
      </dsp:nvSpPr>
      <dsp:spPr>
        <a:xfrm>
          <a:off x="1055178" y="117906"/>
          <a:ext cx="1439999" cy="593526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G&amp;T</a:t>
          </a:r>
          <a:endParaRPr lang="ru-RU" sz="1800" kern="1200" dirty="0"/>
        </a:p>
      </dsp:txBody>
      <dsp:txXfrm>
        <a:off x="1351941" y="117906"/>
        <a:ext cx="846473" cy="593526"/>
      </dsp:txXfrm>
    </dsp:sp>
    <dsp:sp modelId="{C487BD1A-F6ED-4FFA-99F0-4FE125A9C8CA}">
      <dsp:nvSpPr>
        <dsp:cNvPr id="0" name=""/>
        <dsp:cNvSpPr/>
      </dsp:nvSpPr>
      <dsp:spPr>
        <a:xfrm>
          <a:off x="2198415" y="117906"/>
          <a:ext cx="1483816" cy="593526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intro</a:t>
          </a:r>
          <a:endParaRPr lang="ru-RU" sz="1800" kern="1200" dirty="0"/>
        </a:p>
      </dsp:txBody>
      <dsp:txXfrm>
        <a:off x="2495178" y="117906"/>
        <a:ext cx="890290" cy="593526"/>
      </dsp:txXfrm>
    </dsp:sp>
    <dsp:sp modelId="{19071FF0-3EC6-4ED2-A7D3-81ACB89A64AF}">
      <dsp:nvSpPr>
        <dsp:cNvPr id="0" name=""/>
        <dsp:cNvSpPr/>
      </dsp:nvSpPr>
      <dsp:spPr>
        <a:xfrm>
          <a:off x="3385468" y="117906"/>
          <a:ext cx="1483816" cy="593526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voltage vs mass</a:t>
          </a:r>
        </a:p>
      </dsp:txBody>
      <dsp:txXfrm>
        <a:off x="3682231" y="117906"/>
        <a:ext cx="890290" cy="593526"/>
      </dsp:txXfrm>
    </dsp:sp>
    <dsp:sp modelId="{CA7A7B24-7903-4C1C-B9BA-4C9A8CAD12F2}">
      <dsp:nvSpPr>
        <dsp:cNvPr id="0" name=""/>
        <dsp:cNvSpPr/>
      </dsp:nvSpPr>
      <dsp:spPr>
        <a:xfrm>
          <a:off x="4572521" y="117906"/>
          <a:ext cx="1576095" cy="593526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discharge</a:t>
          </a:r>
          <a:endParaRPr lang="ru-RU" sz="1800" kern="1200" dirty="0"/>
        </a:p>
      </dsp:txBody>
      <dsp:txXfrm>
        <a:off x="4869284" y="117906"/>
        <a:ext cx="982569" cy="593526"/>
      </dsp:txXfrm>
    </dsp:sp>
    <dsp:sp modelId="{8581BF21-F612-406F-8D6A-A9DDBFEADA6F}">
      <dsp:nvSpPr>
        <dsp:cNvPr id="0" name=""/>
        <dsp:cNvSpPr/>
      </dsp:nvSpPr>
      <dsp:spPr>
        <a:xfrm>
          <a:off x="5851853" y="117906"/>
          <a:ext cx="1483816" cy="593526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p. module</a:t>
          </a:r>
          <a:endParaRPr lang="ru-RU" sz="1800" kern="1200" dirty="0"/>
        </a:p>
      </dsp:txBody>
      <dsp:txXfrm>
        <a:off x="6148616" y="117906"/>
        <a:ext cx="890290" cy="593526"/>
      </dsp:txXfrm>
    </dsp:sp>
    <dsp:sp modelId="{B644CFAA-F403-4D1F-AC56-C923655D6009}">
      <dsp:nvSpPr>
        <dsp:cNvPr id="0" name=""/>
        <dsp:cNvSpPr/>
      </dsp:nvSpPr>
      <dsp:spPr>
        <a:xfrm>
          <a:off x="7038906" y="117906"/>
          <a:ext cx="1483816" cy="593526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voltage vs area</a:t>
          </a:r>
          <a:endParaRPr lang="ru-RU" sz="1800" kern="1200" dirty="0"/>
        </a:p>
      </dsp:txBody>
      <dsp:txXfrm>
        <a:off x="7335669" y="117906"/>
        <a:ext cx="890290" cy="593526"/>
      </dsp:txXfrm>
    </dsp:sp>
    <dsp:sp modelId="{F4D31F14-9AA5-42A1-A802-C2C8DB409DDB}">
      <dsp:nvSpPr>
        <dsp:cNvPr id="0" name=""/>
        <dsp:cNvSpPr/>
      </dsp:nvSpPr>
      <dsp:spPr>
        <a:xfrm>
          <a:off x="8225959" y="117906"/>
          <a:ext cx="1483816" cy="593526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another piezoid</a:t>
          </a:r>
          <a:endParaRPr lang="ru-RU" sz="1800" kern="1200" dirty="0"/>
        </a:p>
      </dsp:txBody>
      <dsp:txXfrm>
        <a:off x="8522722" y="117906"/>
        <a:ext cx="890290" cy="593526"/>
      </dsp:txXfrm>
    </dsp:sp>
    <dsp:sp modelId="{8139F16F-FA08-48B1-A4BF-463A12DCD535}">
      <dsp:nvSpPr>
        <dsp:cNvPr id="0" name=""/>
        <dsp:cNvSpPr/>
      </dsp:nvSpPr>
      <dsp:spPr>
        <a:xfrm>
          <a:off x="9413012" y="117906"/>
          <a:ext cx="1483816" cy="593526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results</a:t>
          </a:r>
          <a:endParaRPr lang="ru-RU" sz="1800" kern="1200" dirty="0"/>
        </a:p>
      </dsp:txBody>
      <dsp:txXfrm>
        <a:off x="9709775" y="117906"/>
        <a:ext cx="890290" cy="593526"/>
      </dsp:txXfrm>
    </dsp:sp>
    <dsp:sp modelId="{E1A55F6F-5DBA-4FAF-9D29-2DC161205022}">
      <dsp:nvSpPr>
        <dsp:cNvPr id="0" name=""/>
        <dsp:cNvSpPr/>
      </dsp:nvSpPr>
      <dsp:spPr>
        <a:xfrm>
          <a:off x="10600066" y="117906"/>
          <a:ext cx="1590384" cy="593526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resources</a:t>
          </a:r>
          <a:endParaRPr lang="ru-RU" sz="1800" kern="1200" dirty="0"/>
        </a:p>
      </dsp:txBody>
      <dsp:txXfrm>
        <a:off x="10896829" y="117906"/>
        <a:ext cx="996858" cy="59352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4191BC-CBF1-4722-A9AB-92AB6DF8BFFF}">
      <dsp:nvSpPr>
        <dsp:cNvPr id="0" name=""/>
        <dsp:cNvSpPr/>
      </dsp:nvSpPr>
      <dsp:spPr>
        <a:xfrm>
          <a:off x="1550" y="117906"/>
          <a:ext cx="1350391" cy="593526"/>
        </a:xfrm>
        <a:prstGeom prst="homePlat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problem</a:t>
          </a:r>
          <a:endParaRPr lang="ru-RU" sz="1800" kern="1200" dirty="0"/>
        </a:p>
      </dsp:txBody>
      <dsp:txXfrm>
        <a:off x="1550" y="117906"/>
        <a:ext cx="1202010" cy="593526"/>
      </dsp:txXfrm>
    </dsp:sp>
    <dsp:sp modelId="{69F3C452-D86B-4FFA-8A78-EC557A9BF7CA}">
      <dsp:nvSpPr>
        <dsp:cNvPr id="0" name=""/>
        <dsp:cNvSpPr/>
      </dsp:nvSpPr>
      <dsp:spPr>
        <a:xfrm>
          <a:off x="1055178" y="117906"/>
          <a:ext cx="1439999" cy="593526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G&amp;T</a:t>
          </a:r>
          <a:endParaRPr lang="ru-RU" sz="1800" kern="1200" dirty="0"/>
        </a:p>
      </dsp:txBody>
      <dsp:txXfrm>
        <a:off x="1351941" y="117906"/>
        <a:ext cx="846473" cy="593526"/>
      </dsp:txXfrm>
    </dsp:sp>
    <dsp:sp modelId="{C487BD1A-F6ED-4FFA-99F0-4FE125A9C8CA}">
      <dsp:nvSpPr>
        <dsp:cNvPr id="0" name=""/>
        <dsp:cNvSpPr/>
      </dsp:nvSpPr>
      <dsp:spPr>
        <a:xfrm>
          <a:off x="2198415" y="117906"/>
          <a:ext cx="1483816" cy="593526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intro</a:t>
          </a:r>
          <a:endParaRPr lang="ru-RU" sz="1800" kern="1200" dirty="0"/>
        </a:p>
      </dsp:txBody>
      <dsp:txXfrm>
        <a:off x="2495178" y="117906"/>
        <a:ext cx="890290" cy="593526"/>
      </dsp:txXfrm>
    </dsp:sp>
    <dsp:sp modelId="{19071FF0-3EC6-4ED2-A7D3-81ACB89A64AF}">
      <dsp:nvSpPr>
        <dsp:cNvPr id="0" name=""/>
        <dsp:cNvSpPr/>
      </dsp:nvSpPr>
      <dsp:spPr>
        <a:xfrm>
          <a:off x="3385468" y="117906"/>
          <a:ext cx="1483816" cy="593526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voltage vs mass</a:t>
          </a:r>
        </a:p>
      </dsp:txBody>
      <dsp:txXfrm>
        <a:off x="3682231" y="117906"/>
        <a:ext cx="890290" cy="593526"/>
      </dsp:txXfrm>
    </dsp:sp>
    <dsp:sp modelId="{CA7A7B24-7903-4C1C-B9BA-4C9A8CAD12F2}">
      <dsp:nvSpPr>
        <dsp:cNvPr id="0" name=""/>
        <dsp:cNvSpPr/>
      </dsp:nvSpPr>
      <dsp:spPr>
        <a:xfrm>
          <a:off x="4572521" y="117906"/>
          <a:ext cx="1576095" cy="593526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discharge</a:t>
          </a:r>
          <a:endParaRPr lang="ru-RU" sz="1800" kern="1200" dirty="0"/>
        </a:p>
      </dsp:txBody>
      <dsp:txXfrm>
        <a:off x="4869284" y="117906"/>
        <a:ext cx="982569" cy="593526"/>
      </dsp:txXfrm>
    </dsp:sp>
    <dsp:sp modelId="{8581BF21-F612-406F-8D6A-A9DDBFEADA6F}">
      <dsp:nvSpPr>
        <dsp:cNvPr id="0" name=""/>
        <dsp:cNvSpPr/>
      </dsp:nvSpPr>
      <dsp:spPr>
        <a:xfrm>
          <a:off x="5851853" y="117906"/>
          <a:ext cx="1483816" cy="593526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p. module</a:t>
          </a:r>
          <a:endParaRPr lang="ru-RU" sz="1800" kern="1200" dirty="0"/>
        </a:p>
      </dsp:txBody>
      <dsp:txXfrm>
        <a:off x="6148616" y="117906"/>
        <a:ext cx="890290" cy="593526"/>
      </dsp:txXfrm>
    </dsp:sp>
    <dsp:sp modelId="{B644CFAA-F403-4D1F-AC56-C923655D6009}">
      <dsp:nvSpPr>
        <dsp:cNvPr id="0" name=""/>
        <dsp:cNvSpPr/>
      </dsp:nvSpPr>
      <dsp:spPr>
        <a:xfrm>
          <a:off x="7038906" y="117906"/>
          <a:ext cx="1483816" cy="593526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voltage vs area</a:t>
          </a:r>
          <a:endParaRPr lang="ru-RU" sz="1800" kern="1200" dirty="0"/>
        </a:p>
      </dsp:txBody>
      <dsp:txXfrm>
        <a:off x="7335669" y="117906"/>
        <a:ext cx="890290" cy="593526"/>
      </dsp:txXfrm>
    </dsp:sp>
    <dsp:sp modelId="{F4D31F14-9AA5-42A1-A802-C2C8DB409DDB}">
      <dsp:nvSpPr>
        <dsp:cNvPr id="0" name=""/>
        <dsp:cNvSpPr/>
      </dsp:nvSpPr>
      <dsp:spPr>
        <a:xfrm>
          <a:off x="8225959" y="117906"/>
          <a:ext cx="1483816" cy="593526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another piezoid</a:t>
          </a:r>
          <a:endParaRPr lang="ru-RU" sz="1800" kern="1200" dirty="0"/>
        </a:p>
      </dsp:txBody>
      <dsp:txXfrm>
        <a:off x="8522722" y="117906"/>
        <a:ext cx="890290" cy="593526"/>
      </dsp:txXfrm>
    </dsp:sp>
    <dsp:sp modelId="{8139F16F-FA08-48B1-A4BF-463A12DCD535}">
      <dsp:nvSpPr>
        <dsp:cNvPr id="0" name=""/>
        <dsp:cNvSpPr/>
      </dsp:nvSpPr>
      <dsp:spPr>
        <a:xfrm>
          <a:off x="9413012" y="117906"/>
          <a:ext cx="1483816" cy="593526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results</a:t>
          </a:r>
          <a:endParaRPr lang="ru-RU" sz="1800" kern="1200" dirty="0"/>
        </a:p>
      </dsp:txBody>
      <dsp:txXfrm>
        <a:off x="9709775" y="117906"/>
        <a:ext cx="890290" cy="593526"/>
      </dsp:txXfrm>
    </dsp:sp>
    <dsp:sp modelId="{E1A55F6F-5DBA-4FAF-9D29-2DC161205022}">
      <dsp:nvSpPr>
        <dsp:cNvPr id="0" name=""/>
        <dsp:cNvSpPr/>
      </dsp:nvSpPr>
      <dsp:spPr>
        <a:xfrm>
          <a:off x="10600066" y="117906"/>
          <a:ext cx="1590384" cy="593526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resources</a:t>
          </a:r>
          <a:endParaRPr lang="ru-RU" sz="1800" kern="1200" dirty="0"/>
        </a:p>
      </dsp:txBody>
      <dsp:txXfrm>
        <a:off x="10896829" y="117906"/>
        <a:ext cx="996858" cy="5935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4191BC-CBF1-4722-A9AB-92AB6DF8BFFF}">
      <dsp:nvSpPr>
        <dsp:cNvPr id="0" name=""/>
        <dsp:cNvSpPr/>
      </dsp:nvSpPr>
      <dsp:spPr>
        <a:xfrm>
          <a:off x="1550" y="117906"/>
          <a:ext cx="1350391" cy="593526"/>
        </a:xfrm>
        <a:prstGeom prst="homePlat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problem</a:t>
          </a:r>
          <a:endParaRPr lang="ru-RU" sz="1800" kern="1200" dirty="0"/>
        </a:p>
      </dsp:txBody>
      <dsp:txXfrm>
        <a:off x="1550" y="117906"/>
        <a:ext cx="1202010" cy="593526"/>
      </dsp:txXfrm>
    </dsp:sp>
    <dsp:sp modelId="{69F3C452-D86B-4FFA-8A78-EC557A9BF7CA}">
      <dsp:nvSpPr>
        <dsp:cNvPr id="0" name=""/>
        <dsp:cNvSpPr/>
      </dsp:nvSpPr>
      <dsp:spPr>
        <a:xfrm>
          <a:off x="1055178" y="117906"/>
          <a:ext cx="1439999" cy="593526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G&amp;T</a:t>
          </a:r>
          <a:endParaRPr lang="ru-RU" sz="1800" kern="1200" dirty="0"/>
        </a:p>
      </dsp:txBody>
      <dsp:txXfrm>
        <a:off x="1351941" y="117906"/>
        <a:ext cx="846473" cy="593526"/>
      </dsp:txXfrm>
    </dsp:sp>
    <dsp:sp modelId="{C487BD1A-F6ED-4FFA-99F0-4FE125A9C8CA}">
      <dsp:nvSpPr>
        <dsp:cNvPr id="0" name=""/>
        <dsp:cNvSpPr/>
      </dsp:nvSpPr>
      <dsp:spPr>
        <a:xfrm>
          <a:off x="2198415" y="117906"/>
          <a:ext cx="1483816" cy="593526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intro</a:t>
          </a:r>
          <a:endParaRPr lang="ru-RU" sz="1800" kern="1200" dirty="0"/>
        </a:p>
      </dsp:txBody>
      <dsp:txXfrm>
        <a:off x="2495178" y="117906"/>
        <a:ext cx="890290" cy="593526"/>
      </dsp:txXfrm>
    </dsp:sp>
    <dsp:sp modelId="{19071FF0-3EC6-4ED2-A7D3-81ACB89A64AF}">
      <dsp:nvSpPr>
        <dsp:cNvPr id="0" name=""/>
        <dsp:cNvSpPr/>
      </dsp:nvSpPr>
      <dsp:spPr>
        <a:xfrm>
          <a:off x="3385468" y="117906"/>
          <a:ext cx="1483816" cy="593526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voltage vs mass</a:t>
          </a:r>
        </a:p>
      </dsp:txBody>
      <dsp:txXfrm>
        <a:off x="3682231" y="117906"/>
        <a:ext cx="890290" cy="593526"/>
      </dsp:txXfrm>
    </dsp:sp>
    <dsp:sp modelId="{CA7A7B24-7903-4C1C-B9BA-4C9A8CAD12F2}">
      <dsp:nvSpPr>
        <dsp:cNvPr id="0" name=""/>
        <dsp:cNvSpPr/>
      </dsp:nvSpPr>
      <dsp:spPr>
        <a:xfrm>
          <a:off x="4572521" y="117906"/>
          <a:ext cx="1576095" cy="593526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discharge</a:t>
          </a:r>
          <a:endParaRPr lang="ru-RU" sz="1800" kern="1200" dirty="0"/>
        </a:p>
      </dsp:txBody>
      <dsp:txXfrm>
        <a:off x="4869284" y="117906"/>
        <a:ext cx="982569" cy="593526"/>
      </dsp:txXfrm>
    </dsp:sp>
    <dsp:sp modelId="{8581BF21-F612-406F-8D6A-A9DDBFEADA6F}">
      <dsp:nvSpPr>
        <dsp:cNvPr id="0" name=""/>
        <dsp:cNvSpPr/>
      </dsp:nvSpPr>
      <dsp:spPr>
        <a:xfrm>
          <a:off x="5851853" y="117906"/>
          <a:ext cx="1483816" cy="593526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p. module</a:t>
          </a:r>
          <a:endParaRPr lang="ru-RU" sz="1800" kern="1200" dirty="0"/>
        </a:p>
      </dsp:txBody>
      <dsp:txXfrm>
        <a:off x="6148616" y="117906"/>
        <a:ext cx="890290" cy="593526"/>
      </dsp:txXfrm>
    </dsp:sp>
    <dsp:sp modelId="{B644CFAA-F403-4D1F-AC56-C923655D6009}">
      <dsp:nvSpPr>
        <dsp:cNvPr id="0" name=""/>
        <dsp:cNvSpPr/>
      </dsp:nvSpPr>
      <dsp:spPr>
        <a:xfrm>
          <a:off x="7038906" y="117906"/>
          <a:ext cx="1483816" cy="593526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voltage vs area</a:t>
          </a:r>
          <a:endParaRPr lang="ru-RU" sz="1800" kern="1200" dirty="0"/>
        </a:p>
      </dsp:txBody>
      <dsp:txXfrm>
        <a:off x="7335669" y="117906"/>
        <a:ext cx="890290" cy="593526"/>
      </dsp:txXfrm>
    </dsp:sp>
    <dsp:sp modelId="{F4D31F14-9AA5-42A1-A802-C2C8DB409DDB}">
      <dsp:nvSpPr>
        <dsp:cNvPr id="0" name=""/>
        <dsp:cNvSpPr/>
      </dsp:nvSpPr>
      <dsp:spPr>
        <a:xfrm>
          <a:off x="8225959" y="117906"/>
          <a:ext cx="1483816" cy="593526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another piezoid</a:t>
          </a:r>
          <a:endParaRPr lang="ru-RU" sz="1800" kern="1200" dirty="0"/>
        </a:p>
      </dsp:txBody>
      <dsp:txXfrm>
        <a:off x="8522722" y="117906"/>
        <a:ext cx="890290" cy="593526"/>
      </dsp:txXfrm>
    </dsp:sp>
    <dsp:sp modelId="{8139F16F-FA08-48B1-A4BF-463A12DCD535}">
      <dsp:nvSpPr>
        <dsp:cNvPr id="0" name=""/>
        <dsp:cNvSpPr/>
      </dsp:nvSpPr>
      <dsp:spPr>
        <a:xfrm>
          <a:off x="9413012" y="117906"/>
          <a:ext cx="1483816" cy="593526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results</a:t>
          </a:r>
          <a:endParaRPr lang="ru-RU" sz="1800" kern="1200" dirty="0"/>
        </a:p>
      </dsp:txBody>
      <dsp:txXfrm>
        <a:off x="9709775" y="117906"/>
        <a:ext cx="890290" cy="593526"/>
      </dsp:txXfrm>
    </dsp:sp>
    <dsp:sp modelId="{E1A55F6F-5DBA-4FAF-9D29-2DC161205022}">
      <dsp:nvSpPr>
        <dsp:cNvPr id="0" name=""/>
        <dsp:cNvSpPr/>
      </dsp:nvSpPr>
      <dsp:spPr>
        <a:xfrm>
          <a:off x="10600066" y="117906"/>
          <a:ext cx="1590384" cy="593526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resources</a:t>
          </a:r>
          <a:endParaRPr lang="ru-RU" sz="1800" kern="1200" dirty="0"/>
        </a:p>
      </dsp:txBody>
      <dsp:txXfrm>
        <a:off x="10896829" y="117906"/>
        <a:ext cx="996858" cy="59352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4191BC-CBF1-4722-A9AB-92AB6DF8BFFF}">
      <dsp:nvSpPr>
        <dsp:cNvPr id="0" name=""/>
        <dsp:cNvSpPr/>
      </dsp:nvSpPr>
      <dsp:spPr>
        <a:xfrm>
          <a:off x="1550" y="117906"/>
          <a:ext cx="1350391" cy="593526"/>
        </a:xfrm>
        <a:prstGeom prst="homePlat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problem</a:t>
          </a:r>
          <a:endParaRPr lang="ru-RU" sz="1800" kern="1200" dirty="0"/>
        </a:p>
      </dsp:txBody>
      <dsp:txXfrm>
        <a:off x="1550" y="117906"/>
        <a:ext cx="1202010" cy="593526"/>
      </dsp:txXfrm>
    </dsp:sp>
    <dsp:sp modelId="{69F3C452-D86B-4FFA-8A78-EC557A9BF7CA}">
      <dsp:nvSpPr>
        <dsp:cNvPr id="0" name=""/>
        <dsp:cNvSpPr/>
      </dsp:nvSpPr>
      <dsp:spPr>
        <a:xfrm>
          <a:off x="1055178" y="117906"/>
          <a:ext cx="1439999" cy="593526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G&amp;T</a:t>
          </a:r>
          <a:endParaRPr lang="ru-RU" sz="1800" kern="1200" dirty="0"/>
        </a:p>
      </dsp:txBody>
      <dsp:txXfrm>
        <a:off x="1351941" y="117906"/>
        <a:ext cx="846473" cy="593526"/>
      </dsp:txXfrm>
    </dsp:sp>
    <dsp:sp modelId="{C487BD1A-F6ED-4FFA-99F0-4FE125A9C8CA}">
      <dsp:nvSpPr>
        <dsp:cNvPr id="0" name=""/>
        <dsp:cNvSpPr/>
      </dsp:nvSpPr>
      <dsp:spPr>
        <a:xfrm>
          <a:off x="2198415" y="117906"/>
          <a:ext cx="1483816" cy="593526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intro</a:t>
          </a:r>
          <a:endParaRPr lang="ru-RU" sz="1800" kern="1200" dirty="0"/>
        </a:p>
      </dsp:txBody>
      <dsp:txXfrm>
        <a:off x="2495178" y="117906"/>
        <a:ext cx="890290" cy="593526"/>
      </dsp:txXfrm>
    </dsp:sp>
    <dsp:sp modelId="{19071FF0-3EC6-4ED2-A7D3-81ACB89A64AF}">
      <dsp:nvSpPr>
        <dsp:cNvPr id="0" name=""/>
        <dsp:cNvSpPr/>
      </dsp:nvSpPr>
      <dsp:spPr>
        <a:xfrm>
          <a:off x="3385468" y="117906"/>
          <a:ext cx="1483816" cy="593526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voltage vs mass</a:t>
          </a:r>
        </a:p>
      </dsp:txBody>
      <dsp:txXfrm>
        <a:off x="3682231" y="117906"/>
        <a:ext cx="890290" cy="593526"/>
      </dsp:txXfrm>
    </dsp:sp>
    <dsp:sp modelId="{CA7A7B24-7903-4C1C-B9BA-4C9A8CAD12F2}">
      <dsp:nvSpPr>
        <dsp:cNvPr id="0" name=""/>
        <dsp:cNvSpPr/>
      </dsp:nvSpPr>
      <dsp:spPr>
        <a:xfrm>
          <a:off x="4572521" y="117906"/>
          <a:ext cx="1576095" cy="593526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discharge</a:t>
          </a:r>
          <a:endParaRPr lang="ru-RU" sz="1800" kern="1200" dirty="0"/>
        </a:p>
      </dsp:txBody>
      <dsp:txXfrm>
        <a:off x="4869284" y="117906"/>
        <a:ext cx="982569" cy="593526"/>
      </dsp:txXfrm>
    </dsp:sp>
    <dsp:sp modelId="{8581BF21-F612-406F-8D6A-A9DDBFEADA6F}">
      <dsp:nvSpPr>
        <dsp:cNvPr id="0" name=""/>
        <dsp:cNvSpPr/>
      </dsp:nvSpPr>
      <dsp:spPr>
        <a:xfrm>
          <a:off x="5851853" y="117906"/>
          <a:ext cx="1483816" cy="593526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p. module</a:t>
          </a:r>
          <a:endParaRPr lang="ru-RU" sz="1800" kern="1200" dirty="0"/>
        </a:p>
      </dsp:txBody>
      <dsp:txXfrm>
        <a:off x="6148616" y="117906"/>
        <a:ext cx="890290" cy="593526"/>
      </dsp:txXfrm>
    </dsp:sp>
    <dsp:sp modelId="{B644CFAA-F403-4D1F-AC56-C923655D6009}">
      <dsp:nvSpPr>
        <dsp:cNvPr id="0" name=""/>
        <dsp:cNvSpPr/>
      </dsp:nvSpPr>
      <dsp:spPr>
        <a:xfrm>
          <a:off x="7038906" y="117906"/>
          <a:ext cx="1483816" cy="593526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voltage vs area</a:t>
          </a:r>
          <a:endParaRPr lang="ru-RU" sz="1800" kern="1200" dirty="0"/>
        </a:p>
      </dsp:txBody>
      <dsp:txXfrm>
        <a:off x="7335669" y="117906"/>
        <a:ext cx="890290" cy="593526"/>
      </dsp:txXfrm>
    </dsp:sp>
    <dsp:sp modelId="{F4D31F14-9AA5-42A1-A802-C2C8DB409DDB}">
      <dsp:nvSpPr>
        <dsp:cNvPr id="0" name=""/>
        <dsp:cNvSpPr/>
      </dsp:nvSpPr>
      <dsp:spPr>
        <a:xfrm>
          <a:off x="8225959" y="117906"/>
          <a:ext cx="1483816" cy="593526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another piezoid</a:t>
          </a:r>
          <a:endParaRPr lang="ru-RU" sz="1800" kern="1200" dirty="0"/>
        </a:p>
      </dsp:txBody>
      <dsp:txXfrm>
        <a:off x="8522722" y="117906"/>
        <a:ext cx="890290" cy="593526"/>
      </dsp:txXfrm>
    </dsp:sp>
    <dsp:sp modelId="{8139F16F-FA08-48B1-A4BF-463A12DCD535}">
      <dsp:nvSpPr>
        <dsp:cNvPr id="0" name=""/>
        <dsp:cNvSpPr/>
      </dsp:nvSpPr>
      <dsp:spPr>
        <a:xfrm>
          <a:off x="9413012" y="117906"/>
          <a:ext cx="1483816" cy="593526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results</a:t>
          </a:r>
          <a:endParaRPr lang="ru-RU" sz="1800" kern="1200" dirty="0"/>
        </a:p>
      </dsp:txBody>
      <dsp:txXfrm>
        <a:off x="9709775" y="117906"/>
        <a:ext cx="890290" cy="593526"/>
      </dsp:txXfrm>
    </dsp:sp>
    <dsp:sp modelId="{E1A55F6F-5DBA-4FAF-9D29-2DC161205022}">
      <dsp:nvSpPr>
        <dsp:cNvPr id="0" name=""/>
        <dsp:cNvSpPr/>
      </dsp:nvSpPr>
      <dsp:spPr>
        <a:xfrm>
          <a:off x="10600066" y="117906"/>
          <a:ext cx="1590384" cy="593526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resources</a:t>
          </a:r>
          <a:endParaRPr lang="ru-RU" sz="1800" kern="1200" dirty="0"/>
        </a:p>
      </dsp:txBody>
      <dsp:txXfrm>
        <a:off x="10896829" y="117906"/>
        <a:ext cx="996858" cy="5935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4191BC-CBF1-4722-A9AB-92AB6DF8BFFF}">
      <dsp:nvSpPr>
        <dsp:cNvPr id="0" name=""/>
        <dsp:cNvSpPr/>
      </dsp:nvSpPr>
      <dsp:spPr>
        <a:xfrm>
          <a:off x="1550" y="117906"/>
          <a:ext cx="1350391" cy="593526"/>
        </a:xfrm>
        <a:prstGeom prst="homePlat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problem</a:t>
          </a:r>
          <a:endParaRPr lang="ru-RU" sz="1800" kern="1200" dirty="0"/>
        </a:p>
      </dsp:txBody>
      <dsp:txXfrm>
        <a:off x="1550" y="117906"/>
        <a:ext cx="1202010" cy="593526"/>
      </dsp:txXfrm>
    </dsp:sp>
    <dsp:sp modelId="{69F3C452-D86B-4FFA-8A78-EC557A9BF7CA}">
      <dsp:nvSpPr>
        <dsp:cNvPr id="0" name=""/>
        <dsp:cNvSpPr/>
      </dsp:nvSpPr>
      <dsp:spPr>
        <a:xfrm>
          <a:off x="1055178" y="117906"/>
          <a:ext cx="1439999" cy="593526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G&amp;T</a:t>
          </a:r>
          <a:endParaRPr lang="ru-RU" sz="1800" kern="1200" dirty="0"/>
        </a:p>
      </dsp:txBody>
      <dsp:txXfrm>
        <a:off x="1351941" y="117906"/>
        <a:ext cx="846473" cy="593526"/>
      </dsp:txXfrm>
    </dsp:sp>
    <dsp:sp modelId="{C487BD1A-F6ED-4FFA-99F0-4FE125A9C8CA}">
      <dsp:nvSpPr>
        <dsp:cNvPr id="0" name=""/>
        <dsp:cNvSpPr/>
      </dsp:nvSpPr>
      <dsp:spPr>
        <a:xfrm>
          <a:off x="2198415" y="117906"/>
          <a:ext cx="1483816" cy="593526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intro</a:t>
          </a:r>
          <a:endParaRPr lang="ru-RU" sz="1800" kern="1200" dirty="0"/>
        </a:p>
      </dsp:txBody>
      <dsp:txXfrm>
        <a:off x="2495178" y="117906"/>
        <a:ext cx="890290" cy="593526"/>
      </dsp:txXfrm>
    </dsp:sp>
    <dsp:sp modelId="{19071FF0-3EC6-4ED2-A7D3-81ACB89A64AF}">
      <dsp:nvSpPr>
        <dsp:cNvPr id="0" name=""/>
        <dsp:cNvSpPr/>
      </dsp:nvSpPr>
      <dsp:spPr>
        <a:xfrm>
          <a:off x="3385468" y="117906"/>
          <a:ext cx="1483816" cy="593526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voltage vs mass</a:t>
          </a:r>
        </a:p>
      </dsp:txBody>
      <dsp:txXfrm>
        <a:off x="3682231" y="117906"/>
        <a:ext cx="890290" cy="593526"/>
      </dsp:txXfrm>
    </dsp:sp>
    <dsp:sp modelId="{CA7A7B24-7903-4C1C-B9BA-4C9A8CAD12F2}">
      <dsp:nvSpPr>
        <dsp:cNvPr id="0" name=""/>
        <dsp:cNvSpPr/>
      </dsp:nvSpPr>
      <dsp:spPr>
        <a:xfrm>
          <a:off x="4572521" y="117906"/>
          <a:ext cx="1576095" cy="593526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discharge</a:t>
          </a:r>
          <a:endParaRPr lang="ru-RU" sz="1800" kern="1200" dirty="0"/>
        </a:p>
      </dsp:txBody>
      <dsp:txXfrm>
        <a:off x="4869284" y="117906"/>
        <a:ext cx="982569" cy="593526"/>
      </dsp:txXfrm>
    </dsp:sp>
    <dsp:sp modelId="{8581BF21-F612-406F-8D6A-A9DDBFEADA6F}">
      <dsp:nvSpPr>
        <dsp:cNvPr id="0" name=""/>
        <dsp:cNvSpPr/>
      </dsp:nvSpPr>
      <dsp:spPr>
        <a:xfrm>
          <a:off x="5851853" y="117906"/>
          <a:ext cx="1483816" cy="593526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p. module</a:t>
          </a:r>
          <a:endParaRPr lang="ru-RU" sz="1800" kern="1200" dirty="0"/>
        </a:p>
      </dsp:txBody>
      <dsp:txXfrm>
        <a:off x="6148616" y="117906"/>
        <a:ext cx="890290" cy="593526"/>
      </dsp:txXfrm>
    </dsp:sp>
    <dsp:sp modelId="{B644CFAA-F403-4D1F-AC56-C923655D6009}">
      <dsp:nvSpPr>
        <dsp:cNvPr id="0" name=""/>
        <dsp:cNvSpPr/>
      </dsp:nvSpPr>
      <dsp:spPr>
        <a:xfrm>
          <a:off x="7038906" y="117906"/>
          <a:ext cx="1483816" cy="593526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voltage vs area</a:t>
          </a:r>
          <a:endParaRPr lang="ru-RU" sz="1800" kern="1200" dirty="0"/>
        </a:p>
      </dsp:txBody>
      <dsp:txXfrm>
        <a:off x="7335669" y="117906"/>
        <a:ext cx="890290" cy="593526"/>
      </dsp:txXfrm>
    </dsp:sp>
    <dsp:sp modelId="{F4D31F14-9AA5-42A1-A802-C2C8DB409DDB}">
      <dsp:nvSpPr>
        <dsp:cNvPr id="0" name=""/>
        <dsp:cNvSpPr/>
      </dsp:nvSpPr>
      <dsp:spPr>
        <a:xfrm>
          <a:off x="8225959" y="117906"/>
          <a:ext cx="1483816" cy="593526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another piezoid</a:t>
          </a:r>
          <a:endParaRPr lang="ru-RU" sz="1800" kern="1200" dirty="0"/>
        </a:p>
      </dsp:txBody>
      <dsp:txXfrm>
        <a:off x="8522722" y="117906"/>
        <a:ext cx="890290" cy="593526"/>
      </dsp:txXfrm>
    </dsp:sp>
    <dsp:sp modelId="{8139F16F-FA08-48B1-A4BF-463A12DCD535}">
      <dsp:nvSpPr>
        <dsp:cNvPr id="0" name=""/>
        <dsp:cNvSpPr/>
      </dsp:nvSpPr>
      <dsp:spPr>
        <a:xfrm>
          <a:off x="9413012" y="117906"/>
          <a:ext cx="1483816" cy="593526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results</a:t>
          </a:r>
          <a:endParaRPr lang="ru-RU" sz="1800" kern="1200" dirty="0"/>
        </a:p>
      </dsp:txBody>
      <dsp:txXfrm>
        <a:off x="9709775" y="117906"/>
        <a:ext cx="890290" cy="593526"/>
      </dsp:txXfrm>
    </dsp:sp>
    <dsp:sp modelId="{E1A55F6F-5DBA-4FAF-9D29-2DC161205022}">
      <dsp:nvSpPr>
        <dsp:cNvPr id="0" name=""/>
        <dsp:cNvSpPr/>
      </dsp:nvSpPr>
      <dsp:spPr>
        <a:xfrm>
          <a:off x="10600066" y="117906"/>
          <a:ext cx="1590384" cy="593526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resources</a:t>
          </a:r>
          <a:endParaRPr lang="ru-RU" sz="1800" kern="1200" dirty="0"/>
        </a:p>
      </dsp:txBody>
      <dsp:txXfrm>
        <a:off x="10896829" y="117906"/>
        <a:ext cx="996858" cy="5935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4191BC-CBF1-4722-A9AB-92AB6DF8BFFF}">
      <dsp:nvSpPr>
        <dsp:cNvPr id="0" name=""/>
        <dsp:cNvSpPr/>
      </dsp:nvSpPr>
      <dsp:spPr>
        <a:xfrm>
          <a:off x="1550" y="117906"/>
          <a:ext cx="1350391" cy="593526"/>
        </a:xfrm>
        <a:prstGeom prst="homePlat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problem</a:t>
          </a:r>
          <a:endParaRPr lang="ru-RU" sz="1800" kern="1200" dirty="0"/>
        </a:p>
      </dsp:txBody>
      <dsp:txXfrm>
        <a:off x="1550" y="117906"/>
        <a:ext cx="1202010" cy="593526"/>
      </dsp:txXfrm>
    </dsp:sp>
    <dsp:sp modelId="{69F3C452-D86B-4FFA-8A78-EC557A9BF7CA}">
      <dsp:nvSpPr>
        <dsp:cNvPr id="0" name=""/>
        <dsp:cNvSpPr/>
      </dsp:nvSpPr>
      <dsp:spPr>
        <a:xfrm>
          <a:off x="1055178" y="117906"/>
          <a:ext cx="1439999" cy="593526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G&amp;T</a:t>
          </a:r>
          <a:endParaRPr lang="ru-RU" sz="1800" kern="1200" dirty="0"/>
        </a:p>
      </dsp:txBody>
      <dsp:txXfrm>
        <a:off x="1351941" y="117906"/>
        <a:ext cx="846473" cy="593526"/>
      </dsp:txXfrm>
    </dsp:sp>
    <dsp:sp modelId="{C487BD1A-F6ED-4FFA-99F0-4FE125A9C8CA}">
      <dsp:nvSpPr>
        <dsp:cNvPr id="0" name=""/>
        <dsp:cNvSpPr/>
      </dsp:nvSpPr>
      <dsp:spPr>
        <a:xfrm>
          <a:off x="2198415" y="117906"/>
          <a:ext cx="1483816" cy="593526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intro</a:t>
          </a:r>
          <a:endParaRPr lang="ru-RU" sz="1800" kern="1200" dirty="0"/>
        </a:p>
      </dsp:txBody>
      <dsp:txXfrm>
        <a:off x="2495178" y="117906"/>
        <a:ext cx="890290" cy="593526"/>
      </dsp:txXfrm>
    </dsp:sp>
    <dsp:sp modelId="{19071FF0-3EC6-4ED2-A7D3-81ACB89A64AF}">
      <dsp:nvSpPr>
        <dsp:cNvPr id="0" name=""/>
        <dsp:cNvSpPr/>
      </dsp:nvSpPr>
      <dsp:spPr>
        <a:xfrm>
          <a:off x="3385468" y="117906"/>
          <a:ext cx="1483816" cy="593526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voltage vs mass</a:t>
          </a:r>
        </a:p>
      </dsp:txBody>
      <dsp:txXfrm>
        <a:off x="3682231" y="117906"/>
        <a:ext cx="890290" cy="593526"/>
      </dsp:txXfrm>
    </dsp:sp>
    <dsp:sp modelId="{CA7A7B24-7903-4C1C-B9BA-4C9A8CAD12F2}">
      <dsp:nvSpPr>
        <dsp:cNvPr id="0" name=""/>
        <dsp:cNvSpPr/>
      </dsp:nvSpPr>
      <dsp:spPr>
        <a:xfrm>
          <a:off x="4572521" y="117906"/>
          <a:ext cx="1576095" cy="593526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discharge</a:t>
          </a:r>
          <a:endParaRPr lang="ru-RU" sz="1800" kern="1200" dirty="0"/>
        </a:p>
      </dsp:txBody>
      <dsp:txXfrm>
        <a:off x="4869284" y="117906"/>
        <a:ext cx="982569" cy="593526"/>
      </dsp:txXfrm>
    </dsp:sp>
    <dsp:sp modelId="{8581BF21-F612-406F-8D6A-A9DDBFEADA6F}">
      <dsp:nvSpPr>
        <dsp:cNvPr id="0" name=""/>
        <dsp:cNvSpPr/>
      </dsp:nvSpPr>
      <dsp:spPr>
        <a:xfrm>
          <a:off x="5851853" y="117906"/>
          <a:ext cx="1483816" cy="593526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p. module</a:t>
          </a:r>
          <a:endParaRPr lang="ru-RU" sz="1800" kern="1200" dirty="0"/>
        </a:p>
      </dsp:txBody>
      <dsp:txXfrm>
        <a:off x="6148616" y="117906"/>
        <a:ext cx="890290" cy="593526"/>
      </dsp:txXfrm>
    </dsp:sp>
    <dsp:sp modelId="{B644CFAA-F403-4D1F-AC56-C923655D6009}">
      <dsp:nvSpPr>
        <dsp:cNvPr id="0" name=""/>
        <dsp:cNvSpPr/>
      </dsp:nvSpPr>
      <dsp:spPr>
        <a:xfrm>
          <a:off x="7038906" y="117906"/>
          <a:ext cx="1483816" cy="593526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voltage vs area</a:t>
          </a:r>
          <a:endParaRPr lang="ru-RU" sz="1800" kern="1200" dirty="0"/>
        </a:p>
      </dsp:txBody>
      <dsp:txXfrm>
        <a:off x="7335669" y="117906"/>
        <a:ext cx="890290" cy="593526"/>
      </dsp:txXfrm>
    </dsp:sp>
    <dsp:sp modelId="{F4D31F14-9AA5-42A1-A802-C2C8DB409DDB}">
      <dsp:nvSpPr>
        <dsp:cNvPr id="0" name=""/>
        <dsp:cNvSpPr/>
      </dsp:nvSpPr>
      <dsp:spPr>
        <a:xfrm>
          <a:off x="8225959" y="117906"/>
          <a:ext cx="1483816" cy="593526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another piezoid</a:t>
          </a:r>
          <a:endParaRPr lang="ru-RU" sz="1800" kern="1200" dirty="0"/>
        </a:p>
      </dsp:txBody>
      <dsp:txXfrm>
        <a:off x="8522722" y="117906"/>
        <a:ext cx="890290" cy="593526"/>
      </dsp:txXfrm>
    </dsp:sp>
    <dsp:sp modelId="{8139F16F-FA08-48B1-A4BF-463A12DCD535}">
      <dsp:nvSpPr>
        <dsp:cNvPr id="0" name=""/>
        <dsp:cNvSpPr/>
      </dsp:nvSpPr>
      <dsp:spPr>
        <a:xfrm>
          <a:off x="9413012" y="117906"/>
          <a:ext cx="1483816" cy="593526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results</a:t>
          </a:r>
          <a:endParaRPr lang="ru-RU" sz="1800" kern="1200" dirty="0"/>
        </a:p>
      </dsp:txBody>
      <dsp:txXfrm>
        <a:off x="9709775" y="117906"/>
        <a:ext cx="890290" cy="593526"/>
      </dsp:txXfrm>
    </dsp:sp>
    <dsp:sp modelId="{E1A55F6F-5DBA-4FAF-9D29-2DC161205022}">
      <dsp:nvSpPr>
        <dsp:cNvPr id="0" name=""/>
        <dsp:cNvSpPr/>
      </dsp:nvSpPr>
      <dsp:spPr>
        <a:xfrm>
          <a:off x="10600066" y="117906"/>
          <a:ext cx="1590384" cy="593526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resources</a:t>
          </a:r>
          <a:endParaRPr lang="ru-RU" sz="1800" kern="1200" dirty="0"/>
        </a:p>
      </dsp:txBody>
      <dsp:txXfrm>
        <a:off x="10896829" y="117906"/>
        <a:ext cx="996858" cy="5935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4191BC-CBF1-4722-A9AB-92AB6DF8BFFF}">
      <dsp:nvSpPr>
        <dsp:cNvPr id="0" name=""/>
        <dsp:cNvSpPr/>
      </dsp:nvSpPr>
      <dsp:spPr>
        <a:xfrm>
          <a:off x="1550" y="117906"/>
          <a:ext cx="1350391" cy="593526"/>
        </a:xfrm>
        <a:prstGeom prst="homePlat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problem</a:t>
          </a:r>
          <a:endParaRPr lang="ru-RU" sz="1800" kern="1200" dirty="0"/>
        </a:p>
      </dsp:txBody>
      <dsp:txXfrm>
        <a:off x="1550" y="117906"/>
        <a:ext cx="1202010" cy="593526"/>
      </dsp:txXfrm>
    </dsp:sp>
    <dsp:sp modelId="{69F3C452-D86B-4FFA-8A78-EC557A9BF7CA}">
      <dsp:nvSpPr>
        <dsp:cNvPr id="0" name=""/>
        <dsp:cNvSpPr/>
      </dsp:nvSpPr>
      <dsp:spPr>
        <a:xfrm>
          <a:off x="1055178" y="117906"/>
          <a:ext cx="1439999" cy="593526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G&amp;T</a:t>
          </a:r>
          <a:endParaRPr lang="ru-RU" sz="1800" kern="1200" dirty="0"/>
        </a:p>
      </dsp:txBody>
      <dsp:txXfrm>
        <a:off x="1351941" y="117906"/>
        <a:ext cx="846473" cy="593526"/>
      </dsp:txXfrm>
    </dsp:sp>
    <dsp:sp modelId="{C487BD1A-F6ED-4FFA-99F0-4FE125A9C8CA}">
      <dsp:nvSpPr>
        <dsp:cNvPr id="0" name=""/>
        <dsp:cNvSpPr/>
      </dsp:nvSpPr>
      <dsp:spPr>
        <a:xfrm>
          <a:off x="2198415" y="117906"/>
          <a:ext cx="1483816" cy="593526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intro</a:t>
          </a:r>
          <a:endParaRPr lang="ru-RU" sz="1800" kern="1200" dirty="0"/>
        </a:p>
      </dsp:txBody>
      <dsp:txXfrm>
        <a:off x="2495178" y="117906"/>
        <a:ext cx="890290" cy="593526"/>
      </dsp:txXfrm>
    </dsp:sp>
    <dsp:sp modelId="{19071FF0-3EC6-4ED2-A7D3-81ACB89A64AF}">
      <dsp:nvSpPr>
        <dsp:cNvPr id="0" name=""/>
        <dsp:cNvSpPr/>
      </dsp:nvSpPr>
      <dsp:spPr>
        <a:xfrm>
          <a:off x="3385468" y="117906"/>
          <a:ext cx="1483816" cy="593526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voltage vs mass</a:t>
          </a:r>
        </a:p>
      </dsp:txBody>
      <dsp:txXfrm>
        <a:off x="3682231" y="117906"/>
        <a:ext cx="890290" cy="593526"/>
      </dsp:txXfrm>
    </dsp:sp>
    <dsp:sp modelId="{CA7A7B24-7903-4C1C-B9BA-4C9A8CAD12F2}">
      <dsp:nvSpPr>
        <dsp:cNvPr id="0" name=""/>
        <dsp:cNvSpPr/>
      </dsp:nvSpPr>
      <dsp:spPr>
        <a:xfrm>
          <a:off x="4572521" y="117906"/>
          <a:ext cx="1576095" cy="593526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discharge</a:t>
          </a:r>
          <a:endParaRPr lang="ru-RU" sz="1800" kern="1200" dirty="0"/>
        </a:p>
      </dsp:txBody>
      <dsp:txXfrm>
        <a:off x="4869284" y="117906"/>
        <a:ext cx="982569" cy="593526"/>
      </dsp:txXfrm>
    </dsp:sp>
    <dsp:sp modelId="{8581BF21-F612-406F-8D6A-A9DDBFEADA6F}">
      <dsp:nvSpPr>
        <dsp:cNvPr id="0" name=""/>
        <dsp:cNvSpPr/>
      </dsp:nvSpPr>
      <dsp:spPr>
        <a:xfrm>
          <a:off x="5851853" y="117906"/>
          <a:ext cx="1483816" cy="593526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p. module</a:t>
          </a:r>
          <a:endParaRPr lang="ru-RU" sz="1800" kern="1200" dirty="0"/>
        </a:p>
      </dsp:txBody>
      <dsp:txXfrm>
        <a:off x="6148616" y="117906"/>
        <a:ext cx="890290" cy="593526"/>
      </dsp:txXfrm>
    </dsp:sp>
    <dsp:sp modelId="{B644CFAA-F403-4D1F-AC56-C923655D6009}">
      <dsp:nvSpPr>
        <dsp:cNvPr id="0" name=""/>
        <dsp:cNvSpPr/>
      </dsp:nvSpPr>
      <dsp:spPr>
        <a:xfrm>
          <a:off x="7038906" y="117906"/>
          <a:ext cx="1483816" cy="593526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voltage vs area</a:t>
          </a:r>
          <a:endParaRPr lang="ru-RU" sz="1800" kern="1200" dirty="0"/>
        </a:p>
      </dsp:txBody>
      <dsp:txXfrm>
        <a:off x="7335669" y="117906"/>
        <a:ext cx="890290" cy="593526"/>
      </dsp:txXfrm>
    </dsp:sp>
    <dsp:sp modelId="{F4D31F14-9AA5-42A1-A802-C2C8DB409DDB}">
      <dsp:nvSpPr>
        <dsp:cNvPr id="0" name=""/>
        <dsp:cNvSpPr/>
      </dsp:nvSpPr>
      <dsp:spPr>
        <a:xfrm>
          <a:off x="8225959" y="117906"/>
          <a:ext cx="1483816" cy="593526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another piezoid</a:t>
          </a:r>
          <a:endParaRPr lang="ru-RU" sz="1800" kern="1200" dirty="0"/>
        </a:p>
      </dsp:txBody>
      <dsp:txXfrm>
        <a:off x="8522722" y="117906"/>
        <a:ext cx="890290" cy="593526"/>
      </dsp:txXfrm>
    </dsp:sp>
    <dsp:sp modelId="{8139F16F-FA08-48B1-A4BF-463A12DCD535}">
      <dsp:nvSpPr>
        <dsp:cNvPr id="0" name=""/>
        <dsp:cNvSpPr/>
      </dsp:nvSpPr>
      <dsp:spPr>
        <a:xfrm>
          <a:off x="9413012" y="117906"/>
          <a:ext cx="1483816" cy="593526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results</a:t>
          </a:r>
          <a:endParaRPr lang="ru-RU" sz="1800" kern="1200" dirty="0"/>
        </a:p>
      </dsp:txBody>
      <dsp:txXfrm>
        <a:off x="9709775" y="117906"/>
        <a:ext cx="890290" cy="593526"/>
      </dsp:txXfrm>
    </dsp:sp>
    <dsp:sp modelId="{E1A55F6F-5DBA-4FAF-9D29-2DC161205022}">
      <dsp:nvSpPr>
        <dsp:cNvPr id="0" name=""/>
        <dsp:cNvSpPr/>
      </dsp:nvSpPr>
      <dsp:spPr>
        <a:xfrm>
          <a:off x="10600066" y="117906"/>
          <a:ext cx="1590384" cy="593526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resources</a:t>
          </a:r>
          <a:endParaRPr lang="ru-RU" sz="1800" kern="1200" dirty="0"/>
        </a:p>
      </dsp:txBody>
      <dsp:txXfrm>
        <a:off x="10896829" y="117906"/>
        <a:ext cx="996858" cy="5935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4191BC-CBF1-4722-A9AB-92AB6DF8BFFF}">
      <dsp:nvSpPr>
        <dsp:cNvPr id="0" name=""/>
        <dsp:cNvSpPr/>
      </dsp:nvSpPr>
      <dsp:spPr>
        <a:xfrm>
          <a:off x="1550" y="117906"/>
          <a:ext cx="1350391" cy="593526"/>
        </a:xfrm>
        <a:prstGeom prst="homePlat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problem</a:t>
          </a:r>
          <a:endParaRPr lang="ru-RU" sz="1800" kern="1200" dirty="0"/>
        </a:p>
      </dsp:txBody>
      <dsp:txXfrm>
        <a:off x="1550" y="117906"/>
        <a:ext cx="1202010" cy="593526"/>
      </dsp:txXfrm>
    </dsp:sp>
    <dsp:sp modelId="{69F3C452-D86B-4FFA-8A78-EC557A9BF7CA}">
      <dsp:nvSpPr>
        <dsp:cNvPr id="0" name=""/>
        <dsp:cNvSpPr/>
      </dsp:nvSpPr>
      <dsp:spPr>
        <a:xfrm>
          <a:off x="1055178" y="117906"/>
          <a:ext cx="1439999" cy="593526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G&amp;T</a:t>
          </a:r>
          <a:endParaRPr lang="ru-RU" sz="1800" kern="1200" dirty="0"/>
        </a:p>
      </dsp:txBody>
      <dsp:txXfrm>
        <a:off x="1351941" y="117906"/>
        <a:ext cx="846473" cy="593526"/>
      </dsp:txXfrm>
    </dsp:sp>
    <dsp:sp modelId="{C487BD1A-F6ED-4FFA-99F0-4FE125A9C8CA}">
      <dsp:nvSpPr>
        <dsp:cNvPr id="0" name=""/>
        <dsp:cNvSpPr/>
      </dsp:nvSpPr>
      <dsp:spPr>
        <a:xfrm>
          <a:off x="2198415" y="117906"/>
          <a:ext cx="1483816" cy="593526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intro</a:t>
          </a:r>
          <a:endParaRPr lang="ru-RU" sz="1800" kern="1200" dirty="0"/>
        </a:p>
      </dsp:txBody>
      <dsp:txXfrm>
        <a:off x="2495178" y="117906"/>
        <a:ext cx="890290" cy="593526"/>
      </dsp:txXfrm>
    </dsp:sp>
    <dsp:sp modelId="{19071FF0-3EC6-4ED2-A7D3-81ACB89A64AF}">
      <dsp:nvSpPr>
        <dsp:cNvPr id="0" name=""/>
        <dsp:cNvSpPr/>
      </dsp:nvSpPr>
      <dsp:spPr>
        <a:xfrm>
          <a:off x="3385468" y="117906"/>
          <a:ext cx="1483816" cy="593526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voltage vs mass</a:t>
          </a:r>
        </a:p>
      </dsp:txBody>
      <dsp:txXfrm>
        <a:off x="3682231" y="117906"/>
        <a:ext cx="890290" cy="593526"/>
      </dsp:txXfrm>
    </dsp:sp>
    <dsp:sp modelId="{CA7A7B24-7903-4C1C-B9BA-4C9A8CAD12F2}">
      <dsp:nvSpPr>
        <dsp:cNvPr id="0" name=""/>
        <dsp:cNvSpPr/>
      </dsp:nvSpPr>
      <dsp:spPr>
        <a:xfrm>
          <a:off x="4572521" y="117906"/>
          <a:ext cx="1576095" cy="593526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discharge</a:t>
          </a:r>
          <a:endParaRPr lang="ru-RU" sz="1800" kern="1200" dirty="0"/>
        </a:p>
      </dsp:txBody>
      <dsp:txXfrm>
        <a:off x="4869284" y="117906"/>
        <a:ext cx="982569" cy="593526"/>
      </dsp:txXfrm>
    </dsp:sp>
    <dsp:sp modelId="{8581BF21-F612-406F-8D6A-A9DDBFEADA6F}">
      <dsp:nvSpPr>
        <dsp:cNvPr id="0" name=""/>
        <dsp:cNvSpPr/>
      </dsp:nvSpPr>
      <dsp:spPr>
        <a:xfrm>
          <a:off x="5851853" y="117906"/>
          <a:ext cx="1483816" cy="593526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p. module</a:t>
          </a:r>
          <a:endParaRPr lang="ru-RU" sz="1800" kern="1200" dirty="0"/>
        </a:p>
      </dsp:txBody>
      <dsp:txXfrm>
        <a:off x="6148616" y="117906"/>
        <a:ext cx="890290" cy="593526"/>
      </dsp:txXfrm>
    </dsp:sp>
    <dsp:sp modelId="{B644CFAA-F403-4D1F-AC56-C923655D6009}">
      <dsp:nvSpPr>
        <dsp:cNvPr id="0" name=""/>
        <dsp:cNvSpPr/>
      </dsp:nvSpPr>
      <dsp:spPr>
        <a:xfrm>
          <a:off x="7038906" y="117906"/>
          <a:ext cx="1483816" cy="593526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voltage vs area</a:t>
          </a:r>
          <a:endParaRPr lang="ru-RU" sz="1800" kern="1200" dirty="0"/>
        </a:p>
      </dsp:txBody>
      <dsp:txXfrm>
        <a:off x="7335669" y="117906"/>
        <a:ext cx="890290" cy="593526"/>
      </dsp:txXfrm>
    </dsp:sp>
    <dsp:sp modelId="{F4D31F14-9AA5-42A1-A802-C2C8DB409DDB}">
      <dsp:nvSpPr>
        <dsp:cNvPr id="0" name=""/>
        <dsp:cNvSpPr/>
      </dsp:nvSpPr>
      <dsp:spPr>
        <a:xfrm>
          <a:off x="8225959" y="117906"/>
          <a:ext cx="1483816" cy="593526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another piezoid</a:t>
          </a:r>
          <a:endParaRPr lang="ru-RU" sz="1800" kern="1200" dirty="0"/>
        </a:p>
      </dsp:txBody>
      <dsp:txXfrm>
        <a:off x="8522722" y="117906"/>
        <a:ext cx="890290" cy="593526"/>
      </dsp:txXfrm>
    </dsp:sp>
    <dsp:sp modelId="{8139F16F-FA08-48B1-A4BF-463A12DCD535}">
      <dsp:nvSpPr>
        <dsp:cNvPr id="0" name=""/>
        <dsp:cNvSpPr/>
      </dsp:nvSpPr>
      <dsp:spPr>
        <a:xfrm>
          <a:off x="9413012" y="117906"/>
          <a:ext cx="1483816" cy="593526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results</a:t>
          </a:r>
          <a:endParaRPr lang="ru-RU" sz="1800" kern="1200" dirty="0"/>
        </a:p>
      </dsp:txBody>
      <dsp:txXfrm>
        <a:off x="9709775" y="117906"/>
        <a:ext cx="890290" cy="593526"/>
      </dsp:txXfrm>
    </dsp:sp>
    <dsp:sp modelId="{E1A55F6F-5DBA-4FAF-9D29-2DC161205022}">
      <dsp:nvSpPr>
        <dsp:cNvPr id="0" name=""/>
        <dsp:cNvSpPr/>
      </dsp:nvSpPr>
      <dsp:spPr>
        <a:xfrm>
          <a:off x="10600066" y="117906"/>
          <a:ext cx="1590384" cy="593526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resources</a:t>
          </a:r>
          <a:endParaRPr lang="ru-RU" sz="1800" kern="1200" dirty="0"/>
        </a:p>
      </dsp:txBody>
      <dsp:txXfrm>
        <a:off x="10896829" y="117906"/>
        <a:ext cx="996858" cy="59352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4191BC-CBF1-4722-A9AB-92AB6DF8BFFF}">
      <dsp:nvSpPr>
        <dsp:cNvPr id="0" name=""/>
        <dsp:cNvSpPr/>
      </dsp:nvSpPr>
      <dsp:spPr>
        <a:xfrm>
          <a:off x="1550" y="117906"/>
          <a:ext cx="1350391" cy="593526"/>
        </a:xfrm>
        <a:prstGeom prst="homePlat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problem</a:t>
          </a:r>
          <a:endParaRPr lang="ru-RU" sz="1800" kern="1200" dirty="0"/>
        </a:p>
      </dsp:txBody>
      <dsp:txXfrm>
        <a:off x="1550" y="117906"/>
        <a:ext cx="1202010" cy="593526"/>
      </dsp:txXfrm>
    </dsp:sp>
    <dsp:sp modelId="{69F3C452-D86B-4FFA-8A78-EC557A9BF7CA}">
      <dsp:nvSpPr>
        <dsp:cNvPr id="0" name=""/>
        <dsp:cNvSpPr/>
      </dsp:nvSpPr>
      <dsp:spPr>
        <a:xfrm>
          <a:off x="1055178" y="117906"/>
          <a:ext cx="1439999" cy="593526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G&amp;T</a:t>
          </a:r>
          <a:endParaRPr lang="ru-RU" sz="1800" kern="1200" dirty="0"/>
        </a:p>
      </dsp:txBody>
      <dsp:txXfrm>
        <a:off x="1351941" y="117906"/>
        <a:ext cx="846473" cy="593526"/>
      </dsp:txXfrm>
    </dsp:sp>
    <dsp:sp modelId="{C487BD1A-F6ED-4FFA-99F0-4FE125A9C8CA}">
      <dsp:nvSpPr>
        <dsp:cNvPr id="0" name=""/>
        <dsp:cNvSpPr/>
      </dsp:nvSpPr>
      <dsp:spPr>
        <a:xfrm>
          <a:off x="2198415" y="117906"/>
          <a:ext cx="1483816" cy="593526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intro</a:t>
          </a:r>
          <a:endParaRPr lang="ru-RU" sz="1800" kern="1200" dirty="0"/>
        </a:p>
      </dsp:txBody>
      <dsp:txXfrm>
        <a:off x="2495178" y="117906"/>
        <a:ext cx="890290" cy="593526"/>
      </dsp:txXfrm>
    </dsp:sp>
    <dsp:sp modelId="{19071FF0-3EC6-4ED2-A7D3-81ACB89A64AF}">
      <dsp:nvSpPr>
        <dsp:cNvPr id="0" name=""/>
        <dsp:cNvSpPr/>
      </dsp:nvSpPr>
      <dsp:spPr>
        <a:xfrm>
          <a:off x="3385468" y="117906"/>
          <a:ext cx="1483816" cy="593526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voltage vs mass</a:t>
          </a:r>
        </a:p>
      </dsp:txBody>
      <dsp:txXfrm>
        <a:off x="3682231" y="117906"/>
        <a:ext cx="890290" cy="593526"/>
      </dsp:txXfrm>
    </dsp:sp>
    <dsp:sp modelId="{CA7A7B24-7903-4C1C-B9BA-4C9A8CAD12F2}">
      <dsp:nvSpPr>
        <dsp:cNvPr id="0" name=""/>
        <dsp:cNvSpPr/>
      </dsp:nvSpPr>
      <dsp:spPr>
        <a:xfrm>
          <a:off x="4572521" y="117906"/>
          <a:ext cx="1576095" cy="593526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discharge</a:t>
          </a:r>
          <a:endParaRPr lang="ru-RU" sz="1800" kern="1200" dirty="0"/>
        </a:p>
      </dsp:txBody>
      <dsp:txXfrm>
        <a:off x="4869284" y="117906"/>
        <a:ext cx="982569" cy="593526"/>
      </dsp:txXfrm>
    </dsp:sp>
    <dsp:sp modelId="{8581BF21-F612-406F-8D6A-A9DDBFEADA6F}">
      <dsp:nvSpPr>
        <dsp:cNvPr id="0" name=""/>
        <dsp:cNvSpPr/>
      </dsp:nvSpPr>
      <dsp:spPr>
        <a:xfrm>
          <a:off x="5851853" y="117906"/>
          <a:ext cx="1483816" cy="593526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p. module</a:t>
          </a:r>
          <a:endParaRPr lang="ru-RU" sz="1800" kern="1200" dirty="0"/>
        </a:p>
      </dsp:txBody>
      <dsp:txXfrm>
        <a:off x="6148616" y="117906"/>
        <a:ext cx="890290" cy="593526"/>
      </dsp:txXfrm>
    </dsp:sp>
    <dsp:sp modelId="{B644CFAA-F403-4D1F-AC56-C923655D6009}">
      <dsp:nvSpPr>
        <dsp:cNvPr id="0" name=""/>
        <dsp:cNvSpPr/>
      </dsp:nvSpPr>
      <dsp:spPr>
        <a:xfrm>
          <a:off x="7038906" y="117906"/>
          <a:ext cx="1483816" cy="593526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voltage vs area</a:t>
          </a:r>
          <a:endParaRPr lang="ru-RU" sz="1800" kern="1200" dirty="0"/>
        </a:p>
      </dsp:txBody>
      <dsp:txXfrm>
        <a:off x="7335669" y="117906"/>
        <a:ext cx="890290" cy="593526"/>
      </dsp:txXfrm>
    </dsp:sp>
    <dsp:sp modelId="{F4D31F14-9AA5-42A1-A802-C2C8DB409DDB}">
      <dsp:nvSpPr>
        <dsp:cNvPr id="0" name=""/>
        <dsp:cNvSpPr/>
      </dsp:nvSpPr>
      <dsp:spPr>
        <a:xfrm>
          <a:off x="8225959" y="117906"/>
          <a:ext cx="1483816" cy="593526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another piezoid</a:t>
          </a:r>
          <a:endParaRPr lang="ru-RU" sz="1800" kern="1200" dirty="0"/>
        </a:p>
      </dsp:txBody>
      <dsp:txXfrm>
        <a:off x="8522722" y="117906"/>
        <a:ext cx="890290" cy="593526"/>
      </dsp:txXfrm>
    </dsp:sp>
    <dsp:sp modelId="{8139F16F-FA08-48B1-A4BF-463A12DCD535}">
      <dsp:nvSpPr>
        <dsp:cNvPr id="0" name=""/>
        <dsp:cNvSpPr/>
      </dsp:nvSpPr>
      <dsp:spPr>
        <a:xfrm>
          <a:off x="9413012" y="117906"/>
          <a:ext cx="1483816" cy="593526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results</a:t>
          </a:r>
          <a:endParaRPr lang="ru-RU" sz="1800" kern="1200" dirty="0"/>
        </a:p>
      </dsp:txBody>
      <dsp:txXfrm>
        <a:off x="9709775" y="117906"/>
        <a:ext cx="890290" cy="593526"/>
      </dsp:txXfrm>
    </dsp:sp>
    <dsp:sp modelId="{E1A55F6F-5DBA-4FAF-9D29-2DC161205022}">
      <dsp:nvSpPr>
        <dsp:cNvPr id="0" name=""/>
        <dsp:cNvSpPr/>
      </dsp:nvSpPr>
      <dsp:spPr>
        <a:xfrm>
          <a:off x="10600066" y="117906"/>
          <a:ext cx="1590384" cy="593526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resources</a:t>
          </a:r>
          <a:endParaRPr lang="ru-RU" sz="1800" kern="1200" dirty="0"/>
        </a:p>
      </dsp:txBody>
      <dsp:txXfrm>
        <a:off x="10896829" y="117906"/>
        <a:ext cx="996858" cy="59352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4191BC-CBF1-4722-A9AB-92AB6DF8BFFF}">
      <dsp:nvSpPr>
        <dsp:cNvPr id="0" name=""/>
        <dsp:cNvSpPr/>
      </dsp:nvSpPr>
      <dsp:spPr>
        <a:xfrm>
          <a:off x="1550" y="117906"/>
          <a:ext cx="1350391" cy="593526"/>
        </a:xfrm>
        <a:prstGeom prst="homePlat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problem</a:t>
          </a:r>
          <a:endParaRPr lang="ru-RU" sz="1800" kern="1200" dirty="0"/>
        </a:p>
      </dsp:txBody>
      <dsp:txXfrm>
        <a:off x="1550" y="117906"/>
        <a:ext cx="1202010" cy="593526"/>
      </dsp:txXfrm>
    </dsp:sp>
    <dsp:sp modelId="{69F3C452-D86B-4FFA-8A78-EC557A9BF7CA}">
      <dsp:nvSpPr>
        <dsp:cNvPr id="0" name=""/>
        <dsp:cNvSpPr/>
      </dsp:nvSpPr>
      <dsp:spPr>
        <a:xfrm>
          <a:off x="1055178" y="117906"/>
          <a:ext cx="1439999" cy="593526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G&amp;T</a:t>
          </a:r>
          <a:endParaRPr lang="ru-RU" sz="1800" kern="1200" dirty="0"/>
        </a:p>
      </dsp:txBody>
      <dsp:txXfrm>
        <a:off x="1351941" y="117906"/>
        <a:ext cx="846473" cy="593526"/>
      </dsp:txXfrm>
    </dsp:sp>
    <dsp:sp modelId="{C487BD1A-F6ED-4FFA-99F0-4FE125A9C8CA}">
      <dsp:nvSpPr>
        <dsp:cNvPr id="0" name=""/>
        <dsp:cNvSpPr/>
      </dsp:nvSpPr>
      <dsp:spPr>
        <a:xfrm>
          <a:off x="2198415" y="117906"/>
          <a:ext cx="1483816" cy="593526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intro</a:t>
          </a:r>
          <a:endParaRPr lang="ru-RU" sz="1800" kern="1200" dirty="0"/>
        </a:p>
      </dsp:txBody>
      <dsp:txXfrm>
        <a:off x="2495178" y="117906"/>
        <a:ext cx="890290" cy="593526"/>
      </dsp:txXfrm>
    </dsp:sp>
    <dsp:sp modelId="{19071FF0-3EC6-4ED2-A7D3-81ACB89A64AF}">
      <dsp:nvSpPr>
        <dsp:cNvPr id="0" name=""/>
        <dsp:cNvSpPr/>
      </dsp:nvSpPr>
      <dsp:spPr>
        <a:xfrm>
          <a:off x="3385468" y="117906"/>
          <a:ext cx="1483816" cy="593526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voltage vs mass</a:t>
          </a:r>
        </a:p>
      </dsp:txBody>
      <dsp:txXfrm>
        <a:off x="3682231" y="117906"/>
        <a:ext cx="890290" cy="593526"/>
      </dsp:txXfrm>
    </dsp:sp>
    <dsp:sp modelId="{CA7A7B24-7903-4C1C-B9BA-4C9A8CAD12F2}">
      <dsp:nvSpPr>
        <dsp:cNvPr id="0" name=""/>
        <dsp:cNvSpPr/>
      </dsp:nvSpPr>
      <dsp:spPr>
        <a:xfrm>
          <a:off x="4572521" y="117906"/>
          <a:ext cx="1576095" cy="593526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discharge</a:t>
          </a:r>
          <a:endParaRPr lang="ru-RU" sz="1800" kern="1200" dirty="0"/>
        </a:p>
      </dsp:txBody>
      <dsp:txXfrm>
        <a:off x="4869284" y="117906"/>
        <a:ext cx="982569" cy="593526"/>
      </dsp:txXfrm>
    </dsp:sp>
    <dsp:sp modelId="{8581BF21-F612-406F-8D6A-A9DDBFEADA6F}">
      <dsp:nvSpPr>
        <dsp:cNvPr id="0" name=""/>
        <dsp:cNvSpPr/>
      </dsp:nvSpPr>
      <dsp:spPr>
        <a:xfrm>
          <a:off x="5851853" y="117906"/>
          <a:ext cx="1483816" cy="593526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p. module</a:t>
          </a:r>
          <a:endParaRPr lang="ru-RU" sz="1800" kern="1200" dirty="0"/>
        </a:p>
      </dsp:txBody>
      <dsp:txXfrm>
        <a:off x="6148616" y="117906"/>
        <a:ext cx="890290" cy="593526"/>
      </dsp:txXfrm>
    </dsp:sp>
    <dsp:sp modelId="{B644CFAA-F403-4D1F-AC56-C923655D6009}">
      <dsp:nvSpPr>
        <dsp:cNvPr id="0" name=""/>
        <dsp:cNvSpPr/>
      </dsp:nvSpPr>
      <dsp:spPr>
        <a:xfrm>
          <a:off x="7038906" y="117906"/>
          <a:ext cx="1483816" cy="593526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voltage vs area</a:t>
          </a:r>
          <a:endParaRPr lang="ru-RU" sz="1800" kern="1200" dirty="0"/>
        </a:p>
      </dsp:txBody>
      <dsp:txXfrm>
        <a:off x="7335669" y="117906"/>
        <a:ext cx="890290" cy="593526"/>
      </dsp:txXfrm>
    </dsp:sp>
    <dsp:sp modelId="{F4D31F14-9AA5-42A1-A802-C2C8DB409DDB}">
      <dsp:nvSpPr>
        <dsp:cNvPr id="0" name=""/>
        <dsp:cNvSpPr/>
      </dsp:nvSpPr>
      <dsp:spPr>
        <a:xfrm>
          <a:off x="8225959" y="117906"/>
          <a:ext cx="1483816" cy="593526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another piezoid</a:t>
          </a:r>
          <a:endParaRPr lang="ru-RU" sz="1800" kern="1200" dirty="0"/>
        </a:p>
      </dsp:txBody>
      <dsp:txXfrm>
        <a:off x="8522722" y="117906"/>
        <a:ext cx="890290" cy="593526"/>
      </dsp:txXfrm>
    </dsp:sp>
    <dsp:sp modelId="{8139F16F-FA08-48B1-A4BF-463A12DCD535}">
      <dsp:nvSpPr>
        <dsp:cNvPr id="0" name=""/>
        <dsp:cNvSpPr/>
      </dsp:nvSpPr>
      <dsp:spPr>
        <a:xfrm>
          <a:off x="9413012" y="117906"/>
          <a:ext cx="1483816" cy="593526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results</a:t>
          </a:r>
          <a:endParaRPr lang="ru-RU" sz="1800" kern="1200" dirty="0"/>
        </a:p>
      </dsp:txBody>
      <dsp:txXfrm>
        <a:off x="9709775" y="117906"/>
        <a:ext cx="890290" cy="593526"/>
      </dsp:txXfrm>
    </dsp:sp>
    <dsp:sp modelId="{E1A55F6F-5DBA-4FAF-9D29-2DC161205022}">
      <dsp:nvSpPr>
        <dsp:cNvPr id="0" name=""/>
        <dsp:cNvSpPr/>
      </dsp:nvSpPr>
      <dsp:spPr>
        <a:xfrm>
          <a:off x="10600066" y="117906"/>
          <a:ext cx="1590384" cy="593526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resources</a:t>
          </a:r>
          <a:endParaRPr lang="ru-RU" sz="1800" kern="1200" dirty="0"/>
        </a:p>
      </dsp:txBody>
      <dsp:txXfrm>
        <a:off x="10896829" y="117906"/>
        <a:ext cx="996858" cy="59352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4191BC-CBF1-4722-A9AB-92AB6DF8BFFF}">
      <dsp:nvSpPr>
        <dsp:cNvPr id="0" name=""/>
        <dsp:cNvSpPr/>
      </dsp:nvSpPr>
      <dsp:spPr>
        <a:xfrm>
          <a:off x="1550" y="117906"/>
          <a:ext cx="1350391" cy="593526"/>
        </a:xfrm>
        <a:prstGeom prst="homePlat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problem</a:t>
          </a:r>
          <a:endParaRPr lang="ru-RU" sz="1800" kern="1200" dirty="0"/>
        </a:p>
      </dsp:txBody>
      <dsp:txXfrm>
        <a:off x="1550" y="117906"/>
        <a:ext cx="1202010" cy="593526"/>
      </dsp:txXfrm>
    </dsp:sp>
    <dsp:sp modelId="{69F3C452-D86B-4FFA-8A78-EC557A9BF7CA}">
      <dsp:nvSpPr>
        <dsp:cNvPr id="0" name=""/>
        <dsp:cNvSpPr/>
      </dsp:nvSpPr>
      <dsp:spPr>
        <a:xfrm>
          <a:off x="1055178" y="117906"/>
          <a:ext cx="1439999" cy="593526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G&amp;T</a:t>
          </a:r>
          <a:endParaRPr lang="ru-RU" sz="1800" kern="1200" dirty="0"/>
        </a:p>
      </dsp:txBody>
      <dsp:txXfrm>
        <a:off x="1351941" y="117906"/>
        <a:ext cx="846473" cy="593526"/>
      </dsp:txXfrm>
    </dsp:sp>
    <dsp:sp modelId="{C487BD1A-F6ED-4FFA-99F0-4FE125A9C8CA}">
      <dsp:nvSpPr>
        <dsp:cNvPr id="0" name=""/>
        <dsp:cNvSpPr/>
      </dsp:nvSpPr>
      <dsp:spPr>
        <a:xfrm>
          <a:off x="2198415" y="117906"/>
          <a:ext cx="1483816" cy="593526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intro</a:t>
          </a:r>
          <a:endParaRPr lang="ru-RU" sz="1800" kern="1200" dirty="0"/>
        </a:p>
      </dsp:txBody>
      <dsp:txXfrm>
        <a:off x="2495178" y="117906"/>
        <a:ext cx="890290" cy="593526"/>
      </dsp:txXfrm>
    </dsp:sp>
    <dsp:sp modelId="{19071FF0-3EC6-4ED2-A7D3-81ACB89A64AF}">
      <dsp:nvSpPr>
        <dsp:cNvPr id="0" name=""/>
        <dsp:cNvSpPr/>
      </dsp:nvSpPr>
      <dsp:spPr>
        <a:xfrm>
          <a:off x="3385468" y="117906"/>
          <a:ext cx="1483816" cy="593526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voltage vs mass</a:t>
          </a:r>
        </a:p>
      </dsp:txBody>
      <dsp:txXfrm>
        <a:off x="3682231" y="117906"/>
        <a:ext cx="890290" cy="593526"/>
      </dsp:txXfrm>
    </dsp:sp>
    <dsp:sp modelId="{CA7A7B24-7903-4C1C-B9BA-4C9A8CAD12F2}">
      <dsp:nvSpPr>
        <dsp:cNvPr id="0" name=""/>
        <dsp:cNvSpPr/>
      </dsp:nvSpPr>
      <dsp:spPr>
        <a:xfrm>
          <a:off x="4572521" y="117906"/>
          <a:ext cx="1576095" cy="593526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discharge</a:t>
          </a:r>
          <a:endParaRPr lang="ru-RU" sz="1800" kern="1200" dirty="0"/>
        </a:p>
      </dsp:txBody>
      <dsp:txXfrm>
        <a:off x="4869284" y="117906"/>
        <a:ext cx="982569" cy="593526"/>
      </dsp:txXfrm>
    </dsp:sp>
    <dsp:sp modelId="{8581BF21-F612-406F-8D6A-A9DDBFEADA6F}">
      <dsp:nvSpPr>
        <dsp:cNvPr id="0" name=""/>
        <dsp:cNvSpPr/>
      </dsp:nvSpPr>
      <dsp:spPr>
        <a:xfrm>
          <a:off x="5851853" y="117906"/>
          <a:ext cx="1483816" cy="593526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p. module</a:t>
          </a:r>
          <a:endParaRPr lang="ru-RU" sz="1800" kern="1200" dirty="0"/>
        </a:p>
      </dsp:txBody>
      <dsp:txXfrm>
        <a:off x="6148616" y="117906"/>
        <a:ext cx="890290" cy="593526"/>
      </dsp:txXfrm>
    </dsp:sp>
    <dsp:sp modelId="{B644CFAA-F403-4D1F-AC56-C923655D6009}">
      <dsp:nvSpPr>
        <dsp:cNvPr id="0" name=""/>
        <dsp:cNvSpPr/>
      </dsp:nvSpPr>
      <dsp:spPr>
        <a:xfrm>
          <a:off x="7038906" y="117906"/>
          <a:ext cx="1483816" cy="593526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voltage vs area</a:t>
          </a:r>
          <a:endParaRPr lang="ru-RU" sz="1800" kern="1200" dirty="0"/>
        </a:p>
      </dsp:txBody>
      <dsp:txXfrm>
        <a:off x="7335669" y="117906"/>
        <a:ext cx="890290" cy="593526"/>
      </dsp:txXfrm>
    </dsp:sp>
    <dsp:sp modelId="{F4D31F14-9AA5-42A1-A802-C2C8DB409DDB}">
      <dsp:nvSpPr>
        <dsp:cNvPr id="0" name=""/>
        <dsp:cNvSpPr/>
      </dsp:nvSpPr>
      <dsp:spPr>
        <a:xfrm>
          <a:off x="8225959" y="117906"/>
          <a:ext cx="1483816" cy="593526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another piezoid</a:t>
          </a:r>
          <a:endParaRPr lang="ru-RU" sz="1800" kern="1200" dirty="0"/>
        </a:p>
      </dsp:txBody>
      <dsp:txXfrm>
        <a:off x="8522722" y="117906"/>
        <a:ext cx="890290" cy="593526"/>
      </dsp:txXfrm>
    </dsp:sp>
    <dsp:sp modelId="{8139F16F-FA08-48B1-A4BF-463A12DCD535}">
      <dsp:nvSpPr>
        <dsp:cNvPr id="0" name=""/>
        <dsp:cNvSpPr/>
      </dsp:nvSpPr>
      <dsp:spPr>
        <a:xfrm>
          <a:off x="9413012" y="117906"/>
          <a:ext cx="1483816" cy="593526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results</a:t>
          </a:r>
          <a:endParaRPr lang="ru-RU" sz="1800" kern="1200" dirty="0"/>
        </a:p>
      </dsp:txBody>
      <dsp:txXfrm>
        <a:off x="9709775" y="117906"/>
        <a:ext cx="890290" cy="593526"/>
      </dsp:txXfrm>
    </dsp:sp>
    <dsp:sp modelId="{E1A55F6F-5DBA-4FAF-9D29-2DC161205022}">
      <dsp:nvSpPr>
        <dsp:cNvPr id="0" name=""/>
        <dsp:cNvSpPr/>
      </dsp:nvSpPr>
      <dsp:spPr>
        <a:xfrm>
          <a:off x="10600066" y="117906"/>
          <a:ext cx="1590384" cy="593526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resources</a:t>
          </a:r>
          <a:endParaRPr lang="ru-RU" sz="1800" kern="1200" dirty="0"/>
        </a:p>
      </dsp:txBody>
      <dsp:txXfrm>
        <a:off x="10896829" y="117906"/>
        <a:ext cx="996858" cy="5935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B619C-DE0F-47A7-BC54-77F0F13808AA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4BF0C-4532-4FCC-8F6B-365DB76FC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881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CCA8-D494-48D9-86B2-7DA6A9896B14}" type="datetime1">
              <a:rPr lang="ru-RU" smtClean="0"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55FE4-39F9-4650-BB58-C3BE7B3B9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659509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DA9B-5C20-47F3-A320-49BD9DB42C00}" type="datetime1">
              <a:rPr lang="ru-RU" smtClean="0"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55FE4-39F9-4650-BB58-C3BE7B3B9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801320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8065A-A0C0-4536-8C9D-CEF5C004AB60}" type="datetime1">
              <a:rPr lang="ru-RU" smtClean="0"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55FE4-39F9-4650-BB58-C3BE7B3B9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795469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4B17-E3BC-4A35-B86D-F4B376CC48B6}" type="datetime1">
              <a:rPr lang="ru-RU" smtClean="0"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55FE4-39F9-4650-BB58-C3BE7B3B9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076711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BF196-0CFB-4511-A50F-B8CE67331543}" type="datetime1">
              <a:rPr lang="ru-RU" smtClean="0"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55FE4-39F9-4650-BB58-C3BE7B3B9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565336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EB33D-64B2-4DCD-A7EB-1F9D6E6DA2A9}" type="datetime1">
              <a:rPr lang="ru-RU" smtClean="0"/>
              <a:t>05.11.2020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55FE4-39F9-4650-BB58-C3BE7B3B9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144641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75065-2EE9-4242-B88A-DA07A4BA36E0}" type="datetime1">
              <a:rPr lang="ru-RU" smtClean="0"/>
              <a:t>05.11.2020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55FE4-39F9-4650-BB58-C3BE7B3B9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857879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9681-F8CA-4A9A-87AD-2F1BEAA6459B}" type="datetime1">
              <a:rPr lang="ru-RU" smtClean="0"/>
              <a:t>05.11.2020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55FE4-39F9-4650-BB58-C3BE7B3B9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762355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5E6D7-8E3B-4988-B8C4-A39158752CB9}" type="datetime1">
              <a:rPr lang="ru-RU" smtClean="0"/>
              <a:t>05.11.2020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55FE4-39F9-4650-BB58-C3BE7B3B9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939311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9FDC-680B-415B-9C36-E4F9FD38061E}" type="datetime1">
              <a:rPr lang="ru-RU" smtClean="0"/>
              <a:t>05.11.2020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55FE4-39F9-4650-BB58-C3BE7B3B9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240096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F31-515E-49AE-A275-0EFF2EED2EA6}" type="datetime1">
              <a:rPr lang="ru-RU" smtClean="0"/>
              <a:t>05.11.2020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55FE4-39F9-4650-BB58-C3BE7B3B9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012564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A1E3E-65B3-4801-B4F9-B27DE574A0F3}" type="datetime1">
              <a:rPr lang="ru-RU" smtClean="0"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55FE4-39F9-4650-BB58-C3BE7B3B9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724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3" Type="http://schemas.openxmlformats.org/officeDocument/2006/relationships/image" Target="../media/image20.png"/><Relationship Id="rId7" Type="http://schemas.openxmlformats.org/officeDocument/2006/relationships/diagramQuickStyle" Target="../diagrams/quickStyle1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3.xml"/><Relationship Id="rId5" Type="http://schemas.openxmlformats.org/officeDocument/2006/relationships/diagramData" Target="../diagrams/data13.xml"/><Relationship Id="rId4" Type="http://schemas.openxmlformats.org/officeDocument/2006/relationships/image" Target="../media/image21.png"/><Relationship Id="rId9" Type="http://schemas.microsoft.com/office/2007/relationships/diagramDrawing" Target="../diagrams/drawin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1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8.xml"/><Relationship Id="rId3" Type="http://schemas.openxmlformats.org/officeDocument/2006/relationships/image" Target="../media/image28.png"/><Relationship Id="rId7" Type="http://schemas.openxmlformats.org/officeDocument/2006/relationships/diagramQuickStyle" Target="../diagrams/quickStyle18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8.xml"/><Relationship Id="rId5" Type="http://schemas.openxmlformats.org/officeDocument/2006/relationships/diagramData" Target="../diagrams/data18.xml"/><Relationship Id="rId4" Type="http://schemas.openxmlformats.org/officeDocument/2006/relationships/image" Target="../media/image29.png"/><Relationship Id="rId9" Type="http://schemas.microsoft.com/office/2007/relationships/diagramDrawing" Target="../diagrams/drawin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11.png"/><Relationship Id="rId9" Type="http://schemas.microsoft.com/office/2007/relationships/diagramDrawing" Target="../diagrams/drawing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B0F4FE-1C1B-4B6B-B876-4C2220B9F3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Problem </a:t>
            </a:r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Piezo ignition</a:t>
            </a:r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ABE2D5E-0718-46F0-90B8-037D538999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1" y="3830642"/>
            <a:ext cx="4414182" cy="1655762"/>
          </a:xfrm>
        </p:spPr>
        <p:txBody>
          <a:bodyPr>
            <a:noAutofit/>
          </a:bodyPr>
          <a:lstStyle/>
          <a:p>
            <a:pPr algn="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Sennikova Arina</a:t>
            </a:r>
          </a:p>
          <a:p>
            <a:pPr lvl="4" algn="r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Team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Uranium-239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grpSp>
        <p:nvGrpSpPr>
          <p:cNvPr id="6" name="Google Shape;92;p13">
            <a:extLst>
              <a:ext uri="{FF2B5EF4-FFF2-40B4-BE49-F238E27FC236}">
                <a16:creationId xmlns:a16="http://schemas.microsoft.com/office/drawing/2014/main" id="{8E6D2117-0857-4E0F-A91D-B36E0247B134}"/>
              </a:ext>
            </a:extLst>
          </p:cNvPr>
          <p:cNvGrpSpPr/>
          <p:nvPr/>
        </p:nvGrpSpPr>
        <p:grpSpPr>
          <a:xfrm>
            <a:off x="4235109" y="-404627"/>
            <a:ext cx="4178982" cy="2961905"/>
            <a:chOff x="4012252" y="-323165"/>
            <a:chExt cx="4178982" cy="2961905"/>
          </a:xfrm>
        </p:grpSpPr>
        <p:pic>
          <p:nvPicPr>
            <p:cNvPr id="7" name="Google Shape;93;p13">
              <a:extLst>
                <a:ext uri="{FF2B5EF4-FFF2-40B4-BE49-F238E27FC236}">
                  <a16:creationId xmlns:a16="http://schemas.microsoft.com/office/drawing/2014/main" id="{8AC6B15E-C9DD-4447-BFF6-43ABF031A712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6095996" y="-323165"/>
              <a:ext cx="2095238" cy="29619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94;p13">
              <a:extLst>
                <a:ext uri="{FF2B5EF4-FFF2-40B4-BE49-F238E27FC236}">
                  <a16:creationId xmlns:a16="http://schemas.microsoft.com/office/drawing/2014/main" id="{FC4E5890-EC60-496D-B58A-68A9BDAF2F0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12252" y="539701"/>
              <a:ext cx="1485898" cy="148589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A2D56B53-8AF9-4687-9CE9-502EB5B7C2D0}"/>
              </a:ext>
            </a:extLst>
          </p:cNvPr>
          <p:cNvSpPr txBox="1">
            <a:spLocks/>
          </p:cNvSpPr>
          <p:nvPr/>
        </p:nvSpPr>
        <p:spPr>
          <a:xfrm>
            <a:off x="1894109" y="5980572"/>
            <a:ext cx="8752114" cy="485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International Young Naturalists’ Tournament 2020</a:t>
            </a:r>
          </a:p>
        </p:txBody>
      </p:sp>
    </p:spTree>
    <p:extLst>
      <p:ext uri="{BB962C8B-B14F-4D97-AF65-F5344CB8AC3E}">
        <p14:creationId xmlns:p14="http://schemas.microsoft.com/office/powerpoint/2010/main" val="2838575888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5F3610-75BC-439A-B200-0D4C96969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2178"/>
            <a:ext cx="12191999" cy="14866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Experiment №2</a:t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Piezoid’s discharge through the multimeter </a:t>
            </a:r>
            <a:r>
              <a:rPr lang="en-US" sz="3200" dirty="0">
                <a:solidFill>
                  <a:srgbClr val="FFFFFF"/>
                </a:solidFill>
              </a:rPr>
              <a:t>(1)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FE58A10-2172-4AE3-98D3-AA36878C86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3" t="8354" r="11294" b="2759"/>
          <a:stretch/>
        </p:blipFill>
        <p:spPr>
          <a:xfrm>
            <a:off x="5497856" y="2240555"/>
            <a:ext cx="5291093" cy="4416028"/>
          </a:xfrm>
          <a:prstGeom prst="rect">
            <a:avLst/>
          </a:prstGeom>
        </p:spPr>
      </p:pic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95982753-8CC7-F54C-B693-39463B87B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6043" y="6291458"/>
            <a:ext cx="2705110" cy="365125"/>
          </a:xfrm>
        </p:spPr>
        <p:txBody>
          <a:bodyPr/>
          <a:lstStyle/>
          <a:p>
            <a:r>
              <a:rPr lang="en-US" sz="4800" b="1" dirty="0">
                <a:solidFill>
                  <a:schemeClr val="tx1"/>
                </a:solidFill>
              </a:rPr>
              <a:t>9</a:t>
            </a:r>
            <a:endParaRPr lang="ru-RU" sz="48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D5B33AF5-00F5-4D30-A6D3-8F327E170A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2118025"/>
              </p:ext>
            </p:extLst>
          </p:nvPr>
        </p:nvGraphicFramePr>
        <p:xfrm>
          <a:off x="-1" y="-102881"/>
          <a:ext cx="12192001" cy="829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72510445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33E734-B487-424F-B805-A4A62E8BB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9489" y="883352"/>
            <a:ext cx="9014089" cy="945472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Linearization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598E23A-F936-46DB-8E93-8E32E3A224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62796" y="2020654"/>
                <a:ext cx="6427433" cy="4655369"/>
              </a:xfrm>
            </p:spPr>
            <p:txBody>
              <a:bodyPr anchor="ctr">
                <a:normAutofit fontScale="92500" lnSpcReduction="10000"/>
              </a:bodyPr>
              <a:lstStyle/>
              <a:p>
                <a:pPr marL="0" marR="0" lvl="0" indent="0" algn="just" defTabSz="914400" rtl="0" eaLnBrk="1" fontAlgn="auto" latinLnBrk="0" hangingPunct="1"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𝑼</m:t>
                      </m:r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3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num>
                            <m:den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𝑹𝑪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kumimoji="0" lang="ru-RU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None/>
                  <a:tabLst/>
                  <a:defRPr/>
                </a:pPr>
                <a:endParaRPr kumimoji="0" lang="ru-RU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-maximum gained output voltage</a:t>
                </a:r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- output voltage</a:t>
                </a:r>
              </a:p>
              <a:p>
                <a:pPr marL="0" marR="0" lvl="0" indent="0" algn="just" defTabSz="914400" rtl="0" eaLnBrk="1" fontAlgn="auto" latinLnBrk="0" hangingPunct="1"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kumimoji="0" lang="en-US" sz="3200" b="1" i="0" u="none" strike="noStrike" kern="1200" cap="none" spc="0" normalizeH="0" baseline="0" noProof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𝐥𝐧</m:t>
                        </m:r>
                      </m:fName>
                      <m:e>
                        <m:d>
                          <m:d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kumimoji="0" lang="en-US" sz="32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𝑼</m:t>
                                    </m:r>
                                  </m:e>
                                  <m:sub>
                                    <m:r>
                                      <a:rPr kumimoji="0" lang="en-US" sz="32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𝑼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𝒕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𝑹𝑪</m:t>
                        </m:r>
                      </m:den>
                    </m:f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marR="0" lvl="0" indent="0" algn="ctr" defTabSz="914400" rtl="0" eaLnBrk="1" fontAlgn="auto" latinLnBrk="0" hangingPunct="1"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so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we can make a linear plot</a:t>
                </a:r>
                <a:r>
                  <a:rPr kumimoji="0" lang="ru-RU" sz="3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None/>
                  <a:tabLst/>
                  <a:defRPr/>
                </a:pPr>
                <a:r>
                  <a:rPr kumimoji="0" lang="ru-RU" sz="3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marR="0" lvl="0" indent="0" algn="ctr" defTabSz="914400" rtl="0" eaLnBrk="1" fontAlgn="auto" latinLnBrk="0" hangingPunct="1"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None/>
                  <a:tabLst/>
                  <a:defRPr/>
                </a:pPr>
                <a:endParaRPr kumimoji="0" lang="ru-RU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598E23A-F936-46DB-8E93-8E32E3A224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62796" y="2020654"/>
                <a:ext cx="6427433" cy="4655369"/>
              </a:xfrm>
              <a:blipFill>
                <a:blip r:embed="rId2"/>
                <a:stretch>
                  <a:fillRect t="-4058" r="-12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Номер слайда 5">
            <a:extLst>
              <a:ext uri="{FF2B5EF4-FFF2-40B4-BE49-F238E27FC236}">
                <a16:creationId xmlns:a16="http://schemas.microsoft.com/office/drawing/2014/main" id="{B76D7E30-5D8B-9442-8FAF-59422787D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4239" y="6204279"/>
            <a:ext cx="2743200" cy="365125"/>
          </a:xfrm>
        </p:spPr>
        <p:txBody>
          <a:bodyPr/>
          <a:lstStyle/>
          <a:p>
            <a:r>
              <a:rPr lang="en-US" sz="4800" b="1" dirty="0">
                <a:solidFill>
                  <a:schemeClr val="tx1"/>
                </a:solidFill>
              </a:rPr>
              <a:t>10</a:t>
            </a:r>
            <a:endParaRPr lang="ru-RU" sz="48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E2BAC2A6-C58A-4D1F-9C75-EC5FCEEC77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8111346"/>
              </p:ext>
            </p:extLst>
          </p:nvPr>
        </p:nvGraphicFramePr>
        <p:xfrm>
          <a:off x="-1" y="-102881"/>
          <a:ext cx="12192001" cy="829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14680906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86BB54-8493-4AF8-9608-6960E1FD1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5723" y="640081"/>
            <a:ext cx="3934877" cy="52553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Linearization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11C12046-FBF1-D447-93C3-A906D68EF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4239" y="6204279"/>
            <a:ext cx="2743200" cy="365125"/>
          </a:xfrm>
        </p:spPr>
        <p:txBody>
          <a:bodyPr/>
          <a:lstStyle/>
          <a:p>
            <a:r>
              <a:rPr lang="en-US" sz="4800" b="1" dirty="0">
                <a:solidFill>
                  <a:schemeClr val="tx1"/>
                </a:solidFill>
              </a:rPr>
              <a:t>11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4" name="Объект 6">
            <a:extLst>
              <a:ext uri="{FF2B5EF4-FFF2-40B4-BE49-F238E27FC236}">
                <a16:creationId xmlns:a16="http://schemas.microsoft.com/office/drawing/2014/main" id="{4F964D5B-CA56-43B1-9B2F-788635A4BB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4" t="8424" r="12070" b="3613"/>
          <a:stretch/>
        </p:blipFill>
        <p:spPr>
          <a:xfrm>
            <a:off x="340505" y="718400"/>
            <a:ext cx="7196637" cy="6086332"/>
          </a:xfrm>
          <a:prstGeom prst="rect">
            <a:avLst/>
          </a:prstGeom>
          <a:effectLst/>
        </p:spPr>
      </p:pic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25EF17F2-92BC-4CDA-9F3A-539D054415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6174088"/>
              </p:ext>
            </p:extLst>
          </p:nvPr>
        </p:nvGraphicFramePr>
        <p:xfrm>
          <a:off x="-1" y="-102881"/>
          <a:ext cx="12192001" cy="829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16599068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D5016F-E000-4814-A90B-738E372AB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5833" y="587233"/>
            <a:ext cx="9462069" cy="1072897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Piezoelectric module (method 1)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2">
                <a:extLst>
                  <a:ext uri="{FF2B5EF4-FFF2-40B4-BE49-F238E27FC236}">
                    <a16:creationId xmlns:a16="http://schemas.microsoft.com/office/drawing/2014/main" id="{1277C096-33C4-4B8F-BF7E-339CC1A102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559" y="1224061"/>
                <a:ext cx="11141475" cy="5345343"/>
              </a:xfrm>
            </p:spPr>
            <p:txBody>
              <a:bodyPr anchor="ctr">
                <a:normAutofit fontScale="55000" lnSpcReduction="20000"/>
              </a:bodyPr>
              <a:lstStyle/>
              <a:p>
                <a:endParaRPr lang="en-US" sz="2200" dirty="0"/>
              </a:p>
              <a:p>
                <a:pPr marL="0" indent="0" algn="ctr">
                  <a:buNone/>
                </a:pPr>
                <a:r>
                  <a:rPr lang="en-US" sz="3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After linearizing we get</a:t>
                </a:r>
              </a:p>
              <a:p>
                <a:pPr marL="0" indent="0" algn="ctr">
                  <a:buNone/>
                </a:pPr>
                <a:endParaRPr lang="en-US" sz="3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r>
                  <a:rPr lang="en-US" sz="3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38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800" b="1" i="1" smtClean="0">
                            <a:latin typeface="Cambria Math" panose="02040503050406030204" pitchFamily="18" charset="0"/>
                          </a:rPr>
                          <m:t>𝑹𝑪</m:t>
                        </m:r>
                      </m:den>
                    </m:f>
                  </m:oMath>
                </a14:m>
                <a:endParaRPr lang="en-US" sz="3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endParaRPr lang="ru-RU" sz="3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800" b="1" i="1" smtClean="0">
                          <a:latin typeface="Cambria Math" panose="02040503050406030204" pitchFamily="18" charset="0"/>
                        </a:rPr>
                        <m:t>С=</m:t>
                      </m:r>
                      <m:f>
                        <m:fPr>
                          <m:ctrlPr>
                            <a:rPr lang="ru-RU" sz="3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sz="3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den>
                      </m:f>
                      <m:r>
                        <a:rPr lang="ru-RU" sz="3800" b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ru-RU" sz="3800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ru-RU" sz="3800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ru-RU" sz="3800" b="1" i="1">
                          <a:latin typeface="Cambria Math" panose="02040503050406030204" pitchFamily="18" charset="0"/>
                        </a:rPr>
                        <m:t>𝟗𝟕𝟎𝟓</m:t>
                      </m:r>
                      <m:r>
                        <a:rPr lang="ru-RU" sz="3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ru-RU" sz="3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38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ru-RU" sz="3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38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sup>
                      </m:sSup>
                      <m:r>
                        <a:rPr lang="ru-RU" sz="3800" b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800" b="1" i="1" smtClean="0">
                          <a:latin typeface="Cambria Math" panose="02040503050406030204" pitchFamily="18" charset="0"/>
                        </a:rPr>
                        <m:t>𝐅</m:t>
                      </m:r>
                    </m:oMath>
                  </m:oMathPara>
                </a14:m>
                <a:endParaRPr lang="en-US" sz="3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endParaRPr lang="ru-RU" sz="3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3800" b="1" i="1" smtClean="0"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sz="3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800" b="1" i="1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3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3800" b="1" i="1" smtClean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3800" b="1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38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800" b="1" i="1" smtClean="0">
                            <a:latin typeface="Cambria Math" panose="02040503050406030204" pitchFamily="18" charset="0"/>
                          </a:rPr>
                          <m:t>𝒒</m:t>
                        </m:r>
                      </m:num>
                      <m:den>
                        <m:r>
                          <a:rPr lang="en-US" sz="38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den>
                    </m:f>
                  </m:oMath>
                </a14:m>
                <a:r>
                  <a:rPr lang="ru-RU" sz="3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3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endParaRPr lang="en-US" sz="3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r>
                  <a:rPr lang="en-US" sz="3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Also</a:t>
                </a:r>
                <a:r>
                  <a:rPr lang="ru-RU" sz="3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 smtClean="0"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sz="3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800" b="1" i="1" smtClean="0">
                        <a:latin typeface="Cambria Math" panose="02040503050406030204" pitchFamily="18" charset="0"/>
                      </a:rPr>
                      <m:t>𝑪𝑼</m:t>
                    </m:r>
                  </m:oMath>
                </a14:m>
                <a:endParaRPr lang="en-US" sz="3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endParaRPr lang="ru-RU" sz="3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800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3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38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800" b="1" i="1" smtClean="0">
                            <a:latin typeface="Cambria Math" panose="02040503050406030204" pitchFamily="18" charset="0"/>
                          </a:rPr>
                          <m:t>𝑪𝑼</m:t>
                        </m:r>
                      </m:num>
                      <m:den>
                        <m:r>
                          <a:rPr lang="en-US" sz="38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den>
                    </m:f>
                    <m:r>
                      <a:rPr lang="en-US" sz="38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3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</m:t>
                    </m:r>
                    <m:r>
                      <a:rPr lang="en-US" sz="3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3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𝟓𝟒𝟕𝟔𝟏</m:t>
                    </m:r>
                    <m:sSup>
                      <m:sSupPr>
                        <m:ctrlPr>
                          <a:rPr lang="ru-RU" sz="3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3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ru-RU" sz="38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ru-RU" sz="38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8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sup>
                    </m:sSup>
                  </m:oMath>
                </a14:m>
                <a:r>
                  <a:rPr lang="ru-RU" sz="3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С</a:t>
                </a:r>
                <a:r>
                  <a:rPr lang="en-US" sz="3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/N</a:t>
                </a:r>
                <a:r>
                  <a:rPr lang="ru-RU" sz="3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3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endParaRPr lang="en-US" sz="3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r>
                  <a:rPr lang="ru-RU" sz="3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3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looks like</a:t>
                </a:r>
                <a:r>
                  <a:rPr lang="ru-RU" sz="3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PZT-4</a:t>
                </a:r>
                <a:r>
                  <a:rPr lang="en-US" sz="3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?)</a:t>
                </a:r>
                <a:endParaRPr lang="ru-RU" sz="3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Объект 2">
                <a:extLst>
                  <a:ext uri="{FF2B5EF4-FFF2-40B4-BE49-F238E27FC236}">
                    <a16:creationId xmlns:a16="http://schemas.microsoft.com/office/drawing/2014/main" id="{1277C096-33C4-4B8F-BF7E-339CC1A102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559" y="1224061"/>
                <a:ext cx="11141475" cy="5345343"/>
              </a:xfrm>
              <a:blipFill>
                <a:blip r:embed="rId2"/>
                <a:stretch>
                  <a:fillRect b="-12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Номер слайда 5">
            <a:extLst>
              <a:ext uri="{FF2B5EF4-FFF2-40B4-BE49-F238E27FC236}">
                <a16:creationId xmlns:a16="http://schemas.microsoft.com/office/drawing/2014/main" id="{94E6B649-9772-A24D-86D7-8E5D864F3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4239" y="6204279"/>
            <a:ext cx="2743200" cy="365125"/>
          </a:xfrm>
        </p:spPr>
        <p:txBody>
          <a:bodyPr/>
          <a:lstStyle/>
          <a:p>
            <a:r>
              <a:rPr lang="en-US" sz="4800" b="1" dirty="0">
                <a:solidFill>
                  <a:schemeClr val="tx1"/>
                </a:solidFill>
              </a:rPr>
              <a:t>12</a:t>
            </a:r>
            <a:endParaRPr lang="ru-RU" sz="48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7DE71684-8191-4394-BEA8-7213CB8EB0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3879361"/>
              </p:ext>
            </p:extLst>
          </p:nvPr>
        </p:nvGraphicFramePr>
        <p:xfrm>
          <a:off x="-1" y="-102881"/>
          <a:ext cx="12192001" cy="829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58615873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27E73C-05A1-409E-8673-51D099E8E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960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Piezoelectric module 1 (method 2)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2B17A610-2716-4FE5-8CEF-1D55FD1DD5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0507" y="5422809"/>
                <a:ext cx="11710987" cy="1338072"/>
              </a:xfrm>
            </p:spPr>
            <p:txBody>
              <a:bodyPr>
                <a:normAutofit/>
              </a:bodyPr>
              <a:lstStyle/>
              <a:p>
                <a:pPr marL="0" lvl="0" indent="0" algn="ctr">
                  <a:lnSpc>
                    <a:spcPct val="100000"/>
                  </a:lnSpc>
                  <a:spcBef>
                    <a:spcPct val="20000"/>
                  </a:spcBef>
                  <a:buNone/>
                  <a:defRPr/>
                </a:pPr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Conclusion</a:t>
                </a:r>
                <a:r>
                  <a:rPr kumimoji="0" lang="ru-RU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piezoid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flat capacitor </a:t>
                </a:r>
                <a:r>
                  <a:rPr kumimoji="0" lang="ru-RU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hypothesis is partly confirmed</a:t>
                </a:r>
                <a:r>
                  <a:rPr kumimoji="0" lang="ru-RU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endParaRPr lang="ru-RU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2B17A610-2716-4FE5-8CEF-1D55FD1DD5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0507" y="5422809"/>
                <a:ext cx="11710987" cy="1338072"/>
              </a:xfrm>
              <a:blipFill>
                <a:blip r:embed="rId2"/>
                <a:stretch>
                  <a:fillRect t="-59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id="{8BCE41D4-9F43-9A42-BB40-7187A26A0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4239" y="6204279"/>
            <a:ext cx="2743200" cy="365125"/>
          </a:xfrm>
        </p:spPr>
        <p:txBody>
          <a:bodyPr/>
          <a:lstStyle/>
          <a:p>
            <a:r>
              <a:rPr lang="en-US" sz="4800" b="1" dirty="0">
                <a:solidFill>
                  <a:schemeClr val="tx1"/>
                </a:solidFill>
              </a:rPr>
              <a:t>13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FEF96ECD-185E-B741-AC36-76111FA1F159}"/>
              </a:ext>
            </a:extLst>
          </p:cNvPr>
          <p:cNvSpPr txBox="1">
            <a:spLocks/>
          </p:cNvSpPr>
          <p:nvPr/>
        </p:nvSpPr>
        <p:spPr>
          <a:xfrm>
            <a:off x="856349" y="2739906"/>
            <a:ext cx="4626769" cy="11152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Piezoid = capacitor (hypothesis)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Объект 2">
                <a:extLst>
                  <a:ext uri="{FF2B5EF4-FFF2-40B4-BE49-F238E27FC236}">
                    <a16:creationId xmlns:a16="http://schemas.microsoft.com/office/drawing/2014/main" id="{79BC5CD6-E32D-AA4E-AFB6-BBF04F10D9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77686" y="1414343"/>
                <a:ext cx="7882386" cy="30607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a flat capacitor we have:</a:t>
                </a:r>
              </a:p>
              <a:p>
                <a:pPr marL="0" indent="0" algn="ctr">
                  <a:buNone/>
                </a:pPr>
                <a:endPara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𝜀𝜀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m:rPr>
                          <m:nor/>
                        </m:rP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19.5267 </m:t>
                      </m:r>
                      <m:r>
                        <m:rPr>
                          <m:nor/>
                        </m:rP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nF</m:t>
                      </m:r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endPara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𝐶𝑈</m:t>
                          </m:r>
                        </m:num>
                        <m:den>
                          <m:r>
                            <a:rPr lang="en-US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den>
                      </m:f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2.68492</m:t>
                      </m:r>
                      <m:r>
                        <a:rPr lang="ru-RU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−9</m:t>
                          </m:r>
                        </m:sup>
                      </m:sSup>
                      <m:r>
                        <a:rPr lang="en-US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ru-RU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N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endParaRPr lang="en-US" sz="2400" dirty="0">
                  <a:solidFill>
                    <a:schemeClr val="tx1"/>
                  </a:solidFill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Объект 2">
                <a:extLst>
                  <a:ext uri="{FF2B5EF4-FFF2-40B4-BE49-F238E27FC236}">
                    <a16:creationId xmlns:a16="http://schemas.microsoft.com/office/drawing/2014/main" id="{79BC5CD6-E32D-AA4E-AFB6-BBF04F10D9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7686" y="1414343"/>
                <a:ext cx="7882386" cy="3060700"/>
              </a:xfrm>
              <a:prstGeom prst="rect">
                <a:avLst/>
              </a:prstGeom>
              <a:blipFill>
                <a:blip r:embed="rId3"/>
                <a:stretch>
                  <a:fillRect t="-33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9ABE6D8-860B-CE40-93F5-7CFDF2F67FB4}"/>
                  </a:ext>
                </a:extLst>
              </p:cNvPr>
              <p:cNvSpPr txBox="1"/>
              <p:nvPr/>
            </p:nvSpPr>
            <p:spPr>
              <a:xfrm>
                <a:off x="5083608" y="4430364"/>
                <a:ext cx="205203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4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ru-RU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9ABE6D8-860B-CE40-93F5-7CFDF2F67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3608" y="4430364"/>
                <a:ext cx="2052036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80D67CBA-CE28-4979-8FA1-A6CC31BE29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2492940"/>
              </p:ext>
            </p:extLst>
          </p:nvPr>
        </p:nvGraphicFramePr>
        <p:xfrm>
          <a:off x="-1" y="-102881"/>
          <a:ext cx="12192001" cy="829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2048103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1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E2012EB-7E19-AB48-882C-770FCE3F9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6" y="384539"/>
            <a:ext cx="10915649" cy="111462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Experiment №3. Dependence on the area</a:t>
            </a:r>
          </a:p>
        </p:txBody>
      </p:sp>
      <p:pic>
        <p:nvPicPr>
          <p:cNvPr id="7" name="Объект 4">
            <a:extLst>
              <a:ext uri="{FF2B5EF4-FFF2-40B4-BE49-F238E27FC236}">
                <a16:creationId xmlns:a16="http://schemas.microsoft.com/office/drawing/2014/main" id="{73C4707D-9C1B-1242-8AE4-F9DD7020E8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319" b="2"/>
          <a:stretch/>
        </p:blipFill>
        <p:spPr>
          <a:xfrm>
            <a:off x="1120484" y="1566985"/>
            <a:ext cx="9951032" cy="4637294"/>
          </a:xfrm>
          <a:prstGeom prst="rect">
            <a:avLst/>
          </a:prstGeom>
        </p:spPr>
      </p:pic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939CDE94-32BE-A94A-9685-71DC99AB4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4239" y="6204279"/>
            <a:ext cx="2743200" cy="365125"/>
          </a:xfrm>
        </p:spPr>
        <p:txBody>
          <a:bodyPr/>
          <a:lstStyle/>
          <a:p>
            <a:r>
              <a:rPr lang="en-US" sz="4800" b="1" dirty="0">
                <a:solidFill>
                  <a:schemeClr val="tx1"/>
                </a:solidFill>
              </a:rPr>
              <a:t>14</a:t>
            </a:r>
            <a:endParaRPr lang="ru-RU" sz="48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E07ADE85-36AF-47A2-AF62-C91058AAE9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6295381"/>
              </p:ext>
            </p:extLst>
          </p:nvPr>
        </p:nvGraphicFramePr>
        <p:xfrm>
          <a:off x="-1" y="-102881"/>
          <a:ext cx="12192001" cy="829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21995696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F34C99-B320-4782-ABCB-FE22BBA29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595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Maximum output voltage 2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6054A9-F566-4CCC-8F1A-910801F07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298" y="1639342"/>
            <a:ext cx="10070237" cy="4846302"/>
          </a:xfrm>
          <a:prstGeom prst="rect">
            <a:avLst/>
          </a:prstGeom>
        </p:spPr>
      </p:pic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8AE83D06-AC88-480A-AC77-B1CE1CC47E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7675188"/>
              </p:ext>
            </p:extLst>
          </p:nvPr>
        </p:nvGraphicFramePr>
        <p:xfrm>
          <a:off x="-1" y="-102881"/>
          <a:ext cx="12192001" cy="829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B4809D4A-B424-4DC0-AB8D-9AEB5E24B178}"/>
              </a:ext>
            </a:extLst>
          </p:cNvPr>
          <p:cNvSpPr txBox="1">
            <a:spLocks/>
          </p:cNvSpPr>
          <p:nvPr/>
        </p:nvSpPr>
        <p:spPr>
          <a:xfrm>
            <a:off x="9204239" y="62042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>
                <a:solidFill>
                  <a:schemeClr val="tx1"/>
                </a:solidFill>
              </a:rPr>
              <a:t>15</a:t>
            </a:r>
            <a:endParaRPr lang="ru-RU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877934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2EE413-3109-4EC7-92A6-E4D6B004E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13" y="551009"/>
            <a:ext cx="11392429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Piezoid’s discharge through the multimeter (2) 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0BD38592-5F87-D446-97D1-03C42614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4239" y="6204279"/>
            <a:ext cx="2743200" cy="365125"/>
          </a:xfrm>
        </p:spPr>
        <p:txBody>
          <a:bodyPr/>
          <a:lstStyle/>
          <a:p>
            <a:r>
              <a:rPr lang="en-US" sz="4800" b="1" dirty="0">
                <a:solidFill>
                  <a:schemeClr val="tx1"/>
                </a:solidFill>
              </a:rPr>
              <a:t>16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7" name="Рисунок 5">
            <a:extLst>
              <a:ext uri="{FF2B5EF4-FFF2-40B4-BE49-F238E27FC236}">
                <a16:creationId xmlns:a16="http://schemas.microsoft.com/office/drawing/2014/main" id="{A8D710C9-4F8D-4FD7-8623-A26AA874E7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04"/>
          <a:stretch/>
        </p:blipFill>
        <p:spPr>
          <a:xfrm>
            <a:off x="6156212" y="1951818"/>
            <a:ext cx="5492650" cy="2726714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223B94F-7AE8-45FD-A833-C050B2A36D53}"/>
              </a:ext>
            </a:extLst>
          </p:cNvPr>
          <p:cNvSpPr txBox="1">
            <a:spLocks/>
          </p:cNvSpPr>
          <p:nvPr/>
        </p:nvSpPr>
        <p:spPr>
          <a:xfrm>
            <a:off x="860816" y="4551180"/>
            <a:ext cx="5071393" cy="1653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Let’s get the similar plot for the other piezoid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B8CE91D7-4F9D-40CD-8B27-EBCDD51C4920}"/>
              </a:ext>
            </a:extLst>
          </p:cNvPr>
          <p:cNvSpPr txBox="1">
            <a:spLocks/>
          </p:cNvSpPr>
          <p:nvPr/>
        </p:nvSpPr>
        <p:spPr>
          <a:xfrm>
            <a:off x="6333027" y="4513530"/>
            <a:ext cx="4940926" cy="1360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Linearized plot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Объект 4">
            <a:extLst>
              <a:ext uri="{FF2B5EF4-FFF2-40B4-BE49-F238E27FC236}">
                <a16:creationId xmlns:a16="http://schemas.microsoft.com/office/drawing/2014/main" id="{DF383C85-013D-B544-9096-5E0A71AD7C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13" y="1951818"/>
            <a:ext cx="5394470" cy="2705020"/>
          </a:xfrm>
          <a:prstGeom prst="rect">
            <a:avLst/>
          </a:prstGeom>
        </p:spPr>
      </p:pic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0052A55F-9951-4910-B650-2B3F38596E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1355634"/>
              </p:ext>
            </p:extLst>
          </p:nvPr>
        </p:nvGraphicFramePr>
        <p:xfrm>
          <a:off x="-1" y="-102881"/>
          <a:ext cx="12192001" cy="829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55056838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C86A3A-6923-4790-9433-67CA526C3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188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Piezoelectric module 2 (method 1) 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D77072D1-ABCC-44BD-96A8-476B51C27A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7553" y="1423093"/>
                <a:ext cx="11860567" cy="5382629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 algn="ctr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3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kumimoji="0" lang="en-US" sz="3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kumimoji="0" lang="en-US" sz="30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0" lang="en-US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𝑅𝐶</m:t>
                          </m:r>
                        </m:den>
                      </m:f>
                      <m:r>
                        <a:rPr kumimoji="0" lang="en-US" sz="3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=0,853 </m:t>
                      </m:r>
                      <m:f>
                        <m:fPr>
                          <m:ctrlPr>
                            <a:rPr kumimoji="0" lang="en-US" sz="30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0" lang="en-US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𝑜h𝑚</m:t>
                          </m:r>
                          <m:r>
                            <a:rPr kumimoji="0" lang="ru-RU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kumimoji="0" lang="en-US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den>
                      </m:f>
                    </m:oMath>
                  </m:oMathPara>
                </a14:m>
                <a:endParaRPr lang="en-US" sz="3000" dirty="0">
                  <a:solidFill>
                    <a:prstClr val="black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  <a:defRPr/>
                </a:pPr>
                <a:endParaRPr lang="en-US" sz="3000" dirty="0">
                  <a:solidFill>
                    <a:prstClr val="black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dirty="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R</m:t>
                    </m:r>
                    <m:r>
                      <m:rPr>
                        <m:nor/>
                      </m:rPr>
                      <a:rPr lang="ru-RU" sz="3000" dirty="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= 63,2</m:t>
                    </m:r>
                  </m:oMath>
                </a14:m>
                <a:r>
                  <a:rPr lang="en-US" sz="3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Mohm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(according to the experiment</a:t>
                </a:r>
                <a:r>
                  <a:rPr lang="ru-RU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statement)</a:t>
                </a:r>
              </a:p>
              <a:p>
                <a:pPr marL="0" indent="0" algn="ctr">
                  <a:buNone/>
                  <a:defRPr/>
                </a:pPr>
                <a:endParaRPr lang="en-US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3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kumimoji="0" lang="en-US" sz="3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kumimoji="0" lang="en-US" sz="30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0" lang="en-US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kumimoji="0" lang="en-US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kumimoji="0" lang="en-US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kumimoji="0" lang="en-US" sz="3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=1,85</m:t>
                      </m:r>
                      <m:r>
                        <a:rPr kumimoji="0" lang="en-US" sz="3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kumimoji="0" lang="en-US" sz="30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kumimoji="0" lang="en-US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−8</m:t>
                          </m:r>
                        </m:sup>
                      </m:sSup>
                      <m:r>
                        <a:rPr kumimoji="0" lang="en-US" sz="3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=18,5 </m:t>
                      </m:r>
                      <m:r>
                        <a:rPr kumimoji="0" lang="en-US" sz="3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𝑛𝐹</m:t>
                      </m:r>
                    </m:oMath>
                  </m:oMathPara>
                </a14:m>
                <a:endParaRPr lang="en-US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  <a:defRPr/>
                </a:pPr>
                <a:endParaRPr lang="ru-RU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3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kumimoji="0" lang="en-US" sz="3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sz="3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𝐶𝑈</m:t>
                      </m:r>
                      <m:r>
                        <a:rPr kumimoji="0" lang="ru-RU" sz="3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kumimoji="0" lang="ru-RU" sz="30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30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5,18 ÷18,5</m:t>
                          </m:r>
                        </m:e>
                      </m:d>
                      <m:r>
                        <a:rPr kumimoji="0" lang="ru-RU" sz="3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kumimoji="0" lang="ru-RU" sz="30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ru-RU" sz="3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kumimoji="0" lang="ru-RU" sz="3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−11</m:t>
                          </m:r>
                        </m:sup>
                      </m:sSup>
                      <m:r>
                        <a:rPr kumimoji="0" lang="en-US" sz="3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3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kumimoji="0" lang="en-US" sz="3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  <a:defRPr/>
                </a:pPr>
                <a:endParaRPr kumimoji="0" lang="ru-RU" sz="3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  <a:defRPr/>
                </a:pPr>
                <a:r>
                  <a:rPr lang="en-US" sz="3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It’s clear that:</a:t>
                </a:r>
              </a:p>
              <a:p>
                <a:pPr marL="0" indent="0" algn="ctr">
                  <a:buNone/>
                  <a:defRPr/>
                </a:pPr>
                <a:endParaRPr kumimoji="0" lang="ru-RU" sz="3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0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kumimoji="0" 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0" lang="en-US" sz="3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kumimoji="0" lang="en-US" sz="300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kumimoji="0" 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𝐹</m:t>
                        </m:r>
                      </m:den>
                    </m:f>
                    <m:r>
                      <a:rPr kumimoji="0" lang="ru-RU" sz="3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0" lang="ru-RU" sz="30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3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74</m:t>
                        </m:r>
                        <m:r>
                          <a:rPr lang="ru-RU" sz="3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÷264</m:t>
                        </m:r>
                      </m:e>
                    </m:d>
                    <m:r>
                      <a:rPr kumimoji="0" lang="ru-RU" sz="3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</m:t>
                    </m:r>
                    <m:sSup>
                      <m:sSupPr>
                        <m:ctrlPr>
                          <a:rPr kumimoji="0" lang="ru-RU" sz="30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ru-RU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0" lang="ru-RU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−12</m:t>
                        </m:r>
                      </m:sup>
                    </m:sSup>
                    <m:r>
                      <a:rPr kumimoji="0" lang="en-US" sz="3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0" lang="en-US" sz="3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kumimoji="0" lang="en-US" sz="30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kumimoji="0" lang="en-US" sz="3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kumimoji="0" lang="en-US" sz="30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looks like </a:t>
                </a:r>
                <a:r>
                  <a:rPr kumimoji="0" lang="en-US" sz="30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PZT-23</a:t>
                </a:r>
                <a:endParaRPr kumimoji="0" lang="ru-RU" sz="30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indent="0" algn="ctr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D77072D1-ABCC-44BD-96A8-476B51C27A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7553" y="1423093"/>
                <a:ext cx="11860567" cy="538262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3AAAA445-1177-3A4E-B6D8-305162D38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4239" y="6204279"/>
            <a:ext cx="2743200" cy="365125"/>
          </a:xfrm>
        </p:spPr>
        <p:txBody>
          <a:bodyPr/>
          <a:lstStyle/>
          <a:p>
            <a:r>
              <a:rPr lang="en-US" sz="4800" b="1" dirty="0">
                <a:solidFill>
                  <a:schemeClr val="tx1"/>
                </a:solidFill>
              </a:rPr>
              <a:t>17</a:t>
            </a:r>
            <a:endParaRPr lang="ru-RU" sz="4800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0C5C7E79-5B77-4427-B552-0DA09964B1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3536344"/>
              </p:ext>
            </p:extLst>
          </p:nvPr>
        </p:nvGraphicFramePr>
        <p:xfrm>
          <a:off x="-1" y="-102881"/>
          <a:ext cx="12192001" cy="829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282321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38CB85-3518-4D8E-BE5B-E08B539DC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988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Piezoelectric module 2 (method 2)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CE0FC32-941B-4BCC-9BB6-733F6AF6BD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60769" y="1748900"/>
                <a:ext cx="7199791" cy="2880249"/>
              </a:xfrm>
            </p:spPr>
            <p:txBody>
              <a:bodyPr>
                <a:normAutofit fontScale="92500" lnSpcReduction="20000"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kumimoji="0" lang="ru-RU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=4,37</m:t>
                      </m:r>
                      <m:r>
                        <a:rPr kumimoji="0" lang="ru-RU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kumimoji="0" lang="ru-RU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ru-RU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kumimoji="0" lang="ru-RU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−9</m:t>
                          </m:r>
                        </m:sup>
                      </m:sSup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kumimoji="0" lang="ru-RU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=4,37 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𝑛𝑓</m:t>
                      </m:r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lvl="0" indent="0" algn="ctr">
                  <a:buNone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𝑞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𝐶𝑈</m:t>
                    </m:r>
                    <m:r>
                      <a:rPr kumimoji="0" lang="en-US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1,224 ÷ 4,37</m:t>
                        </m:r>
                      </m:e>
                    </m:d>
                    <m:r>
                      <a:rPr kumimoji="0" lang="ru-RU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kumimoji="0" lang="ru-RU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ru-RU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0" lang="ru-RU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−11</m:t>
                        </m:r>
                      </m:sup>
                    </m:sSup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ru-RU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ru-RU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𝐹</m:t>
                        </m:r>
                      </m:den>
                    </m:f>
                    <m:r>
                      <a:rPr kumimoji="0" lang="ru-RU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=1,749</m:t>
                    </m:r>
                    <m:r>
                      <a:rPr kumimoji="0" lang="ru-RU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kumimoji="0" lang="ru-RU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ru-RU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0" lang="ru-RU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−11</m:t>
                        </m:r>
                      </m:sup>
                    </m:sSup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kumimoji="0" lang="ru-RU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÷ 6,24∙</m:t>
                    </m:r>
                    <m:sSup>
                      <m:sSupPr>
                        <m:ctrlPr>
                          <a:rPr kumimoji="0" lang="ru-RU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ru-RU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0" lang="ru-RU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−11</m:t>
                        </m:r>
                      </m:sup>
                    </m:sSup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CE0FC32-941B-4BCC-9BB6-733F6AF6BD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60769" y="1748900"/>
                <a:ext cx="7199791" cy="288024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CBE652F4-7931-CE4C-AE73-F8140BD27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4239" y="6204279"/>
            <a:ext cx="2743200" cy="365125"/>
          </a:xfrm>
        </p:spPr>
        <p:txBody>
          <a:bodyPr/>
          <a:lstStyle/>
          <a:p>
            <a:r>
              <a:rPr lang="en-US" sz="4800" b="1" dirty="0">
                <a:solidFill>
                  <a:schemeClr val="tx1"/>
                </a:solidFill>
              </a:rPr>
              <a:t>18</a:t>
            </a:r>
            <a:endParaRPr lang="ru-RU" sz="4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2">
                <a:extLst>
                  <a:ext uri="{FF2B5EF4-FFF2-40B4-BE49-F238E27FC236}">
                    <a16:creationId xmlns:a16="http://schemas.microsoft.com/office/drawing/2014/main" id="{007F69BC-EC8C-3F48-8F3C-83F3C3E9522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0506" y="5495956"/>
                <a:ext cx="11710987" cy="13380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Conclusion</a:t>
                </a:r>
                <a:r>
                  <a:rPr lang="ru-RU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piezoid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flat capacitor </a:t>
                </a:r>
                <a:r>
                  <a:rPr lang="ru-RU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hypothesis is partly confirmed</a:t>
                </a:r>
                <a:r>
                  <a:rPr lang="ru-RU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endParaRPr lang="ru-RU" sz="3200" dirty="0"/>
              </a:p>
            </p:txBody>
          </p:sp>
        </mc:Choice>
        <mc:Fallback xmlns="">
          <p:sp>
            <p:nvSpPr>
              <p:cNvPr id="5" name="Объект 2">
                <a:extLst>
                  <a:ext uri="{FF2B5EF4-FFF2-40B4-BE49-F238E27FC236}">
                    <a16:creationId xmlns:a16="http://schemas.microsoft.com/office/drawing/2014/main" id="{007F69BC-EC8C-3F48-8F3C-83F3C3E952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06" y="5495956"/>
                <a:ext cx="11710987" cy="1338072"/>
              </a:xfrm>
              <a:prstGeom prst="rect">
                <a:avLst/>
              </a:prstGeom>
              <a:blipFill>
                <a:blip r:embed="rId3"/>
                <a:stretch>
                  <a:fillRect t="-59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4CF91018-B481-9443-B6EC-F3E83C14E604}"/>
              </a:ext>
            </a:extLst>
          </p:cNvPr>
          <p:cNvSpPr txBox="1">
            <a:spLocks/>
          </p:cNvSpPr>
          <p:nvPr/>
        </p:nvSpPr>
        <p:spPr>
          <a:xfrm>
            <a:off x="325523" y="2890836"/>
            <a:ext cx="4626769" cy="10763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Piezoid = capacitor (hypothesis)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1F54388-3528-774F-A6F1-22F1A654C795}"/>
                  </a:ext>
                </a:extLst>
              </p:cNvPr>
              <p:cNvSpPr txBox="1"/>
              <p:nvPr/>
            </p:nvSpPr>
            <p:spPr>
              <a:xfrm>
                <a:off x="5021462" y="4733321"/>
                <a:ext cx="202478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4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ru-RU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1F54388-3528-774F-A6F1-22F1A654C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462" y="4733321"/>
                <a:ext cx="2024785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05F49EF9-4943-4664-8850-2EB5B37694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7283262"/>
              </p:ext>
            </p:extLst>
          </p:nvPr>
        </p:nvGraphicFramePr>
        <p:xfrm>
          <a:off x="-1" y="-102881"/>
          <a:ext cx="12192001" cy="829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820894391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4D8004-FF0B-4A95-933E-B4B8D215D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066" y="1420602"/>
            <a:ext cx="7078013" cy="997526"/>
          </a:xfrm>
        </p:spPr>
        <p:txBody>
          <a:bodyPr anchor="ctr">
            <a:norm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Problem statement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6C5A05-4A2F-4CBA-ACC7-11736A531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56" y="1188719"/>
            <a:ext cx="10844866" cy="4804465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 common lighter uses piezoelectric crystals. </a:t>
            </a:r>
          </a:p>
          <a:p>
            <a:pPr marL="0" indent="0" algn="ctr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Investigate the quantitative parameters describing the response of such crystals to pressure.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C2443B-264B-4B24-AAA2-66D31AD03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9446" y="6217782"/>
            <a:ext cx="2743200" cy="365125"/>
          </a:xfrm>
        </p:spPr>
        <p:txBody>
          <a:bodyPr/>
          <a:lstStyle/>
          <a:p>
            <a:r>
              <a:rPr lang="en-US" sz="4800" b="1" dirty="0">
                <a:solidFill>
                  <a:schemeClr val="tx1"/>
                </a:solidFill>
              </a:rPr>
              <a:t>1</a:t>
            </a:r>
            <a:endParaRPr lang="ru-RU" sz="48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BA8CA705-2916-4849-B716-797E9DEFB2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729511"/>
              </p:ext>
            </p:extLst>
          </p:nvPr>
        </p:nvGraphicFramePr>
        <p:xfrm>
          <a:off x="-1" y="-102881"/>
          <a:ext cx="12192001" cy="829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7090100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995D866-AD40-D74B-A6DF-D82901874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806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D7E524-1196-6A40-9FAB-58BB678B6D05}"/>
              </a:ext>
            </a:extLst>
          </p:cNvPr>
          <p:cNvSpPr txBox="1"/>
          <p:nvPr/>
        </p:nvSpPr>
        <p:spPr>
          <a:xfrm>
            <a:off x="275208" y="2360489"/>
            <a:ext cx="1180730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The flat capacitor model is not applicable to a piezoid.</a:t>
            </a:r>
            <a:endParaRPr lang="ru-RU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Output voltage grows if the force grows.</a:t>
            </a:r>
            <a:endParaRPr lang="ru-RU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Output voltage decreases if the area is growing.</a:t>
            </a:r>
            <a:endParaRPr lang="ru-RU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Piezoelectric modules for two different piezoids were found. </a:t>
            </a:r>
            <a:endParaRPr lang="ru-RU" sz="4000" dirty="0"/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98861E78-2DCE-448D-B5EA-3DDF100083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2386573"/>
              </p:ext>
            </p:extLst>
          </p:nvPr>
        </p:nvGraphicFramePr>
        <p:xfrm>
          <a:off x="-1" y="-102881"/>
          <a:ext cx="12192001" cy="829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FA565148-C3CD-43E9-9171-4CDC97E84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9851" y="6213157"/>
            <a:ext cx="2743200" cy="365125"/>
          </a:xfrm>
        </p:spPr>
        <p:txBody>
          <a:bodyPr/>
          <a:lstStyle/>
          <a:p>
            <a:r>
              <a:rPr lang="en-US" sz="4800" b="1" dirty="0">
                <a:solidFill>
                  <a:schemeClr val="tx1"/>
                </a:solidFill>
              </a:rPr>
              <a:t>19</a:t>
            </a:r>
            <a:endParaRPr lang="ru-RU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322154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3EBF2D-4516-4D41-BA69-F859F07C2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360" y="841248"/>
            <a:ext cx="6227064" cy="1234440"/>
          </a:xfrm>
        </p:spPr>
        <p:txBody>
          <a:bodyPr anchor="t">
            <a:norm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2AED08-0DD9-4365-8C3E-7D2179522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862" y="1970317"/>
            <a:ext cx="11452427" cy="4083011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] "Physical encyclopedic dictionary"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A. M. Prokhorov</a:t>
            </a:r>
          </a:p>
          <a:p>
            <a:pPr marL="0" marR="0" lvl="0" indent="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] "Handbook of elementary physics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N. I. Koshkin, M. G.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Shirkevich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[3]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Piezoelectric Roads: Energy Harvesting Method Using Piezoelectric Technology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Ravjeet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Kour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Ahmad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Charif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ONCampus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Coventry University, UK</a:t>
            </a:r>
          </a:p>
          <a:p>
            <a:pPr marL="0" marR="0" lvl="0" indent="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[4]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preliminary study on the highway piezoelectric power supply system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Hailu Yang,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Linbing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Wang, Bin Zhou,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Wei, Qian Zhao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200" dirty="0"/>
          </a:p>
        </p:txBody>
      </p:sp>
      <p:sp>
        <p:nvSpPr>
          <p:cNvPr id="34" name="Номер слайда 5">
            <a:extLst>
              <a:ext uri="{FF2B5EF4-FFF2-40B4-BE49-F238E27FC236}">
                <a16:creationId xmlns:a16="http://schemas.microsoft.com/office/drawing/2014/main" id="{F6360CB0-FF23-5642-A6D8-637FF4AAD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4239" y="6204279"/>
            <a:ext cx="2743200" cy="365125"/>
          </a:xfrm>
        </p:spPr>
        <p:txBody>
          <a:bodyPr/>
          <a:lstStyle/>
          <a:p>
            <a:r>
              <a:rPr lang="en-US" sz="4800" b="1" dirty="0">
                <a:solidFill>
                  <a:schemeClr val="tx1"/>
                </a:solidFill>
              </a:rPr>
              <a:t>20</a:t>
            </a:r>
            <a:endParaRPr lang="ru-RU" sz="48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ED446A43-0504-4EEB-979F-5EAEEE8531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3550096"/>
              </p:ext>
            </p:extLst>
          </p:nvPr>
        </p:nvGraphicFramePr>
        <p:xfrm>
          <a:off x="-1" y="-102881"/>
          <a:ext cx="12192001" cy="829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7141798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B73E78B-5F4A-4E77-954B-5C02AFE61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8213" y="1703694"/>
            <a:ext cx="8729662" cy="345061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5400" b="1" dirty="0">
                <a:latin typeface="Calibri"/>
              </a:rPr>
              <a:t>Thank you for your attention</a:t>
            </a: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3299331478"/>
      </p:ext>
    </p:extLst>
  </p:cSld>
  <p:clrMapOvr>
    <a:masterClrMapping/>
  </p:clrMapOvr>
  <p:transition spd="med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B0F4FE-1C1B-4B6B-B876-4C2220B9F3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Problem </a:t>
            </a:r>
            <a:r>
              <a:rPr lang="ru-RU" b="1" dirty="0"/>
              <a:t>№</a:t>
            </a:r>
            <a:r>
              <a:rPr lang="en-US" b="1" dirty="0"/>
              <a:t>6 </a:t>
            </a:r>
            <a:r>
              <a:rPr lang="ru-RU" b="1" dirty="0"/>
              <a:t>«</a:t>
            </a:r>
            <a:r>
              <a:rPr lang="en-US" b="1" dirty="0"/>
              <a:t>Piezo ignition</a:t>
            </a:r>
            <a:r>
              <a:rPr lang="ru-RU" b="1" dirty="0"/>
              <a:t>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ABE2D5E-0718-46F0-90B8-037D538999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1" y="3830642"/>
            <a:ext cx="4414182" cy="1655762"/>
          </a:xfrm>
        </p:spPr>
        <p:txBody>
          <a:bodyPr>
            <a:noAutofit/>
          </a:bodyPr>
          <a:lstStyle/>
          <a:p>
            <a:pPr algn="r"/>
            <a:r>
              <a:rPr lang="en-US" sz="3600" dirty="0"/>
              <a:t>Sennikova Arina</a:t>
            </a:r>
          </a:p>
          <a:p>
            <a:pPr lvl="4" algn="r"/>
            <a:endParaRPr lang="en-US" sz="2800" dirty="0"/>
          </a:p>
          <a:p>
            <a:pPr algn="r"/>
            <a:r>
              <a:rPr lang="en-US" sz="3600" dirty="0"/>
              <a:t>Team </a:t>
            </a:r>
            <a:r>
              <a:rPr lang="ru-RU" sz="3600" dirty="0"/>
              <a:t>«</a:t>
            </a:r>
            <a:r>
              <a:rPr lang="en-US" sz="3600" dirty="0"/>
              <a:t>Uranium-239</a:t>
            </a:r>
            <a:r>
              <a:rPr lang="ru-RU" sz="3600" dirty="0"/>
              <a:t>»</a:t>
            </a:r>
          </a:p>
        </p:txBody>
      </p:sp>
      <p:grpSp>
        <p:nvGrpSpPr>
          <p:cNvPr id="6" name="Google Shape;92;p13">
            <a:extLst>
              <a:ext uri="{FF2B5EF4-FFF2-40B4-BE49-F238E27FC236}">
                <a16:creationId xmlns:a16="http://schemas.microsoft.com/office/drawing/2014/main" id="{8E6D2117-0857-4E0F-A91D-B36E0247B134}"/>
              </a:ext>
            </a:extLst>
          </p:cNvPr>
          <p:cNvGrpSpPr/>
          <p:nvPr/>
        </p:nvGrpSpPr>
        <p:grpSpPr>
          <a:xfrm>
            <a:off x="4235109" y="-404627"/>
            <a:ext cx="4178982" cy="2961905"/>
            <a:chOff x="4012252" y="-323165"/>
            <a:chExt cx="4178982" cy="2961905"/>
          </a:xfrm>
        </p:grpSpPr>
        <p:pic>
          <p:nvPicPr>
            <p:cNvPr id="7" name="Google Shape;93;p13">
              <a:extLst>
                <a:ext uri="{FF2B5EF4-FFF2-40B4-BE49-F238E27FC236}">
                  <a16:creationId xmlns:a16="http://schemas.microsoft.com/office/drawing/2014/main" id="{8AC6B15E-C9DD-4447-BFF6-43ABF031A712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6095996" y="-323165"/>
              <a:ext cx="2095238" cy="29619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94;p13">
              <a:extLst>
                <a:ext uri="{FF2B5EF4-FFF2-40B4-BE49-F238E27FC236}">
                  <a16:creationId xmlns:a16="http://schemas.microsoft.com/office/drawing/2014/main" id="{FC4E5890-EC60-496D-B58A-68A9BDAF2F0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12252" y="539701"/>
              <a:ext cx="1485898" cy="148589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A2D56B53-8AF9-4687-9CE9-502EB5B7C2D0}"/>
              </a:ext>
            </a:extLst>
          </p:cNvPr>
          <p:cNvSpPr txBox="1">
            <a:spLocks/>
          </p:cNvSpPr>
          <p:nvPr/>
        </p:nvSpPr>
        <p:spPr>
          <a:xfrm>
            <a:off x="1894109" y="5980572"/>
            <a:ext cx="8752114" cy="485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International Young Naturalists’ Tournament 2020</a:t>
            </a:r>
          </a:p>
        </p:txBody>
      </p:sp>
    </p:spTree>
    <p:extLst>
      <p:ext uri="{BB962C8B-B14F-4D97-AF65-F5344CB8AC3E}">
        <p14:creationId xmlns:p14="http://schemas.microsoft.com/office/powerpoint/2010/main" val="1494834866"/>
      </p:ext>
    </p:extLst>
  </p:cSld>
  <p:clrMapOvr>
    <a:masterClrMapping/>
  </p:clrMapOvr>
  <p:transition spd="med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AD39872-3CC3-4216-8B1C-D9A16ECECF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41" y="134319"/>
            <a:ext cx="7453050" cy="6589361"/>
          </a:xfr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BE764F-9A3C-4D7E-BBC5-3FD87A2CD0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134" y="821712"/>
            <a:ext cx="3734124" cy="487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467738"/>
      </p:ext>
    </p:extLst>
  </p:cSld>
  <p:clrMapOvr>
    <a:masterClrMapping/>
  </p:clrMapOvr>
  <p:transition spd="med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480B75-2C77-4A68-8898-BFA9F8557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9248" y="1152144"/>
            <a:ext cx="4023360" cy="29434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dirty="0"/>
              <a:t>Case №1</a:t>
            </a:r>
          </a:p>
        </p:txBody>
      </p:sp>
      <p:sp>
        <p:nvSpPr>
          <p:cNvPr id="42" name="Номер слайда 5">
            <a:extLst>
              <a:ext uri="{FF2B5EF4-FFF2-40B4-BE49-F238E27FC236}">
                <a16:creationId xmlns:a16="http://schemas.microsoft.com/office/drawing/2014/main" id="{B97C197E-923D-4A0E-8F46-A0DE92A98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4082" y="6418492"/>
            <a:ext cx="2743200" cy="365125"/>
          </a:xfrm>
        </p:spPr>
        <p:txBody>
          <a:bodyPr/>
          <a:lstStyle/>
          <a:p>
            <a:r>
              <a:rPr lang="en-US" sz="1600" b="1" dirty="0">
                <a:solidFill>
                  <a:schemeClr val="tx1"/>
                </a:solidFill>
              </a:rPr>
              <a:t>8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4" name="Объект 6">
            <a:extLst>
              <a:ext uri="{FF2B5EF4-FFF2-40B4-BE49-F238E27FC236}">
                <a16:creationId xmlns:a16="http://schemas.microsoft.com/office/drawing/2014/main" id="{1191A02F-2A96-488C-AA8F-EBF3C79D45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9" t="1" r="13480" b="1"/>
          <a:stretch/>
        </p:blipFill>
        <p:spPr>
          <a:xfrm>
            <a:off x="686874" y="10"/>
            <a:ext cx="693878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435212"/>
      </p:ext>
    </p:extLst>
  </p:cSld>
  <p:clrMapOvr>
    <a:masterClrMapping/>
  </p:clrMapOvr>
  <p:transition spd="med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92E3437-D4AD-45E3-9955-1DB73A346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55FE4-39F9-4650-BB58-C3BE7B3B9827}" type="slidenum">
              <a:rPr lang="ru-RU" smtClean="0"/>
              <a:t>26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E8502D-0AD7-4104-B6B6-630894953B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03" y="225234"/>
            <a:ext cx="3997604" cy="628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6782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481A16-1F5E-424E-A35A-BB29F7E2C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940" y="1041904"/>
            <a:ext cx="10826427" cy="112079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Goals and tasks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FB179464-0D46-4843-A253-DC7601F887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5181" y="1807535"/>
                <a:ext cx="11343879" cy="4363954"/>
              </a:xfrm>
            </p:spPr>
            <p:txBody>
              <a:bodyPr anchor="ctr"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Goals</a:t>
                </a:r>
              </a:p>
              <a:p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To </a:t>
                </a:r>
                <a:r>
                  <a:rPr lang="en-US" sz="3200" b="0" i="0" u="none" strike="noStrike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study some piezoelectric material, particularly the response to pressure.</a:t>
                </a: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Tasks</a:t>
                </a:r>
              </a:p>
              <a:p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To find the functional connection between output voltage and force, applied to the piezoid. </a:t>
                </a:r>
              </a:p>
              <a:p>
                <a:pPr algn="just"/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Piezoid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capacitor?</a:t>
                </a:r>
                <a:endParaRPr lang="ru-RU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FB179464-0D46-4843-A253-DC7601F887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5181" y="1807535"/>
                <a:ext cx="11343879" cy="4363954"/>
              </a:xfrm>
              <a:blipFill>
                <a:blip r:embed="rId2"/>
                <a:stretch>
                  <a:fillRect l="-1236" r="-19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Номер слайда 5">
            <a:extLst>
              <a:ext uri="{FF2B5EF4-FFF2-40B4-BE49-F238E27FC236}">
                <a16:creationId xmlns:a16="http://schemas.microsoft.com/office/drawing/2014/main" id="{3216C8C3-C8E7-6B47-965B-3CA969238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9446" y="6217782"/>
            <a:ext cx="2743200" cy="365125"/>
          </a:xfrm>
        </p:spPr>
        <p:txBody>
          <a:bodyPr/>
          <a:lstStyle/>
          <a:p>
            <a:r>
              <a:rPr lang="en-US" sz="4800" b="1" dirty="0">
                <a:solidFill>
                  <a:schemeClr val="tx1"/>
                </a:solidFill>
              </a:rPr>
              <a:t>2</a:t>
            </a:r>
            <a:endParaRPr lang="ru-RU" sz="48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F5222E68-AD6B-4CC7-9C80-652C456EAB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7908285"/>
              </p:ext>
            </p:extLst>
          </p:nvPr>
        </p:nvGraphicFramePr>
        <p:xfrm>
          <a:off x="-1" y="-102881"/>
          <a:ext cx="12192001" cy="829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340458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59E19-C2B7-4D1A-B165-97F6C9189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749" y="1514385"/>
            <a:ext cx="5061098" cy="702388"/>
          </a:xfrm>
        </p:spPr>
        <p:txBody>
          <a:bodyPr anchor="b">
            <a:no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Piezoelectricity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D73962-A21A-4AD8-9299-518C61355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373" y="2519487"/>
            <a:ext cx="5354474" cy="3919299"/>
          </a:xfrm>
        </p:spPr>
        <p:txBody>
          <a:bodyPr anchor="ctr">
            <a:normAutofit/>
          </a:bodyPr>
          <a:lstStyle/>
          <a:p>
            <a:pPr marL="0" indent="0" algn="ctr" fontAlgn="base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2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Piezoelectric effect is an effect of the occurrence of an electric voltage between the faces of piezoid under an influence of mechanical action.</a:t>
            </a:r>
          </a:p>
          <a:p>
            <a:pPr marL="0" indent="0" algn="just" fontAlgn="base">
              <a:spcBef>
                <a:spcPts val="0"/>
              </a:spcBef>
              <a:spcAft>
                <a:spcPts val="600"/>
              </a:spcAft>
              <a:buNone/>
            </a:pPr>
            <a:endParaRPr lang="en-US" sz="1800" b="0" i="0" u="none" strike="noStrike" dirty="0">
              <a:effectLst/>
            </a:endParaRPr>
          </a:p>
          <a:p>
            <a:pPr marL="0" indent="0" algn="just" fontAlgn="base">
              <a:spcBef>
                <a:spcPts val="0"/>
              </a:spcBef>
              <a:spcAft>
                <a:spcPts val="600"/>
              </a:spcAft>
              <a:buNone/>
            </a:pPr>
            <a:endParaRPr lang="en-US" sz="1800" b="0" i="0" u="none" strike="noStrike" dirty="0">
              <a:solidFill>
                <a:srgbClr val="FFFFFF"/>
              </a:solidFill>
              <a:effectLst/>
            </a:endParaRPr>
          </a:p>
        </p:txBody>
      </p:sp>
      <p:sp>
        <p:nvSpPr>
          <p:cNvPr id="73" name="Номер слайда 5">
            <a:extLst>
              <a:ext uri="{FF2B5EF4-FFF2-40B4-BE49-F238E27FC236}">
                <a16:creationId xmlns:a16="http://schemas.microsoft.com/office/drawing/2014/main" id="{0FF0794A-889A-1740-AECD-C6AB3D16F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9446" y="6217782"/>
            <a:ext cx="2743200" cy="365125"/>
          </a:xfrm>
        </p:spPr>
        <p:txBody>
          <a:bodyPr/>
          <a:lstStyle/>
          <a:p>
            <a:r>
              <a:rPr lang="en-US" sz="4800" b="1" dirty="0">
                <a:solidFill>
                  <a:schemeClr val="tx1"/>
                </a:solidFill>
              </a:rPr>
              <a:t>3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DA23127-1C4E-4BBD-A5C5-0937ED5FBC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74334"/>
            <a:ext cx="4816180" cy="4816180"/>
          </a:xfrm>
          <a:prstGeom prst="rect">
            <a:avLst/>
          </a:prstGeom>
        </p:spPr>
      </p:pic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32B9D704-CC91-474D-B986-D96B8FCB7B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4735940"/>
              </p:ext>
            </p:extLst>
          </p:nvPr>
        </p:nvGraphicFramePr>
        <p:xfrm>
          <a:off x="-1" y="-102881"/>
          <a:ext cx="12192001" cy="829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62447969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5DED47-3C7F-4640-939C-656905101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8206" y="891077"/>
            <a:ext cx="6329778" cy="742321"/>
          </a:xfrm>
        </p:spPr>
        <p:txBody>
          <a:bodyPr anchor="b">
            <a:no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What is a piezoid?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6F79EC65-7692-4962-90AE-6741D935D5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8439" y="2948042"/>
                <a:ext cx="5811915" cy="3409898"/>
              </a:xfrm>
            </p:spPr>
            <p:txBody>
              <a:bodyPr anchor="t">
                <a:normAutofit/>
              </a:bodyPr>
              <a:lstStyle/>
              <a:p>
                <a:endParaRPr lang="en-US" sz="3200" b="0" i="0" u="none" strike="noStrike" dirty="0">
                  <a:effectLst/>
                  <a:latin typeface="Arial" panose="020B0604020202020204" pitchFamily="34" charset="0"/>
                </a:endParaRPr>
              </a:p>
              <a:p>
                <a:pPr algn="ctr"/>
                <a:r>
                  <a:rPr lang="en-US" sz="3200" b="0" i="0" u="none" strike="noStrike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A charge on a piezoid can be found by the formula:</a:t>
                </a:r>
              </a:p>
              <a:p>
                <a:pPr marL="0" indent="0" algn="ctr">
                  <a:buNone/>
                </a:pPr>
                <a:r>
                  <a:rPr lang="en-US" sz="3200" b="0" i="0" u="none" strike="noStrike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ru-RU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endParaRPr lang="en-US" sz="3200" b="1" i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3200" b="1" i="1" u="none" strike="noStrike" smtClean="0">
                        <a:effectLst/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3200" i="0" u="none" strike="noStrike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- piezoelectric module</a:t>
                </a:r>
              </a:p>
              <a:p>
                <a:endParaRPr lang="en-US" sz="2000" b="0" i="0" u="none" strike="noStrike" dirty="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000" dirty="0">
                  <a:latin typeface="Arial" panose="020B0604020202020204" pitchFamily="34" charset="0"/>
                </a:endParaRPr>
              </a:p>
              <a:p>
                <a:endParaRPr lang="en-US" sz="2000" dirty="0">
                  <a:latin typeface="Arial" panose="020B0604020202020204" pitchFamily="34" charset="0"/>
                </a:endParaRPr>
              </a:p>
              <a:p>
                <a:endParaRPr lang="en-US" sz="2000" dirty="0">
                  <a:latin typeface="Arial" panose="020B0604020202020204" pitchFamily="34" charset="0"/>
                </a:endParaRPr>
              </a:p>
              <a:p>
                <a:endParaRPr lang="en-US" sz="2000" dirty="0">
                  <a:latin typeface="Arial" panose="020B0604020202020204" pitchFamily="34" charset="0"/>
                </a:endParaRPr>
              </a:p>
              <a:p>
                <a:endParaRPr lang="en-US" sz="2000" dirty="0">
                  <a:latin typeface="Arial" panose="020B0604020202020204" pitchFamily="34" charset="0"/>
                </a:endParaRPr>
              </a:p>
              <a:p>
                <a:endParaRPr lang="en-US" sz="2000" dirty="0">
                  <a:latin typeface="Arial" panose="020B0604020202020204" pitchFamily="34" charset="0"/>
                </a:endParaRPr>
              </a:p>
              <a:p>
                <a:endParaRPr lang="en-US" sz="2000" dirty="0">
                  <a:latin typeface="Arial" panose="020B0604020202020204" pitchFamily="34" charset="0"/>
                </a:endParaRPr>
              </a:p>
              <a:p>
                <a:endParaRPr lang="en-US" sz="2000" dirty="0">
                  <a:latin typeface="Arial" panose="020B0604020202020204" pitchFamily="34" charset="0"/>
                </a:endParaRPr>
              </a:p>
              <a:p>
                <a:endParaRPr lang="ru-RU" sz="2000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6F79EC65-7692-4962-90AE-6741D935D5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439" y="2948042"/>
                <a:ext cx="5811915" cy="3409898"/>
              </a:xfrm>
              <a:blipFill>
                <a:blip r:embed="rId2"/>
                <a:stretch>
                  <a:fillRect l="-1048" r="-31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6D4F3C2F-0FB4-BB4C-BCBA-1DE8DFFB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2240" y="5867827"/>
            <a:ext cx="2743200" cy="365125"/>
          </a:xfrm>
        </p:spPr>
        <p:txBody>
          <a:bodyPr/>
          <a:lstStyle/>
          <a:p>
            <a:r>
              <a:rPr lang="en-US" sz="4800" b="1" dirty="0">
                <a:solidFill>
                  <a:schemeClr val="tx1"/>
                </a:solidFill>
              </a:rPr>
              <a:t>4</a:t>
            </a:r>
            <a:endParaRPr lang="ru-RU" sz="4800" b="1" dirty="0">
              <a:solidFill>
                <a:schemeClr val="tx1"/>
              </a:solidFill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D7978F9-6C26-4684-A16F-F003BF57EBAD}"/>
              </a:ext>
            </a:extLst>
          </p:cNvPr>
          <p:cNvGrpSpPr/>
          <p:nvPr/>
        </p:nvGrpSpPr>
        <p:grpSpPr>
          <a:xfrm>
            <a:off x="5927835" y="2137166"/>
            <a:ext cx="6077605" cy="3409898"/>
            <a:chOff x="1200725" y="1771151"/>
            <a:chExt cx="6947418" cy="3833611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18FC0B7B-3719-44CD-A5B0-8786A3712232}"/>
                </a:ext>
              </a:extLst>
            </p:cNvPr>
            <p:cNvGrpSpPr/>
            <p:nvPr/>
          </p:nvGrpSpPr>
          <p:grpSpPr>
            <a:xfrm>
              <a:off x="1200725" y="1771151"/>
              <a:ext cx="4478367" cy="3833611"/>
              <a:chOff x="1360529" y="1771151"/>
              <a:chExt cx="4478367" cy="3833611"/>
            </a:xfrm>
          </p:grpSpPr>
          <p:pic>
            <p:nvPicPr>
              <p:cNvPr id="7" name="Picture 2" descr="http://znakka4estva.ru/uploads/category_items/sources/d791fa18b9ee8d56437abbdd7b51342c.jpg">
                <a:extLst>
                  <a:ext uri="{FF2B5EF4-FFF2-40B4-BE49-F238E27FC236}">
                    <a16:creationId xmlns:a16="http://schemas.microsoft.com/office/drawing/2014/main" id="{763AB014-D78F-4398-97CE-E779C9CC17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302" t="318" r="65408" b="-1"/>
              <a:stretch/>
            </p:blipFill>
            <p:spPr bwMode="auto">
              <a:xfrm>
                <a:off x="1360529" y="1771151"/>
                <a:ext cx="2385773" cy="38336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2" descr="http://znakka4estva.ru/uploads/category_items/sources/d791fa18b9ee8d56437abbdd7b51342c.jpg">
                <a:extLst>
                  <a:ext uri="{FF2B5EF4-FFF2-40B4-BE49-F238E27FC236}">
                    <a16:creationId xmlns:a16="http://schemas.microsoft.com/office/drawing/2014/main" id="{EB055C6E-0F08-48B5-8684-C197ED11A8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127" t="369" r="35072"/>
              <a:stretch/>
            </p:blipFill>
            <p:spPr bwMode="auto">
              <a:xfrm>
                <a:off x="3745099" y="1771151"/>
                <a:ext cx="2093797" cy="38336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" name="Picture 2" descr="http://znakka4estva.ru/uploads/category_items/sources/d791fa18b9ee8d56437abbdd7b51342c.jpg">
              <a:extLst>
                <a:ext uri="{FF2B5EF4-FFF2-40B4-BE49-F238E27FC236}">
                  <a16:creationId xmlns:a16="http://schemas.microsoft.com/office/drawing/2014/main" id="{A4A00C78-73AE-4B39-B3F1-75DEEDBACB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386" t="194"/>
            <a:stretch/>
          </p:blipFill>
          <p:spPr bwMode="auto">
            <a:xfrm>
              <a:off x="5674670" y="1771151"/>
              <a:ext cx="2473473" cy="3833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8FFDFC4-0C8C-E747-822D-E2B27A57BC55}"/>
              </a:ext>
            </a:extLst>
          </p:cNvPr>
          <p:cNvSpPr txBox="1"/>
          <p:nvPr/>
        </p:nvSpPr>
        <p:spPr>
          <a:xfrm>
            <a:off x="186561" y="1996892"/>
            <a:ext cx="55547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Piezoid is a crystal that polarizes under a physical impact</a:t>
            </a:r>
          </a:p>
          <a:p>
            <a:endParaRPr lang="ru-RU" sz="3200" dirty="0"/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9E6D200F-4833-421F-BDBE-C41EE2A691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2103445"/>
              </p:ext>
            </p:extLst>
          </p:nvPr>
        </p:nvGraphicFramePr>
        <p:xfrm>
          <a:off x="-1" y="-102881"/>
          <a:ext cx="12192001" cy="829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12804002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ADB83-290E-4C06-AD04-655C75B11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749" y="686432"/>
            <a:ext cx="7474172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Hypotheses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7B68FB-8B3E-4529-985A-B852ADE11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742" y="1781504"/>
            <a:ext cx="11239941" cy="5076496"/>
          </a:xfrm>
        </p:spPr>
        <p:txBody>
          <a:bodyPr anchor="ctr">
            <a:norm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voltage on the piezoid depends on:</a:t>
            </a: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 algn="just"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pplied force – linearly</a:t>
            </a:r>
          </a:p>
          <a:p>
            <a:pPr marL="971550" lvl="1" indent="-514350" algn="just">
              <a:buFont typeface="+mj-lt"/>
              <a:buAutoNum type="arabicPeriod"/>
            </a:pPr>
            <a:endParaRPr lang="en-US" sz="2800" b="0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 algn="just"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rea, to which the force is applied</a:t>
            </a:r>
          </a:p>
          <a:p>
            <a:pPr marL="971550" lvl="1" indent="-514350" algn="just">
              <a:buFont typeface="+mj-lt"/>
              <a:buAutoNum type="arabicPeriod"/>
            </a:pPr>
            <a:endParaRPr lang="en-US" sz="2800" b="0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piezoid is similar to the capacitor in properties, so can a piezoid be a flat capacitor?</a:t>
            </a:r>
          </a:p>
          <a:p>
            <a:pPr marL="0" indent="0">
              <a:buNone/>
            </a:pPr>
            <a:endParaRPr lang="en-US" b="0" i="0" u="none" strike="noStrike" dirty="0">
              <a:effectLst/>
            </a:endParaRP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BE7DFF50-B9FE-A446-B892-2727801BE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058" y="6173622"/>
            <a:ext cx="2743200" cy="365125"/>
          </a:xfrm>
        </p:spPr>
        <p:txBody>
          <a:bodyPr/>
          <a:lstStyle/>
          <a:p>
            <a:r>
              <a:rPr lang="en-US" sz="4800" b="1" dirty="0">
                <a:solidFill>
                  <a:schemeClr val="tx1"/>
                </a:solidFill>
              </a:rPr>
              <a:t>5</a:t>
            </a:r>
            <a:endParaRPr lang="ru-RU" sz="48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C769ACDE-9509-41A8-AADB-64E46A08D1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7357973"/>
              </p:ext>
            </p:extLst>
          </p:nvPr>
        </p:nvGraphicFramePr>
        <p:xfrm>
          <a:off x="-1" y="-102881"/>
          <a:ext cx="12192001" cy="829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06631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2138C9-4DD4-493C-8998-5AC5184CC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0246" y="1998865"/>
            <a:ext cx="3444240" cy="784228"/>
          </a:xfrm>
        </p:spPr>
        <p:txBody>
          <a:bodyPr anchor="b">
            <a:norm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7DF85F-F681-491B-A3C2-C1B0399CC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2534" y="2612820"/>
            <a:ext cx="3735220" cy="3631381"/>
          </a:xfrm>
        </p:spPr>
        <p:txBody>
          <a:bodyPr anchor="ctr">
            <a:no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Multimeter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Experimental setup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made of plastic bottles and needle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Piezoid</a:t>
            </a:r>
          </a:p>
          <a:p>
            <a:pPr marL="342900" indent="-342900" algn="just"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39" name="Номер слайда 5">
            <a:extLst>
              <a:ext uri="{FF2B5EF4-FFF2-40B4-BE49-F238E27FC236}">
                <a16:creationId xmlns:a16="http://schemas.microsoft.com/office/drawing/2014/main" id="{2C61A4FB-D860-334D-9DA3-E0D5C7539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2240" y="5867827"/>
            <a:ext cx="2743200" cy="365125"/>
          </a:xfrm>
        </p:spPr>
        <p:txBody>
          <a:bodyPr/>
          <a:lstStyle/>
          <a:p>
            <a:r>
              <a:rPr lang="en-US" sz="4800" b="1" dirty="0">
                <a:solidFill>
                  <a:schemeClr val="tx1"/>
                </a:solidFill>
              </a:rPr>
              <a:t>6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43960A8-5D45-40CB-A720-138D1447CD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2" r="-2" b="-2"/>
          <a:stretch/>
        </p:blipFill>
        <p:spPr>
          <a:xfrm>
            <a:off x="374246" y="939462"/>
            <a:ext cx="3566160" cy="5577118"/>
          </a:xfrm>
          <a:prstGeom prst="rect">
            <a:avLst/>
          </a:prstGeom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id="{B0C89C06-FF90-4366-8E33-81226E7C03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91" r="11259" b="1"/>
          <a:stretch/>
        </p:blipFill>
        <p:spPr>
          <a:xfrm>
            <a:off x="4228390" y="930584"/>
            <a:ext cx="3566160" cy="5577118"/>
          </a:xfrm>
          <a:prstGeom prst="rect">
            <a:avLst/>
          </a:prstGeom>
        </p:spPr>
      </p:pic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AE322D02-811E-4E7D-BD64-88AB6FD40F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018640"/>
              </p:ext>
            </p:extLst>
          </p:nvPr>
        </p:nvGraphicFramePr>
        <p:xfrm>
          <a:off x="-1" y="-102881"/>
          <a:ext cx="12192001" cy="829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81248897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29">
            <a:extLst>
              <a:ext uri="{FF2B5EF4-FFF2-40B4-BE49-F238E27FC236}">
                <a16:creationId xmlns:a16="http://schemas.microsoft.com/office/drawing/2014/main" id="{B63BC8B5-455D-4CCF-8AE6-9CDD08EF3A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" t="7703" r="12913" b="3320"/>
          <a:stretch/>
        </p:blipFill>
        <p:spPr>
          <a:xfrm>
            <a:off x="3372352" y="1998532"/>
            <a:ext cx="5447293" cy="45847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6BCA0BBB-C9B3-476F-9F04-EF3037ADA2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427556" y="3714825"/>
                <a:ext cx="2376501" cy="486582"/>
              </a:xfrm>
            </p:spPr>
            <p:txBody>
              <a:bodyPr wrap="square" anchor="t">
                <a:normAutofit fontScale="85000" lnSpcReduction="10000"/>
              </a:bodyPr>
              <a:lstStyle/>
              <a:p>
                <a:pPr mar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100" b="1" i="1" u="none" strike="noStrike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1" i="1" u="none" strike="noStrike" smtClean="0">
                            <a:effectLst/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sz="2100" b="1" i="1" u="none" strike="noStrike" smtClean="0">
                            <a:effectLst/>
                            <a:latin typeface="Cambria Math" panose="02040503050406030204" pitchFamily="18" charset="0"/>
                          </a:rPr>
                          <m:t>𝒎𝒂𝒙</m:t>
                        </m:r>
                      </m:sub>
                    </m:sSub>
                    <m:r>
                      <a:rPr lang="en-US" sz="2100" b="1" i="1" u="none" strike="noStrike" smtClean="0"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00" b="1" i="1" u="none" strike="noStrike" dirty="0" smtClean="0">
                        <a:effectLst/>
                        <a:latin typeface="Cambria Math" panose="02040503050406030204" pitchFamily="18" charset="0"/>
                      </a:rPr>
                      <m:t>𝟐𝟏𝟎𝟎</m:t>
                    </m:r>
                  </m:oMath>
                </a14:m>
                <a:r>
                  <a:rPr lang="en-US" sz="2100" b="1" i="0" u="none" strike="noStrike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mV </a:t>
                </a:r>
                <a:r>
                  <a:rPr lang="en-US" sz="2000" b="1" i="0" u="none" strike="noStrike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    </a:t>
                </a:r>
                <a:endParaRPr lang="en-US" sz="2000" b="1" dirty="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ru-RU" sz="2000" b="1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6BCA0BBB-C9B3-476F-9F04-EF3037ADA2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427556" y="3714825"/>
                <a:ext cx="2376501" cy="486582"/>
              </a:xfrm>
              <a:blipFill>
                <a:blip r:embed="rId4"/>
                <a:stretch>
                  <a:fillRect t="-1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Номер слайда 5">
            <a:extLst>
              <a:ext uri="{FF2B5EF4-FFF2-40B4-BE49-F238E27FC236}">
                <a16:creationId xmlns:a16="http://schemas.microsoft.com/office/drawing/2014/main" id="{F9529223-405B-B143-A66E-886D48C0D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5508" y="6290200"/>
            <a:ext cx="2743200" cy="365125"/>
          </a:xfrm>
        </p:spPr>
        <p:txBody>
          <a:bodyPr/>
          <a:lstStyle/>
          <a:p>
            <a:r>
              <a:rPr lang="en-US" sz="4800" b="1" dirty="0">
                <a:solidFill>
                  <a:schemeClr val="tx1"/>
                </a:solidFill>
              </a:rPr>
              <a:t>7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F8C426FF-520D-4908-859F-6FBC9127270B}"/>
              </a:ext>
            </a:extLst>
          </p:cNvPr>
          <p:cNvSpPr txBox="1">
            <a:spLocks/>
          </p:cNvSpPr>
          <p:nvPr/>
        </p:nvSpPr>
        <p:spPr>
          <a:xfrm>
            <a:off x="629314" y="651768"/>
            <a:ext cx="109333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Experiment 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№1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Case 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1. Maximum output voltage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7DDD16FD-C175-4C96-92B0-74B5B53A8B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0691063"/>
              </p:ext>
            </p:extLst>
          </p:nvPr>
        </p:nvGraphicFramePr>
        <p:xfrm>
          <a:off x="-1" y="-102881"/>
          <a:ext cx="12192001" cy="829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5083621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1782C3-6447-4356-8F88-24AF73A81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8267" y="567720"/>
            <a:ext cx="421028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Experiment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№1</a:t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Case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№2</a:t>
            </a: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5FE3BCE3-3BB2-6C42-91AD-490097916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2227" y="6235929"/>
            <a:ext cx="2743200" cy="365125"/>
          </a:xfrm>
        </p:spPr>
        <p:txBody>
          <a:bodyPr/>
          <a:lstStyle/>
          <a:p>
            <a:r>
              <a:rPr lang="en-US" sz="4800" b="1" dirty="0">
                <a:solidFill>
                  <a:schemeClr val="tx1"/>
                </a:solidFill>
              </a:rPr>
              <a:t>8</a:t>
            </a:r>
            <a:endParaRPr lang="ru-RU" sz="4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Таблица 2">
                <a:extLst>
                  <a:ext uri="{FF2B5EF4-FFF2-40B4-BE49-F238E27FC236}">
                    <a16:creationId xmlns:a16="http://schemas.microsoft.com/office/drawing/2014/main" id="{517452F5-ED0C-4B19-A775-EC6967D572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2580274"/>
                  </p:ext>
                </p:extLst>
              </p:nvPr>
            </p:nvGraphicFramePr>
            <p:xfrm>
              <a:off x="1713401" y="1795625"/>
              <a:ext cx="3071158" cy="4748654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1451134">
                      <a:extLst>
                        <a:ext uri="{9D8B030D-6E8A-4147-A177-3AD203B41FA5}">
                          <a16:colId xmlns:a16="http://schemas.microsoft.com/office/drawing/2014/main" val="3690135563"/>
                        </a:ext>
                      </a:extLst>
                    </a:gridCol>
                    <a:gridCol w="1620024">
                      <a:extLst>
                        <a:ext uri="{9D8B030D-6E8A-4147-A177-3AD203B41FA5}">
                          <a16:colId xmlns:a16="http://schemas.microsoft.com/office/drawing/2014/main" val="4052390288"/>
                        </a:ext>
                      </a:extLst>
                    </a:gridCol>
                  </a:tblGrid>
                  <a:tr h="5089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m (gr)</a:t>
                          </a:r>
                          <a:endParaRPr lang="ru-RU" sz="1900" dirty="0"/>
                        </a:p>
                      </a:txBody>
                      <a:tcPr marL="97670" marR="97670" marT="48835" marB="48835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U (mV)</a:t>
                          </a:r>
                          <a:endParaRPr lang="ru-RU" sz="1900" dirty="0"/>
                        </a:p>
                      </a:txBody>
                      <a:tcPr marL="97670" marR="97670" marT="48835" marB="48835"/>
                    </a:tc>
                    <a:extLst>
                      <a:ext uri="{0D108BD9-81ED-4DB2-BD59-A6C34878D82A}">
                        <a16:rowId xmlns:a16="http://schemas.microsoft.com/office/drawing/2014/main" val="4268845065"/>
                      </a:ext>
                    </a:extLst>
                  </a:tr>
                  <a:tr h="5089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10</a:t>
                          </a:r>
                          <a:endParaRPr lang="ru-RU" sz="1900" dirty="0"/>
                        </a:p>
                      </a:txBody>
                      <a:tcPr marL="97670" marR="97670" marT="48835" marB="48835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24</a:t>
                          </a:r>
                          <a:endParaRPr lang="ru-RU" sz="1900" dirty="0"/>
                        </a:p>
                      </a:txBody>
                      <a:tcPr marL="97670" marR="97670" marT="48835" marB="48835"/>
                    </a:tc>
                    <a:extLst>
                      <a:ext uri="{0D108BD9-81ED-4DB2-BD59-A6C34878D82A}">
                        <a16:rowId xmlns:a16="http://schemas.microsoft.com/office/drawing/2014/main" val="4012493673"/>
                      </a:ext>
                    </a:extLst>
                  </a:tr>
                  <a:tr h="5089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20</a:t>
                          </a:r>
                          <a:endParaRPr lang="ru-RU" sz="1900" dirty="0"/>
                        </a:p>
                      </a:txBody>
                      <a:tcPr marL="97670" marR="97670" marT="48835" marB="48835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25</a:t>
                          </a:r>
                          <a:endParaRPr lang="ru-RU" sz="1900" dirty="0"/>
                        </a:p>
                      </a:txBody>
                      <a:tcPr marL="97670" marR="97670" marT="48835" marB="48835"/>
                    </a:tc>
                    <a:extLst>
                      <a:ext uri="{0D108BD9-81ED-4DB2-BD59-A6C34878D82A}">
                        <a16:rowId xmlns:a16="http://schemas.microsoft.com/office/drawing/2014/main" val="2910541760"/>
                      </a:ext>
                    </a:extLst>
                  </a:tr>
                  <a:tr h="5089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30</a:t>
                          </a:r>
                          <a:endParaRPr lang="ru-RU" sz="1900" dirty="0"/>
                        </a:p>
                      </a:txBody>
                      <a:tcPr marL="97670" marR="97670" marT="48835" marB="48835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28</a:t>
                          </a:r>
                          <a:endParaRPr lang="ru-RU" sz="1900" dirty="0"/>
                        </a:p>
                      </a:txBody>
                      <a:tcPr marL="97670" marR="97670" marT="48835" marB="48835"/>
                    </a:tc>
                    <a:extLst>
                      <a:ext uri="{0D108BD9-81ED-4DB2-BD59-A6C34878D82A}">
                        <a16:rowId xmlns:a16="http://schemas.microsoft.com/office/drawing/2014/main" val="3783199702"/>
                      </a:ext>
                    </a:extLst>
                  </a:tr>
                  <a:tr h="5089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40</a:t>
                          </a:r>
                          <a:endParaRPr lang="ru-RU" sz="1900" dirty="0"/>
                        </a:p>
                      </a:txBody>
                      <a:tcPr marL="97670" marR="97670" marT="48835" marB="48835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23</a:t>
                          </a:r>
                          <a:endParaRPr lang="ru-RU" sz="1900" dirty="0"/>
                        </a:p>
                      </a:txBody>
                      <a:tcPr marL="97670" marR="97670" marT="48835" marB="48835"/>
                    </a:tc>
                    <a:extLst>
                      <a:ext uri="{0D108BD9-81ED-4DB2-BD59-A6C34878D82A}">
                        <a16:rowId xmlns:a16="http://schemas.microsoft.com/office/drawing/2014/main" val="3068724419"/>
                      </a:ext>
                    </a:extLst>
                  </a:tr>
                  <a:tr h="5089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50</a:t>
                          </a:r>
                          <a:endParaRPr lang="ru-RU" sz="1900" dirty="0"/>
                        </a:p>
                      </a:txBody>
                      <a:tcPr marL="97670" marR="97670" marT="48835" marB="48835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22</a:t>
                          </a:r>
                          <a:endParaRPr lang="ru-RU" sz="1900" dirty="0"/>
                        </a:p>
                      </a:txBody>
                      <a:tcPr marL="97670" marR="97670" marT="48835" marB="48835"/>
                    </a:tc>
                    <a:extLst>
                      <a:ext uri="{0D108BD9-81ED-4DB2-BD59-A6C34878D82A}">
                        <a16:rowId xmlns:a16="http://schemas.microsoft.com/office/drawing/2014/main" val="2354033636"/>
                      </a:ext>
                    </a:extLst>
                  </a:tr>
                  <a:tr h="5089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60</a:t>
                          </a:r>
                          <a:endParaRPr lang="ru-RU" sz="1900" dirty="0"/>
                        </a:p>
                      </a:txBody>
                      <a:tcPr marL="97670" marR="97670" marT="48835" marB="48835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27</a:t>
                          </a:r>
                          <a:endParaRPr lang="ru-RU" sz="1900" dirty="0"/>
                        </a:p>
                      </a:txBody>
                      <a:tcPr marL="97670" marR="97670" marT="48835" marB="48835"/>
                    </a:tc>
                    <a:extLst>
                      <a:ext uri="{0D108BD9-81ED-4DB2-BD59-A6C34878D82A}">
                        <a16:rowId xmlns:a16="http://schemas.microsoft.com/office/drawing/2014/main" val="2006897443"/>
                      </a:ext>
                    </a:extLst>
                  </a:tr>
                  <a:tr h="5089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70</a:t>
                          </a:r>
                          <a:endParaRPr lang="ru-RU" sz="1900" dirty="0"/>
                        </a:p>
                      </a:txBody>
                      <a:tcPr marL="97670" marR="97670" marT="48835" marB="48835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25</a:t>
                          </a:r>
                          <a:endParaRPr lang="ru-RU" sz="1900" dirty="0"/>
                        </a:p>
                      </a:txBody>
                      <a:tcPr marL="97670" marR="97670" marT="48835" marB="48835"/>
                    </a:tc>
                    <a:extLst>
                      <a:ext uri="{0D108BD9-81ED-4DB2-BD59-A6C34878D82A}">
                        <a16:rowId xmlns:a16="http://schemas.microsoft.com/office/drawing/2014/main" val="655678782"/>
                      </a:ext>
                    </a:extLst>
                  </a:tr>
                  <a:tr h="652534"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ru-RU" sz="19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≈</m:t>
                              </m:r>
                            </m:oMath>
                          </a14:m>
                          <a:r>
                            <a:rPr lang="ru-RU" sz="1900" dirty="0"/>
                            <a:t>1.957</a:t>
                          </a:r>
                          <a:r>
                            <a:rPr lang="en-US" sz="1900" dirty="0"/>
                            <a:t> mV</a:t>
                          </a:r>
                          <a:r>
                            <a:rPr lang="ru-RU" sz="1900" dirty="0"/>
                            <a:t> (</a:t>
                          </a:r>
                          <a:r>
                            <a:rPr lang="en-US" sz="1900" dirty="0"/>
                            <a:t>table</a:t>
                          </a:r>
                          <a:r>
                            <a:rPr lang="en-US" sz="1900" baseline="0" dirty="0"/>
                            <a:t> on the plot</a:t>
                          </a:r>
                          <a:r>
                            <a:rPr lang="ru-RU" sz="1900" dirty="0"/>
                            <a:t>)</a:t>
                          </a:r>
                        </a:p>
                      </a:txBody>
                      <a:tcPr marL="97670" marR="97670" marT="48835" marB="48835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012853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Таблица 2">
                <a:extLst>
                  <a:ext uri="{FF2B5EF4-FFF2-40B4-BE49-F238E27FC236}">
                    <a16:creationId xmlns:a16="http://schemas.microsoft.com/office/drawing/2014/main" id="{517452F5-ED0C-4B19-A775-EC6967D572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2580274"/>
                  </p:ext>
                </p:extLst>
              </p:nvPr>
            </p:nvGraphicFramePr>
            <p:xfrm>
              <a:off x="1713401" y="1795625"/>
              <a:ext cx="3071158" cy="4748654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1451134">
                      <a:extLst>
                        <a:ext uri="{9D8B030D-6E8A-4147-A177-3AD203B41FA5}">
                          <a16:colId xmlns:a16="http://schemas.microsoft.com/office/drawing/2014/main" val="3690135563"/>
                        </a:ext>
                      </a:extLst>
                    </a:gridCol>
                    <a:gridCol w="1620024">
                      <a:extLst>
                        <a:ext uri="{9D8B030D-6E8A-4147-A177-3AD203B41FA5}">
                          <a16:colId xmlns:a16="http://schemas.microsoft.com/office/drawing/2014/main" val="4052390288"/>
                        </a:ext>
                      </a:extLst>
                    </a:gridCol>
                  </a:tblGrid>
                  <a:tr h="5089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m (gr)</a:t>
                          </a:r>
                          <a:endParaRPr lang="ru-RU" sz="1900" dirty="0"/>
                        </a:p>
                      </a:txBody>
                      <a:tcPr marL="97670" marR="97670" marT="48835" marB="48835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U (mV)</a:t>
                          </a:r>
                          <a:endParaRPr lang="ru-RU" sz="1900" dirty="0"/>
                        </a:p>
                      </a:txBody>
                      <a:tcPr marL="97670" marR="97670" marT="48835" marB="48835"/>
                    </a:tc>
                    <a:extLst>
                      <a:ext uri="{0D108BD9-81ED-4DB2-BD59-A6C34878D82A}">
                        <a16:rowId xmlns:a16="http://schemas.microsoft.com/office/drawing/2014/main" val="4268845065"/>
                      </a:ext>
                    </a:extLst>
                  </a:tr>
                  <a:tr h="5089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10</a:t>
                          </a:r>
                          <a:endParaRPr lang="ru-RU" sz="1900" dirty="0"/>
                        </a:p>
                      </a:txBody>
                      <a:tcPr marL="97670" marR="97670" marT="48835" marB="48835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24</a:t>
                          </a:r>
                          <a:endParaRPr lang="ru-RU" sz="1900" dirty="0"/>
                        </a:p>
                      </a:txBody>
                      <a:tcPr marL="97670" marR="97670" marT="48835" marB="48835"/>
                    </a:tc>
                    <a:extLst>
                      <a:ext uri="{0D108BD9-81ED-4DB2-BD59-A6C34878D82A}">
                        <a16:rowId xmlns:a16="http://schemas.microsoft.com/office/drawing/2014/main" val="4012493673"/>
                      </a:ext>
                    </a:extLst>
                  </a:tr>
                  <a:tr h="5089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20</a:t>
                          </a:r>
                          <a:endParaRPr lang="ru-RU" sz="1900" dirty="0"/>
                        </a:p>
                      </a:txBody>
                      <a:tcPr marL="97670" marR="97670" marT="48835" marB="48835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25</a:t>
                          </a:r>
                          <a:endParaRPr lang="ru-RU" sz="1900" dirty="0"/>
                        </a:p>
                      </a:txBody>
                      <a:tcPr marL="97670" marR="97670" marT="48835" marB="48835"/>
                    </a:tc>
                    <a:extLst>
                      <a:ext uri="{0D108BD9-81ED-4DB2-BD59-A6C34878D82A}">
                        <a16:rowId xmlns:a16="http://schemas.microsoft.com/office/drawing/2014/main" val="2910541760"/>
                      </a:ext>
                    </a:extLst>
                  </a:tr>
                  <a:tr h="5089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30</a:t>
                          </a:r>
                          <a:endParaRPr lang="ru-RU" sz="1900" dirty="0"/>
                        </a:p>
                      </a:txBody>
                      <a:tcPr marL="97670" marR="97670" marT="48835" marB="48835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28</a:t>
                          </a:r>
                          <a:endParaRPr lang="ru-RU" sz="1900" dirty="0"/>
                        </a:p>
                      </a:txBody>
                      <a:tcPr marL="97670" marR="97670" marT="48835" marB="48835"/>
                    </a:tc>
                    <a:extLst>
                      <a:ext uri="{0D108BD9-81ED-4DB2-BD59-A6C34878D82A}">
                        <a16:rowId xmlns:a16="http://schemas.microsoft.com/office/drawing/2014/main" val="3783199702"/>
                      </a:ext>
                    </a:extLst>
                  </a:tr>
                  <a:tr h="5089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40</a:t>
                          </a:r>
                          <a:endParaRPr lang="ru-RU" sz="1900" dirty="0"/>
                        </a:p>
                      </a:txBody>
                      <a:tcPr marL="97670" marR="97670" marT="48835" marB="48835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23</a:t>
                          </a:r>
                          <a:endParaRPr lang="ru-RU" sz="1900" dirty="0"/>
                        </a:p>
                      </a:txBody>
                      <a:tcPr marL="97670" marR="97670" marT="48835" marB="48835"/>
                    </a:tc>
                    <a:extLst>
                      <a:ext uri="{0D108BD9-81ED-4DB2-BD59-A6C34878D82A}">
                        <a16:rowId xmlns:a16="http://schemas.microsoft.com/office/drawing/2014/main" val="3068724419"/>
                      </a:ext>
                    </a:extLst>
                  </a:tr>
                  <a:tr h="5089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50</a:t>
                          </a:r>
                          <a:endParaRPr lang="ru-RU" sz="1900" dirty="0"/>
                        </a:p>
                      </a:txBody>
                      <a:tcPr marL="97670" marR="97670" marT="48835" marB="48835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22</a:t>
                          </a:r>
                          <a:endParaRPr lang="ru-RU" sz="1900" dirty="0"/>
                        </a:p>
                      </a:txBody>
                      <a:tcPr marL="97670" marR="97670" marT="48835" marB="48835"/>
                    </a:tc>
                    <a:extLst>
                      <a:ext uri="{0D108BD9-81ED-4DB2-BD59-A6C34878D82A}">
                        <a16:rowId xmlns:a16="http://schemas.microsoft.com/office/drawing/2014/main" val="2354033636"/>
                      </a:ext>
                    </a:extLst>
                  </a:tr>
                  <a:tr h="5089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60</a:t>
                          </a:r>
                          <a:endParaRPr lang="ru-RU" sz="1900" dirty="0"/>
                        </a:p>
                      </a:txBody>
                      <a:tcPr marL="97670" marR="97670" marT="48835" marB="48835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27</a:t>
                          </a:r>
                          <a:endParaRPr lang="ru-RU" sz="1900" dirty="0"/>
                        </a:p>
                      </a:txBody>
                      <a:tcPr marL="97670" marR="97670" marT="48835" marB="48835"/>
                    </a:tc>
                    <a:extLst>
                      <a:ext uri="{0D108BD9-81ED-4DB2-BD59-A6C34878D82A}">
                        <a16:rowId xmlns:a16="http://schemas.microsoft.com/office/drawing/2014/main" val="2006897443"/>
                      </a:ext>
                    </a:extLst>
                  </a:tr>
                  <a:tr h="5089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70</a:t>
                          </a:r>
                          <a:endParaRPr lang="ru-RU" sz="1900" dirty="0"/>
                        </a:p>
                      </a:txBody>
                      <a:tcPr marL="97670" marR="97670" marT="48835" marB="48835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25</a:t>
                          </a:r>
                          <a:endParaRPr lang="ru-RU" sz="1900" dirty="0"/>
                        </a:p>
                      </a:txBody>
                      <a:tcPr marL="97670" marR="97670" marT="48835" marB="48835"/>
                    </a:tc>
                    <a:extLst>
                      <a:ext uri="{0D108BD9-81ED-4DB2-BD59-A6C34878D82A}">
                        <a16:rowId xmlns:a16="http://schemas.microsoft.com/office/drawing/2014/main" val="655678782"/>
                      </a:ext>
                    </a:extLst>
                  </a:tr>
                  <a:tr h="676790">
                    <a:tc gridSpan="2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97670" marR="97670" marT="48835" marB="48835">
                        <a:blipFill>
                          <a:blip r:embed="rId2"/>
                          <a:stretch>
                            <a:fillRect l="-198" t="-606306" r="-595" b="-1531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0128537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DB4B4A-5010-4125-928B-6D8A0F61D2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926" y="1795625"/>
            <a:ext cx="5863475" cy="4887367"/>
          </a:xfrm>
          <a:prstGeom prst="rect">
            <a:avLst/>
          </a:prstGeom>
        </p:spPr>
      </p:pic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ED79F588-AFDC-40B1-A77A-9C0CAB6204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3456781"/>
              </p:ext>
            </p:extLst>
          </p:nvPr>
        </p:nvGraphicFramePr>
        <p:xfrm>
          <a:off x="-1" y="-102881"/>
          <a:ext cx="12192001" cy="829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69883374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785</TotalTime>
  <Words>1099</Words>
  <Application>Microsoft Office PowerPoint</Application>
  <PresentationFormat>Широкоэкранный</PresentationFormat>
  <Paragraphs>367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Office Theme</vt:lpstr>
      <vt:lpstr>Problem №6 «Piezo ignition»</vt:lpstr>
      <vt:lpstr>Problem statement</vt:lpstr>
      <vt:lpstr>Goals and tasks</vt:lpstr>
      <vt:lpstr>Piezoelectricity</vt:lpstr>
      <vt:lpstr>What is a piezoid?</vt:lpstr>
      <vt:lpstr>Hypotheses</vt:lpstr>
      <vt:lpstr>Equipment</vt:lpstr>
      <vt:lpstr>Презентация PowerPoint</vt:lpstr>
      <vt:lpstr>Experiment №1 Case №2</vt:lpstr>
      <vt:lpstr>Experiment №2 Piezoid’s discharge through the multimeter (1)</vt:lpstr>
      <vt:lpstr>Linearization</vt:lpstr>
      <vt:lpstr>Linearization</vt:lpstr>
      <vt:lpstr>Piezoelectric module (method 1)</vt:lpstr>
      <vt:lpstr>Piezoelectric module 1 (method 2)</vt:lpstr>
      <vt:lpstr>Experiment №3. Dependence on the area</vt:lpstr>
      <vt:lpstr>Maximum output voltage 2</vt:lpstr>
      <vt:lpstr>Piezoid’s discharge through the multimeter (2) </vt:lpstr>
      <vt:lpstr>Piezoelectric module 2 (method 1) </vt:lpstr>
      <vt:lpstr>Piezoelectric module 2 (method 2)</vt:lpstr>
      <vt:lpstr>Results</vt:lpstr>
      <vt:lpstr>Resources</vt:lpstr>
      <vt:lpstr>Презентация PowerPoint</vt:lpstr>
      <vt:lpstr>Problem №6 «Piezo ignition»</vt:lpstr>
      <vt:lpstr>Презентация PowerPoint</vt:lpstr>
      <vt:lpstr>Case №1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 №6 «Piezo ignition»</dc:title>
  <dc:creator>Екатерина Садикова</dc:creator>
  <cp:lastModifiedBy>Вадим Агадуллин</cp:lastModifiedBy>
  <cp:revision>84</cp:revision>
  <dcterms:created xsi:type="dcterms:W3CDTF">2020-10-26T23:12:07Z</dcterms:created>
  <dcterms:modified xsi:type="dcterms:W3CDTF">2020-11-05T11:20:10Z</dcterms:modified>
</cp:coreProperties>
</file>