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8271b87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8271b87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271b87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8271b87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98c21d56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98c21d5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98c21d5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98c21d5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98c21d56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98c21d56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8271b87c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8271b87c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gif"/><Relationship Id="rId6" Type="http://schemas.openxmlformats.org/officeDocument/2006/relationships/image" Target="../media/image8.png"/><Relationship Id="rId7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22211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Opposition - Problem No.8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Magnet and matchstick 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35758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Menelaos Raptis - Team Fryganiotis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I.Y.N.T.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250" y="3698500"/>
            <a:ext cx="2571750" cy="14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" y="0"/>
            <a:ext cx="1418250" cy="10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30278" l="23267" r="24703" t="-15139"/>
          <a:stretch/>
        </p:blipFill>
        <p:spPr>
          <a:xfrm>
            <a:off x="7890275" y="-314726"/>
            <a:ext cx="1253724" cy="15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1071925" y="3946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Reporter’s Theory - Pros &amp; Cons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289475" y="1986450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Excellent definition of the phenomenon.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Sufficient theoretical support of the results.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Included relevant parameters.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Presence</a:t>
            </a:r>
            <a:r>
              <a:rPr lang="el"/>
              <a:t> of visual aid (video/photos)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Well defined almost all of the parameters</a:t>
            </a:r>
            <a:endParaRPr/>
          </a:p>
        </p:txBody>
      </p:sp>
      <p:sp>
        <p:nvSpPr>
          <p:cNvPr id="96" name="Google Shape;96;p14"/>
          <p:cNvSpPr txBox="1"/>
          <p:nvPr>
            <p:ph idx="2" type="body"/>
          </p:nvPr>
        </p:nvSpPr>
        <p:spPr>
          <a:xfrm>
            <a:off x="4721275" y="704175"/>
            <a:ext cx="3999900" cy="31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Theory </a:t>
            </a:r>
            <a:r>
              <a:rPr lang="el"/>
              <a:t>wasn't</a:t>
            </a:r>
            <a:r>
              <a:rPr lang="el"/>
              <a:t> relevant to the phenomenon and insisted way too much on 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Irrelevant equations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Chaotic presentation, lacks of structure &amp; </a:t>
            </a:r>
            <a:r>
              <a:rPr lang="el"/>
              <a:t>couldn't</a:t>
            </a:r>
            <a:r>
              <a:rPr lang="el"/>
              <a:t> be fully understood and it was confusing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Missed important variables like the type of the magnets, humidity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Not sufficient theoretical support to justify the results.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parameters weren’t included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too much theory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Lack of the reference to the Possible Errors.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Experiment - Pros &amp; Cons 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11700" y="1459400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Well conducted experiments.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Interesting Results.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visual aid </a:t>
            </a:r>
            <a:endParaRPr/>
          </a:p>
        </p:txBody>
      </p:sp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4832400" y="13187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Hypothesis didn’t exist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 graphs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Not enough parameters tested.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Experiments conducted in a non-controlled environment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Results not presented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Unclear method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 errors explained.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Not enough data presented.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Used only one type of magnet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Theory vs Experiment - Pros &amp; Cons 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746850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Well conducted experiment</a:t>
            </a:r>
            <a:endParaRPr/>
          </a:p>
        </p:txBody>
      </p:sp>
      <p:sp>
        <p:nvSpPr>
          <p:cNvPr id="110" name="Google Shape;110;p16"/>
          <p:cNvSpPr txBox="1"/>
          <p:nvPr>
            <p:ph idx="2" type="body"/>
          </p:nvPr>
        </p:nvSpPr>
        <p:spPr>
          <a:xfrm>
            <a:off x="4832400" y="1422400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Not enough data presented and as a result he didn’t support any conclusions/results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 hypotheses included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.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25" y="2892499"/>
            <a:ext cx="2102302" cy="210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Conclusions 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11700" y="1622225"/>
            <a:ext cx="7347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Well-defined almost all of the relevant theory.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Didn't</a:t>
            </a:r>
            <a:r>
              <a:rPr lang="el"/>
              <a:t> mention the importance of the iron concentration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Experiments were properly conducted and shown.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Atmospheric conditions </a:t>
            </a:r>
            <a:r>
              <a:rPr lang="el"/>
              <a:t>were not</a:t>
            </a:r>
            <a:r>
              <a:rPr lang="el"/>
              <a:t> tested.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Causes of errors &amp; errors </a:t>
            </a:r>
            <a:r>
              <a:rPr lang="el"/>
              <a:t>themselves in the measurements have not been explained.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Not clear how conclusions are justified by the experimentals results.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 hypotheses were included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More experiments needed for revealing the dependence of air humidity to the burning of the match.</a:t>
            </a:r>
            <a:r>
              <a:rPr lang="el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Suggestions for further improvement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311700" y="1548200"/>
            <a:ext cx="7984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Add hypotheses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Test more parameters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Less time on irrelevant theory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Explain the reasons behind your errors in your measurements.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Perform more experiments in order to make your experiment even more valid.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Add graphs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Take more measurements per experiment so you can see the points of interest that appear in the graphs.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Include more magnets to test more parameters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4294967295" type="body"/>
          </p:nvPr>
        </p:nvSpPr>
        <p:spPr>
          <a:xfrm>
            <a:off x="1153375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3600"/>
              <a:t>YOU </a:t>
            </a:r>
            <a:endParaRPr b="1"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3600"/>
              <a:t> FOR </a:t>
            </a:r>
            <a:endParaRPr sz="3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3600"/>
              <a:t>YOUR ATTENTION</a:t>
            </a:r>
            <a:endParaRPr sz="3600"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750" y="868074"/>
            <a:ext cx="1099050" cy="10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2800" y="923200"/>
            <a:ext cx="988750" cy="9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5">
            <a:alphaModFix/>
          </a:blip>
          <a:srcRect b="13543" l="0" r="0" t="10195"/>
          <a:stretch/>
        </p:blipFill>
        <p:spPr>
          <a:xfrm>
            <a:off x="3211550" y="923200"/>
            <a:ext cx="1049400" cy="9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7874" y="923200"/>
            <a:ext cx="1049424" cy="10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9375" y="874925"/>
            <a:ext cx="1099053" cy="114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753825" y="2420025"/>
            <a:ext cx="1631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l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802300" y="2420025"/>
            <a:ext cx="1712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300">
                <a:latin typeface="Roboto Slab"/>
                <a:ea typeface="Roboto Slab"/>
                <a:cs typeface="Roboto Slab"/>
                <a:sym typeface="Roboto Slab"/>
              </a:rPr>
              <a:t>ALL</a:t>
            </a:r>
            <a:endParaRPr b="1" sz="33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