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Playfair Display Regula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DE65B1-468B-49A1-A267-89E1DD60CBA6}">
  <a:tblStyle styleId="{FCDE65B1-468B-49A1-A267-89E1DD60CB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Regular-bold.fntdata"/><Relationship Id="rId11" Type="http://schemas.openxmlformats.org/officeDocument/2006/relationships/slide" Target="slides/slide4.xml"/><Relationship Id="rId22" Type="http://schemas.openxmlformats.org/officeDocument/2006/relationships/font" Target="fonts/PlayfairDisplayRegular-boldItalic.fntdata"/><Relationship Id="rId10" Type="http://schemas.openxmlformats.org/officeDocument/2006/relationships/slide" Target="slides/slide3.xml"/><Relationship Id="rId21" Type="http://schemas.openxmlformats.org/officeDocument/2006/relationships/font" Target="fonts/PlayfairDisplayRegular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7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layfairDisplayRegular-regular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PlayfairDisplay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f1d65c7b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f1d65c7b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mathgreek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f1d65c7b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f1d65c7b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f1d65c7bd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f1d65c7b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f33707473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f33707473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6b45f9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6b45f9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mathgreek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95D3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95D3E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962525" y="513275"/>
            <a:ext cx="2715900" cy="2670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/>
          </a:blip>
          <a:srcRect b="0" l="0" r="78139" t="0"/>
          <a:stretch/>
        </p:blipFill>
        <p:spPr>
          <a:xfrm>
            <a:off x="834075" y="148000"/>
            <a:ext cx="3090550" cy="3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>
            <a:off x="384950" y="0"/>
            <a:ext cx="192600" cy="4689300"/>
          </a:xfrm>
          <a:prstGeom prst="rect">
            <a:avLst/>
          </a:prstGeom>
          <a:solidFill>
            <a:srgbClr val="FFFFFF">
              <a:alpha val="2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/>
          <p:nvPr/>
        </p:nvSpPr>
        <p:spPr>
          <a:xfrm rot="-5399618">
            <a:off x="1232425" y="-2125775"/>
            <a:ext cx="5401200" cy="10517400"/>
          </a:xfrm>
          <a:prstGeom prst="rtTriangle">
            <a:avLst/>
          </a:prstGeom>
          <a:solidFill>
            <a:srgbClr val="FFFFFF">
              <a:alpha val="2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/>
          <p:nvPr/>
        </p:nvSpPr>
        <p:spPr>
          <a:xfrm rot="5400000">
            <a:off x="4774500" y="320725"/>
            <a:ext cx="192600" cy="8544000"/>
          </a:xfrm>
          <a:prstGeom prst="rect">
            <a:avLst/>
          </a:prstGeom>
          <a:solidFill>
            <a:srgbClr val="295D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50" y="3599675"/>
            <a:ext cx="5470600" cy="8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/>
        </p:nvSpPr>
        <p:spPr>
          <a:xfrm>
            <a:off x="4786225" y="2735763"/>
            <a:ext cx="40635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Reviewer: </a:t>
            </a:r>
            <a:r>
              <a:rPr lang="en-US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Chris Kalemkeris</a:t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6" name="Google Shape;106;p25"/>
          <p:cNvSpPr txBox="1"/>
          <p:nvPr/>
        </p:nvSpPr>
        <p:spPr>
          <a:xfrm>
            <a:off x="3924625" y="1189275"/>
            <a:ext cx="49251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Venus Flyt</a:t>
            </a:r>
            <a:r>
              <a:rPr lang="en-US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Topic </a:t>
            </a:r>
            <a:r>
              <a:rPr lang="en-US" sz="2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</a:t>
            </a:r>
            <a:endParaRPr b="0" i="0" sz="2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Task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" name="Google Shape;112;p26"/>
          <p:cNvSpPr/>
          <p:nvPr/>
        </p:nvSpPr>
        <p:spPr>
          <a:xfrm rot="-2195648">
            <a:off x="-673586" y="404227"/>
            <a:ext cx="3565421" cy="6494230"/>
          </a:xfrm>
          <a:prstGeom prst="rtTriangle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6"/>
          <p:cNvPicPr preferRelativeResize="0"/>
          <p:nvPr/>
        </p:nvPicPr>
        <p:blipFill rotWithShape="1">
          <a:blip r:embed="rId3">
            <a:alphaModFix/>
          </a:blip>
          <a:srcRect b="-4949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6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115" name="Google Shape;115;p26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6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/>
            </a:p>
          </p:txBody>
        </p:sp>
        <p:cxnSp>
          <p:nvCxnSpPr>
            <p:cNvPr id="117" name="Google Shape;117;p26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63725" y="1447475"/>
            <a:ext cx="8520600" cy="14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Investigate experimentally</a:t>
            </a:r>
            <a:r>
              <a:rPr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how Venus flytrap (Dionaea muscipula) </a:t>
            </a:r>
            <a:r>
              <a:rPr b="1"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catches and digests its prey.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0" y="-6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Reporter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4" name="Google Shape;124;p27"/>
          <p:cNvSpPr/>
          <p:nvPr/>
        </p:nvSpPr>
        <p:spPr>
          <a:xfrm>
            <a:off x="4572000" y="0"/>
            <a:ext cx="4810200" cy="5143500"/>
          </a:xfrm>
          <a:prstGeom prst="rect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25" name="Google Shape;125;p27"/>
          <p:cNvGraphicFramePr/>
          <p:nvPr/>
        </p:nvGraphicFramePr>
        <p:xfrm>
          <a:off x="653450" y="233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{FCDE65B1-468B-49A1-A267-89E1DD60CBA6}</a:tableStyleId>
              </a:tblPr>
              <a:tblGrid>
                <a:gridCol w="3933575"/>
                <a:gridCol w="3933575"/>
              </a:tblGrid>
              <a:tr h="586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Strengths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Weaknesses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Showed how prey is captured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No hypothesis,variables,method, materials no errors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Visual aid is present-videos showing method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The change in the chemical composition not explained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Explains theory-5 phases  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Didn’t fully focus on experiment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Tested 5 traps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Pictures not labelled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26" name="Google Shape;126;p27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127" name="Google Shape;127;p27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7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/>
            </a:p>
          </p:txBody>
        </p:sp>
        <p:cxnSp>
          <p:nvCxnSpPr>
            <p:cNvPr id="129" name="Google Shape;129;p27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0" y="-5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Opponent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5" name="Google Shape;135;p28"/>
          <p:cNvSpPr/>
          <p:nvPr/>
        </p:nvSpPr>
        <p:spPr>
          <a:xfrm>
            <a:off x="4572000" y="0"/>
            <a:ext cx="4810200" cy="5143500"/>
          </a:xfrm>
          <a:prstGeom prst="rect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36" name="Google Shape;136;p28"/>
          <p:cNvGraphicFramePr/>
          <p:nvPr/>
        </p:nvGraphicFramePr>
        <p:xfrm>
          <a:off x="471950" y="76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{FCDE65B1-468B-49A1-A267-89E1DD60CBA6}</a:tableStyleId>
              </a:tblPr>
              <a:tblGrid>
                <a:gridCol w="4100050"/>
                <a:gridCol w="4100050"/>
              </a:tblGrid>
              <a:tr h="49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Strengths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Weaknesses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Pointed out the absence of some measurements and missing data from the presentation</a:t>
                      </a:r>
                      <a:r>
                        <a:rPr lang="en-US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Unfocused questions in discussion</a:t>
                      </a:r>
                      <a:endParaRPr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Pointed out lack of  tables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Wrongly stated that reporter didn’t mentioning that the plant is a carnivore</a:t>
                      </a:r>
                      <a:endParaRPr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Questioned control of variables(size of fly) and how they affect the results (time taken to digest)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redundant focus on the quantitative results</a:t>
                      </a:r>
                      <a:endParaRPr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Didn’t question number of plants used /trials</a:t>
                      </a:r>
                      <a:endParaRPr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37" name="Google Shape;137;p28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138" name="Google Shape;138;p28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8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/>
            </a:p>
          </p:txBody>
        </p:sp>
        <p:cxnSp>
          <p:nvCxnSpPr>
            <p:cNvPr id="140" name="Google Shape;140;p28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311700" y="70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 asked by Opponent-Discussion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4572000" y="0"/>
            <a:ext cx="4810200" cy="5143500"/>
          </a:xfrm>
          <a:prstGeom prst="rect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 rotWithShape="1">
          <a:blip r:embed="rId3">
            <a:alphaModFix/>
          </a:blip>
          <a:srcRect b="-4949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9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149" name="Google Shape;149;p29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9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/>
            </a:p>
          </p:txBody>
        </p:sp>
        <p:cxnSp>
          <p:nvCxnSpPr>
            <p:cNvPr id="151" name="Google Shape;151;p29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2" name="Google Shape;152;p29"/>
          <p:cNvSpPr txBox="1"/>
          <p:nvPr/>
        </p:nvSpPr>
        <p:spPr>
          <a:xfrm>
            <a:off x="1100225" y="1499050"/>
            <a:ext cx="66012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Do you know the chemicals that were used to feed the plants?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Fly Size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Needle Pressure control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Origin of the Flytraps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Suggestions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8" name="Google Shape;158;p30"/>
          <p:cNvSpPr/>
          <p:nvPr/>
        </p:nvSpPr>
        <p:spPr>
          <a:xfrm rot="-2195648">
            <a:off x="-673586" y="404227"/>
            <a:ext cx="3565421" cy="6494230"/>
          </a:xfrm>
          <a:prstGeom prst="rtTriangle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 b="-4949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30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161" name="Google Shape;161;p30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0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/>
            </a:p>
          </p:txBody>
        </p:sp>
        <p:cxnSp>
          <p:nvCxnSpPr>
            <p:cNvPr id="163" name="Google Shape;163;p30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63725" y="1447475"/>
            <a:ext cx="8520600" cy="3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 Reporter:</a:t>
            </a:r>
            <a:r>
              <a:rPr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layfair Display"/>
              <a:buChar char="●"/>
            </a:pPr>
            <a:r>
              <a:rPr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Conduct more trials (with a variety of insects, and a larger quantity of the plants)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layfair Display"/>
              <a:buChar char="●"/>
            </a:pPr>
            <a:r>
              <a:rPr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Try to focus more on observations made rather than general theory  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 Opponent: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layfair Display"/>
              <a:buChar char="●"/>
            </a:pPr>
            <a:r>
              <a:rPr lang="en-US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Focus more on the errors in the reporter’s experiment and question reliability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b="-4948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ppy Brag Day | American Logistics Aid Network" id="170" name="Google Shape;17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895350"/>
            <a:ext cx="6203864" cy="413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