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3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6FFEC49-1F5F-45D8-93D1-240332818209}">
  <a:tblStyle styleId="{86FFEC49-1F5F-45D8-93D1-24033281820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-418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0571315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26069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a0da6be06143604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a0da6be06143604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596678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a0da6be06143604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a0da6be06143604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09380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6860418d41e27ea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6860418d41e27ea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4159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6860418d41e27ea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6860418d41e27ea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62497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 smtClean="0"/>
              <a:t>15.Tasting Food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Reporter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Eleftheria</a:t>
            </a:r>
            <a:r>
              <a:rPr lang="en-US" dirty="0" smtClean="0"/>
              <a:t> Nikolaou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Reporter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l" sz="2000" dirty="0"/>
              <a:t>Pros</a:t>
            </a:r>
            <a:r>
              <a:rPr lang="el" sz="2000" dirty="0" smtClean="0"/>
              <a:t>:</a:t>
            </a:r>
            <a:endParaRPr lang="en-US" sz="2000" dirty="0" smtClean="0"/>
          </a:p>
          <a:p>
            <a:pPr marL="0" indent="0">
              <a:spcAft>
                <a:spcPts val="1600"/>
              </a:spcAft>
              <a:buNone/>
            </a:pPr>
            <a:r>
              <a:rPr lang="en-US" sz="2000" dirty="0" smtClean="0"/>
              <a:t>The reporter’s presentation was well structured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000" dirty="0" smtClean="0"/>
              <a:t>He presented the results in nice graphs</a:t>
            </a: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l" sz="2400" dirty="0"/>
              <a:t>Cons</a:t>
            </a:r>
            <a:r>
              <a:rPr lang="el" sz="2400" dirty="0" smtClean="0"/>
              <a:t>:</a:t>
            </a:r>
            <a:endParaRPr lang="en-US" sz="2400" dirty="0" smtClean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 smtClean="0"/>
              <a:t>The theory was lacking some important information and thus it was insufficient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en-US" dirty="0" smtClean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en-US" dirty="0" smtClean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en-US" dirty="0" smtClean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en-US" dirty="0" smtClean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Opponent 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l" sz="2400" dirty="0"/>
              <a:t>Pros</a:t>
            </a:r>
            <a:r>
              <a:rPr lang="el" sz="2400" dirty="0" smtClean="0"/>
              <a:t>:</a:t>
            </a:r>
            <a:endParaRPr lang="en-US" sz="2400" dirty="0" smtClean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 smtClean="0"/>
              <a:t>He asked relative questions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 smtClean="0"/>
              <a:t>His presentation was well made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en-US" dirty="0" smtClean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en-US" dirty="0" smtClean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l" sz="2400" dirty="0"/>
              <a:t>Cons</a:t>
            </a:r>
            <a:r>
              <a:rPr lang="el" sz="2400" dirty="0" smtClean="0"/>
              <a:t>:</a:t>
            </a:r>
            <a:endParaRPr lang="en-US" sz="2400" dirty="0" smtClean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 smtClean="0"/>
              <a:t>He didn’t spot the important opponent's flaws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en-US" dirty="0" smtClean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en-US" dirty="0" smtClean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Conclusion 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 smtClean="0"/>
              <a:t>The reporter did a very good job but his theory lacked some important information.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 smtClean="0"/>
              <a:t>The opponent didn’t detect the reporter’s weaknesses.</a:t>
            </a:r>
            <a:endParaRPr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Thank you </a:t>
            </a:r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82</Words>
  <Application>Microsoft Office PowerPoint</Application>
  <PresentationFormat>On-screen Show (16:9)</PresentationFormat>
  <Paragraphs>24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 Light</vt:lpstr>
      <vt:lpstr>15.Tasting Food</vt:lpstr>
      <vt:lpstr>Reporter</vt:lpstr>
      <vt:lpstr>Opponent </vt:lpstr>
      <vt:lpstr>Conclusion 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0. Problem</dc:title>
  <dc:creator>Νικολάου Απόστολος</dc:creator>
  <cp:lastModifiedBy>george tzikas</cp:lastModifiedBy>
  <cp:revision>12</cp:revision>
  <dcterms:modified xsi:type="dcterms:W3CDTF">2020-11-03T20:06:54Z</dcterms:modified>
</cp:coreProperties>
</file>