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font" Target="fonts/RobotoSlab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8a0e0dc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8a0e0dc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8a0e0dcf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8a0e0dcf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8a0e0dcf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8a0e0dcf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8a0e0dcf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8a0e0dcf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8b346f11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8b346f11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8226f31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8226f31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4.gif"/><Relationship Id="rId6" Type="http://schemas.openxmlformats.org/officeDocument/2006/relationships/image" Target="../media/image9.png"/><Relationship Id="rId7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2263600"/>
            <a:ext cx="8222100" cy="87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Review</a:t>
            </a:r>
            <a:r>
              <a:rPr lang="el"/>
              <a:t> - Problem No.16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Soap Production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3297138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Nafsika Koutava</a:t>
            </a:r>
            <a:r>
              <a:rPr lang="el"/>
              <a:t> - Team Fryganiotis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I.Y.N.T.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 b="30278" l="23267" r="24703" t="-15139"/>
          <a:stretch/>
        </p:blipFill>
        <p:spPr>
          <a:xfrm>
            <a:off x="7979300" y="-277838"/>
            <a:ext cx="1164700" cy="146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4">
            <a:alphaModFix/>
          </a:blip>
          <a:srcRect b="0" l="0" r="26632" t="0"/>
          <a:stretch/>
        </p:blipFill>
        <p:spPr>
          <a:xfrm>
            <a:off x="0" y="0"/>
            <a:ext cx="1362425" cy="159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Reporter</a:t>
            </a:r>
            <a:r>
              <a:rPr lang="el"/>
              <a:t> - Pros &amp; Cons 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0" y="1412925"/>
            <a:ext cx="4388700" cy="35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Excellent</a:t>
            </a:r>
            <a:r>
              <a:rPr lang="el"/>
              <a:t> definition of the </a:t>
            </a:r>
            <a:r>
              <a:rPr lang="el"/>
              <a:t>phenomenon.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Structured and persuasive presentation.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Presence of visual aid &amp; demonstrations. 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Well-conducted experiments.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Interesting results.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Understanding graphs.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 txBox="1"/>
          <p:nvPr>
            <p:ph idx="2" type="body"/>
          </p:nvPr>
        </p:nvSpPr>
        <p:spPr>
          <a:xfrm>
            <a:off x="4730050" y="979375"/>
            <a:ext cx="3999900" cy="38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Lack of hypothesis.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Didn’t</a:t>
            </a:r>
            <a:r>
              <a:rPr lang="el"/>
              <a:t> </a:t>
            </a:r>
            <a:r>
              <a:rPr lang="el"/>
              <a:t>explain</a:t>
            </a:r>
            <a:r>
              <a:rPr lang="el"/>
              <a:t> the experimental setup.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Could test and other additives like butter.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Experiments conducted in a non-controlled environment.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Results not presented.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No possible errors and reasons behind them explained</a:t>
            </a:r>
            <a:r>
              <a:rPr lang="el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Unclear method(cold/hot)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Not enough data presented.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No error bars in the graphs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Missed some parameters like pH, lather, during time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Opponent - Pros &amp; Cons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311700" y="1489000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He mentioned the lack of hypotheses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Opponent highlighted the lack of parameters </a:t>
            </a:r>
            <a:r>
              <a:rPr lang="el"/>
              <a:t>considered</a:t>
            </a:r>
            <a:r>
              <a:rPr lang="el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He noticed there were no errors bars considered in the graphs.</a:t>
            </a:r>
            <a:endParaRPr/>
          </a:p>
        </p:txBody>
      </p:sp>
      <p:sp>
        <p:nvSpPr>
          <p:cNvPr id="102" name="Google Shape;102;p15"/>
          <p:cNvSpPr txBox="1"/>
          <p:nvPr>
            <p:ph idx="2" type="body"/>
          </p:nvPr>
        </p:nvSpPr>
        <p:spPr>
          <a:xfrm>
            <a:off x="4832400" y="1489000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He </a:t>
            </a:r>
            <a:r>
              <a:rPr lang="el"/>
              <a:t>didn't</a:t>
            </a:r>
            <a:r>
              <a:rPr lang="el"/>
              <a:t> notice or mentioned to if the soap was made with the hot or cold </a:t>
            </a:r>
            <a:r>
              <a:rPr lang="el"/>
              <a:t>process</a:t>
            </a:r>
            <a:r>
              <a:rPr lang="el"/>
              <a:t> 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He insisted too much on the volume and density of the soap  and spent too much time on it.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He </a:t>
            </a:r>
            <a:r>
              <a:rPr lang="el"/>
              <a:t>didn't</a:t>
            </a:r>
            <a:r>
              <a:rPr lang="el"/>
              <a:t> insist on the reasons behind the errors in the experiments.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l"/>
              <a:t>Aggressive and ironic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167200" y="410000"/>
            <a:ext cx="86652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REPORTER VS OPPONENT- POINTS DISCUSSED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421850" y="3478350"/>
            <a:ext cx="84105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200" y="1017800"/>
            <a:ext cx="4016448" cy="41257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0" name="Google Shape;110;p16"/>
          <p:cNvSpPr txBox="1"/>
          <p:nvPr/>
        </p:nvSpPr>
        <p:spPr>
          <a:xfrm>
            <a:off x="311700" y="2479250"/>
            <a:ext cx="3780900" cy="2523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l">
                <a:latin typeface="Roboto"/>
                <a:ea typeface="Roboto"/>
                <a:cs typeface="Roboto"/>
                <a:sym typeface="Roboto"/>
              </a:rPr>
              <a:t>Did not answer to the question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l">
                <a:latin typeface="Roboto"/>
                <a:ea typeface="Roboto"/>
                <a:cs typeface="Roboto"/>
                <a:sym typeface="Roboto"/>
              </a:rPr>
              <a:t>Disagreed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l">
                <a:latin typeface="Roboto"/>
                <a:ea typeface="Roboto"/>
                <a:cs typeface="Roboto"/>
                <a:sym typeface="Roboto"/>
              </a:rPr>
              <a:t>Didn’t fully answer the question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017800"/>
            <a:ext cx="4151280" cy="41257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2" name="Google Shape;112;p16"/>
          <p:cNvSpPr txBox="1"/>
          <p:nvPr/>
        </p:nvSpPr>
        <p:spPr>
          <a:xfrm>
            <a:off x="5802175" y="2331225"/>
            <a:ext cx="2827200" cy="2753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l">
                <a:latin typeface="Roboto"/>
                <a:ea typeface="Roboto"/>
                <a:cs typeface="Roboto"/>
                <a:sym typeface="Roboto"/>
              </a:rPr>
              <a:t>Asked how the reporter measured the volume of the soap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l">
                <a:latin typeface="Roboto"/>
                <a:ea typeface="Roboto"/>
                <a:cs typeface="Roboto"/>
                <a:sym typeface="Roboto"/>
              </a:rPr>
              <a:t>Said that salt soap is not antibacterial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AutoNum type="arabicPeriod"/>
            </a:pPr>
            <a:r>
              <a:rPr lang="el">
                <a:latin typeface="Roboto"/>
                <a:ea typeface="Roboto"/>
                <a:cs typeface="Roboto"/>
                <a:sym typeface="Roboto"/>
              </a:rPr>
              <a:t>asked how the reporter measured the foam production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8959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2950475" y="1454275"/>
            <a:ext cx="49584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Our opinion is that the volume of the soap could be measured with a simple volumetric container.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 also believe that the soaps are </a:t>
            </a:r>
            <a:r>
              <a:rPr lang="el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antibacterial</a:t>
            </a:r>
            <a:r>
              <a:rPr lang="el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proof for that is the recent researches about the coronavirus.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Suggestions for further improvement</a:t>
            </a:r>
            <a:endParaRPr/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311700" y="1229975"/>
            <a:ext cx="7650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Repeat the experiment in order for the results to be more valid.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Reporter should explain the experiments better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Test more parameters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Include error bars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4294967295" type="body"/>
          </p:nvPr>
        </p:nvSpPr>
        <p:spPr>
          <a:xfrm>
            <a:off x="1153375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3600"/>
              <a:t>YOU </a:t>
            </a:r>
            <a:endParaRPr b="1"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3600"/>
              <a:t> FOR </a:t>
            </a:r>
            <a:endParaRPr sz="36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3600"/>
              <a:t>YOUR ATTENTION</a:t>
            </a:r>
            <a:endParaRPr sz="3600"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750" y="868074"/>
            <a:ext cx="1099050" cy="109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2800" y="923200"/>
            <a:ext cx="988750" cy="98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 rotWithShape="1">
          <a:blip r:embed="rId5">
            <a:alphaModFix/>
          </a:blip>
          <a:srcRect b="13543" l="0" r="0" t="10195"/>
          <a:stretch/>
        </p:blipFill>
        <p:spPr>
          <a:xfrm>
            <a:off x="3211550" y="923200"/>
            <a:ext cx="1049400" cy="98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97874" y="923200"/>
            <a:ext cx="1049424" cy="10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09375" y="874925"/>
            <a:ext cx="1099053" cy="114597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2753825" y="2420025"/>
            <a:ext cx="16311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l" sz="3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2920700" y="2443725"/>
            <a:ext cx="1631100" cy="7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3100">
                <a:latin typeface="Roboto Slab"/>
                <a:ea typeface="Roboto Slab"/>
                <a:cs typeface="Roboto Slab"/>
                <a:sym typeface="Roboto Slab"/>
              </a:rPr>
              <a:t>ALL</a:t>
            </a:r>
            <a:endParaRPr b="1" sz="31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