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jzL/jnSyooJJx2fGwW4GaeyvnF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4F526C-1D28-4DE7-ABCF-6075965B3BBD}">
  <a:tblStyle styleId="{194F526C-1D28-4DE7-ABCF-6075965B3BB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6978c841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6978c841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a6978c841e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6978c841e_2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6978c841e_2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a6978c841e_2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6978c841e_2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6978c841e_2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a6978c841e_2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029471" y="2945591"/>
            <a:ext cx="10121563" cy="644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ru-RU" sz="3600"/>
              <a:t>Opposing a report on the problem №25</a:t>
            </a:r>
            <a:endParaRPr sz="3600"/>
          </a:p>
        </p:txBody>
      </p:sp>
      <p:sp>
        <p:nvSpPr>
          <p:cNvPr id="89" name="Google Shape;89;p1"/>
          <p:cNvSpPr txBox="1"/>
          <p:nvPr/>
        </p:nvSpPr>
        <p:spPr>
          <a:xfrm>
            <a:off x="0" y="4955241"/>
            <a:ext cx="1168690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Opponent: </a:t>
            </a:r>
            <a:r>
              <a:rPr lang="ru-RU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Nazarenko Liza </a:t>
            </a: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team «Uranium-239»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4110607"/>
            <a:ext cx="1168690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3600"/>
              <a:buFont typeface="Calibri"/>
              <a:buNone/>
            </a:pPr>
            <a:r>
              <a:rPr b="0" i="0" lang="ru-RU" sz="3600" u="none" cap="none" strike="noStrike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Reporter: </a:t>
            </a:r>
            <a:r>
              <a:rPr lang="ru-RU" sz="36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team of Croatia</a:t>
            </a:r>
            <a:r>
              <a:rPr b="0" i="0" lang="ru-RU" sz="3600" u="none" cap="none" strike="noStrike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284109" y="5998177"/>
            <a:ext cx="562378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Young Naturalists’ Tournament 2020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" name="Google Shape;92;p1"/>
          <p:cNvGrpSpPr/>
          <p:nvPr/>
        </p:nvGrpSpPr>
        <p:grpSpPr>
          <a:xfrm>
            <a:off x="4006509" y="-323165"/>
            <a:ext cx="4178982" cy="2961905"/>
            <a:chOff x="4012252" y="-323165"/>
            <a:chExt cx="4178982" cy="2961905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095996" y="-323165"/>
              <a:ext cx="2095238" cy="29619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12252" y="539701"/>
              <a:ext cx="1485898" cy="148589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To discuss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6" name="Google Shape;166;p10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{194F526C-1D28-4DE7-ABCF-6075965B3BBD}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To discuss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2" name="Google Shape;172;p11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{194F526C-1D28-4DE7-ABCF-6075965B3BBD}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>
            <p:ph idx="1" type="body"/>
          </p:nvPr>
        </p:nvSpPr>
        <p:spPr>
          <a:xfrm>
            <a:off x="838200" y="689811"/>
            <a:ext cx="10515600" cy="5487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</a:pPr>
            <a:r>
              <a:rPr lang="ru-RU" sz="9600"/>
              <a:t>Thanks again!</a:t>
            </a:r>
            <a:endParaRPr sz="9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To sum up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3" name="Google Shape;183;p13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{194F526C-1D28-4DE7-ABCF-6075965B3BBD}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/>
          <p:nvPr>
            <p:ph idx="1" type="body"/>
          </p:nvPr>
        </p:nvSpPr>
        <p:spPr>
          <a:xfrm>
            <a:off x="838200" y="689811"/>
            <a:ext cx="10515600" cy="5487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</a:pPr>
            <a:r>
              <a:rPr lang="ru-RU" sz="9600"/>
              <a:t>Thanks again</a:t>
            </a:r>
            <a:r>
              <a:rPr baseline="30000" lang="ru-RU" sz="9600"/>
              <a:t>2</a:t>
            </a:r>
            <a:r>
              <a:rPr lang="ru-RU" sz="9600"/>
              <a:t>!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Formulation of the problem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893300" y="1690700"/>
            <a:ext cx="109335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500">
                <a:latin typeface="Calibri"/>
                <a:ea typeface="Calibri"/>
                <a:cs typeface="Calibri"/>
                <a:sym typeface="Calibri"/>
              </a:rPr>
              <a:t>Pros    </a:t>
            </a:r>
            <a:r>
              <a:rPr lang="ru-RU" sz="2200"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</a:t>
            </a:r>
            <a:r>
              <a:rPr b="1" lang="ru-RU" sz="2400">
                <a:latin typeface="Calibri"/>
                <a:ea typeface="Calibri"/>
                <a:cs typeface="Calibri"/>
                <a:sym typeface="Calibri"/>
              </a:rPr>
              <a:t>Cons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838200" y="2489488"/>
            <a:ext cx="53598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Targets were split correctly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838200" y="3288275"/>
            <a:ext cx="4642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was formulated clearly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6978c841e_0_0"/>
          <p:cNvSpPr txBox="1"/>
          <p:nvPr>
            <p:ph type="title"/>
          </p:nvPr>
        </p:nvSpPr>
        <p:spPr>
          <a:xfrm>
            <a:off x="838200" y="30480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Theory</a:t>
            </a:r>
            <a:endParaRPr/>
          </a:p>
        </p:txBody>
      </p:sp>
      <p:sp>
        <p:nvSpPr>
          <p:cNvPr id="109" name="Google Shape;109;ga6978c841e_0_0"/>
          <p:cNvSpPr txBox="1"/>
          <p:nvPr/>
        </p:nvSpPr>
        <p:spPr>
          <a:xfrm>
            <a:off x="893300" y="1385900"/>
            <a:ext cx="109335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200">
                <a:latin typeface="Calibri"/>
                <a:ea typeface="Calibri"/>
                <a:cs typeface="Calibri"/>
                <a:sym typeface="Calibri"/>
              </a:rPr>
              <a:t>Pros</a:t>
            </a:r>
            <a:r>
              <a:rPr lang="ru-RU" sz="2200"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</a:t>
            </a:r>
            <a:r>
              <a:rPr b="1" lang="ru-RU" sz="2200">
                <a:latin typeface="Calibri"/>
                <a:ea typeface="Calibri"/>
                <a:cs typeface="Calibri"/>
                <a:sym typeface="Calibri"/>
              </a:rPr>
              <a:t>Cons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a6978c841e_0_0"/>
          <p:cNvSpPr txBox="1"/>
          <p:nvPr/>
        </p:nvSpPr>
        <p:spPr>
          <a:xfrm>
            <a:off x="375750" y="2087300"/>
            <a:ext cx="4928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were correct theoretical predictions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a6978c841e_0_0"/>
          <p:cNvSpPr txBox="1"/>
          <p:nvPr/>
        </p:nvSpPr>
        <p:spPr>
          <a:xfrm>
            <a:off x="375750" y="3324600"/>
            <a:ext cx="5356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ru-RU" sz="2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orces</a:t>
            </a: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were placed correctly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a6978c841e_0_0"/>
          <p:cNvSpPr txBox="1"/>
          <p:nvPr/>
        </p:nvSpPr>
        <p:spPr>
          <a:xfrm>
            <a:off x="6945250" y="4401500"/>
            <a:ext cx="4928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form of pile was not investigated (why does it look this way)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a6978c841e_0_0"/>
          <p:cNvSpPr txBox="1"/>
          <p:nvPr/>
        </p:nvSpPr>
        <p:spPr>
          <a:xfrm>
            <a:off x="3660500" y="3632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a6978c841e_0_0"/>
          <p:cNvSpPr txBox="1"/>
          <p:nvPr/>
        </p:nvSpPr>
        <p:spPr>
          <a:xfrm>
            <a:off x="6982475" y="1895275"/>
            <a:ext cx="4891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process was described using physical equations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Scheme of the setup was not shown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Conducting research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972750" y="1588650"/>
            <a:ext cx="109335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200">
                <a:latin typeface="Calibri"/>
                <a:ea typeface="Calibri"/>
                <a:cs typeface="Calibri"/>
                <a:sym typeface="Calibri"/>
              </a:rPr>
              <a:t>Pros </a:t>
            </a:r>
            <a:r>
              <a:rPr lang="ru-RU" sz="2200"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</a:t>
            </a:r>
            <a:r>
              <a:rPr b="1" lang="ru-RU" sz="2200">
                <a:latin typeface="Calibri"/>
                <a:ea typeface="Calibri"/>
                <a:cs typeface="Calibri"/>
                <a:sym typeface="Calibri"/>
              </a:rPr>
              <a:t> Cons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394325" y="2315900"/>
            <a:ext cx="4165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 is correct and profound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394325" y="3176625"/>
            <a:ext cx="4165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sufficient number of parameters were investigated(height/diameter)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were presented clear and vivid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Enough measurements were made(plots were here)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7760925" y="2411375"/>
            <a:ext cx="3592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formulas to improve plots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comparing of theory and experimental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Analysis of results obtained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893300" y="1690700"/>
            <a:ext cx="109335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900">
                <a:latin typeface="Calibri"/>
                <a:ea typeface="Calibri"/>
                <a:cs typeface="Calibri"/>
                <a:sym typeface="Calibri"/>
              </a:rPr>
              <a:t>Pros</a:t>
            </a:r>
            <a:r>
              <a:rPr b="1" lang="ru-RU" sz="220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ru-RU" sz="2200"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</a:t>
            </a:r>
            <a:r>
              <a:rPr b="1" lang="ru-RU" sz="2900">
                <a:latin typeface="Calibri"/>
                <a:ea typeface="Calibri"/>
                <a:cs typeface="Calibri"/>
                <a:sym typeface="Calibri"/>
              </a:rPr>
              <a:t>Cons</a:t>
            </a:r>
            <a:endParaRPr b="1" sz="2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180325" y="2315900"/>
            <a:ext cx="4230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Nice experimental data processing (plots, tables, diagrams)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7304650" y="3553275"/>
            <a:ext cx="4049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results are adequate to theoretical predictions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7397700" y="2503425"/>
            <a:ext cx="3631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are not consistent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180325" y="3858000"/>
            <a:ext cx="4398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clear where to go next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6978c841e_2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Structure and slides</a:t>
            </a:r>
            <a:endParaRPr/>
          </a:p>
        </p:txBody>
      </p:sp>
      <p:sp>
        <p:nvSpPr>
          <p:cNvPr id="140" name="Google Shape;140;ga6978c841e_2_10"/>
          <p:cNvSpPr txBox="1"/>
          <p:nvPr>
            <p:ph idx="1" type="body"/>
          </p:nvPr>
        </p:nvSpPr>
        <p:spPr>
          <a:xfrm>
            <a:off x="838200" y="1901825"/>
            <a:ext cx="41445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/>
              <a:t>Pros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The report was nicely structured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/>
              <a:t>Slides were neat and beautiful</a:t>
            </a:r>
            <a:endParaRPr/>
          </a:p>
        </p:txBody>
      </p:sp>
      <p:sp>
        <p:nvSpPr>
          <p:cNvPr id="141" name="Google Shape;141;ga6978c841e_2_10"/>
          <p:cNvSpPr txBox="1"/>
          <p:nvPr>
            <p:ph idx="1" type="body"/>
          </p:nvPr>
        </p:nvSpPr>
        <p:spPr>
          <a:xfrm>
            <a:off x="6831200" y="1901825"/>
            <a:ext cx="44760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/>
              <a:t>Cons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6978c841e_2_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Personal impression</a:t>
            </a:r>
            <a:endParaRPr/>
          </a:p>
        </p:txBody>
      </p:sp>
      <p:sp>
        <p:nvSpPr>
          <p:cNvPr id="148" name="Google Shape;148;ga6978c841e_2_3"/>
          <p:cNvSpPr txBox="1"/>
          <p:nvPr>
            <p:ph idx="1" type="body"/>
          </p:nvPr>
        </p:nvSpPr>
        <p:spPr>
          <a:xfrm>
            <a:off x="838200" y="1906000"/>
            <a:ext cx="43722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/>
              <a:t>Pros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The aims stated are interesting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The setup is inventive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The speech was understandable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 The idea was correct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a6978c841e_2_3"/>
          <p:cNvSpPr txBox="1"/>
          <p:nvPr>
            <p:ph idx="1" type="body"/>
          </p:nvPr>
        </p:nvSpPr>
        <p:spPr>
          <a:xfrm>
            <a:off x="6781800" y="1825625"/>
            <a:ext cx="43722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-RU"/>
              <a:t>Cons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The results aren’t trivial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/>
          <p:nvPr>
            <p:ph idx="1" type="body"/>
          </p:nvPr>
        </p:nvSpPr>
        <p:spPr>
          <a:xfrm>
            <a:off x="838200" y="689811"/>
            <a:ext cx="10515600" cy="5487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</a:pPr>
            <a:r>
              <a:rPr lang="ru-RU" sz="9600"/>
              <a:t>Thanks!</a:t>
            </a:r>
            <a:endParaRPr sz="9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To discuss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0" name="Google Shape;160;p9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{194F526C-1D28-4DE7-ABCF-6075965B3BBD}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Why the powder is pour</a:t>
                      </a:r>
                      <a:r>
                        <a:rPr lang="ru-RU" sz="1800"/>
                        <a:t>ing?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What forces are </a:t>
                      </a:r>
                      <a:r>
                        <a:rPr lang="ru-RU" sz="1800"/>
                        <a:t>wo</a:t>
                      </a:r>
                      <a:r>
                        <a:rPr lang="ru-RU" sz="1800" u="none" cap="none" strike="noStrike"/>
                        <a:t>rking </a:t>
                      </a:r>
                      <a:r>
                        <a:rPr lang="ru-RU" sz="1800"/>
                        <a:t>in this process?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Are all the factors involved in th</a:t>
                      </a:r>
                      <a:r>
                        <a:rPr lang="ru-RU" sz="1800"/>
                        <a:t>is</a:t>
                      </a:r>
                      <a:r>
                        <a:rPr lang="ru-RU" sz="1800" u="none" cap="none" strike="noStrike"/>
                        <a:t> process constant</a:t>
                      </a:r>
                      <a:r>
                        <a:rPr lang="ru-RU" sz="1800"/>
                        <a:t>?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Can the </a:t>
                      </a:r>
                      <a:r>
                        <a:rPr lang="ru-RU" sz="1800"/>
                        <a:t>form of the container affect the pouring? 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How does the mass/volume/d</a:t>
                      </a:r>
                      <a:r>
                        <a:rPr lang="ru-RU" sz="1800"/>
                        <a:t>e</a:t>
                      </a:r>
                      <a:r>
                        <a:rPr lang="ru-RU" sz="1800" u="none" cap="none" strike="noStrike"/>
                        <a:t>nsity affect on </a:t>
                      </a:r>
                      <a:r>
                        <a:rPr lang="ru-RU" sz="1800"/>
                        <a:t>form / height of the pile?</a:t>
                      </a:r>
                      <a:r>
                        <a:rPr lang="ru-RU" sz="1800" u="none" cap="none" strike="noStrike"/>
                        <a:t> 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How does the angle bet</a:t>
                      </a:r>
                      <a:r>
                        <a:rPr lang="ru-RU" sz="1800"/>
                        <a:t>wee</a:t>
                      </a:r>
                      <a:r>
                        <a:rPr lang="ru-RU" sz="1800" u="none" cap="none" strike="noStrike"/>
                        <a:t>n the contain</a:t>
                      </a:r>
                      <a:r>
                        <a:rPr lang="ru-RU" sz="1800"/>
                        <a:t>er and the table </a:t>
                      </a:r>
                      <a:r>
                        <a:rPr lang="ru-RU" sz="1800" u="none" cap="none" strike="noStrike"/>
                        <a:t>affect on </a:t>
                      </a:r>
                      <a:r>
                        <a:rPr lang="ru-RU" sz="1800">
                          <a:solidFill>
                            <a:schemeClr val="dk1"/>
                          </a:solidFill>
                        </a:rPr>
                        <a:t>form / height of the pile? 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2020-10-24T11:28:06Z</dcterms:created>
  <dc:creator>Вадим Агадуллин</dc:creator>
</cp:coreProperties>
</file>