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obo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6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a1e17f0a0d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a1e17f0a0d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a1e17f0a0d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a1e17f0a0d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a1e17f0a0d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a1e17f0a0d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a1e17f0a0d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a1e17f0a0d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a1e17f0a0d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a1e17f0a0d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a1e17f0a0d_4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a1e17f0a0d_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607200" y="1732947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Problem No.26 -  Steamed Up Mirror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07388" y="2969888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Opposition, Nafsika Koutava, </a:t>
            </a:r>
            <a:r>
              <a:rPr b="1" lang="el"/>
              <a:t>Team Fryganiotis Greece</a:t>
            </a:r>
            <a:endParaRPr b="1"/>
          </a:p>
        </p:txBody>
      </p:sp>
      <p:pic>
        <p:nvPicPr>
          <p:cNvPr id="87" name="Google Shape;87;p13"/>
          <p:cNvPicPr preferRelativeResize="0"/>
          <p:nvPr/>
        </p:nvPicPr>
        <p:blipFill rotWithShape="1">
          <a:blip r:embed="rId3">
            <a:alphaModFix/>
          </a:blip>
          <a:srcRect b="30278" l="23267" r="24703" t="-15139"/>
          <a:stretch/>
        </p:blipFill>
        <p:spPr>
          <a:xfrm>
            <a:off x="7979300" y="-277838"/>
            <a:ext cx="1164700" cy="1466426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3"/>
          <p:cNvSpPr txBox="1"/>
          <p:nvPr/>
        </p:nvSpPr>
        <p:spPr>
          <a:xfrm>
            <a:off x="607200" y="3883175"/>
            <a:ext cx="3438000" cy="77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Hellenic Physical Society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I.Y.N.T. - 2020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89" name="Google Shape;8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5" y="-5"/>
            <a:ext cx="1164700" cy="116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Reporter’s Theory - Pros &amp; Cons</a:t>
            </a:r>
            <a:endParaRPr/>
          </a:p>
        </p:txBody>
      </p:sp>
      <p:sp>
        <p:nvSpPr>
          <p:cNvPr id="95" name="Google Shape;95;p14"/>
          <p:cNvSpPr txBox="1"/>
          <p:nvPr>
            <p:ph idx="1" type="body"/>
          </p:nvPr>
        </p:nvSpPr>
        <p:spPr>
          <a:xfrm>
            <a:off x="311700" y="198262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l"/>
              <a:t>Excellent definition of the phenomenon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l"/>
              <a:t>Well-structured presentation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l"/>
              <a:t>Sufficient </a:t>
            </a:r>
            <a:r>
              <a:rPr lang="el"/>
              <a:t>theoretical</a:t>
            </a:r>
            <a:r>
              <a:rPr lang="el"/>
              <a:t> support of the results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4"/>
          <p:cNvSpPr txBox="1"/>
          <p:nvPr>
            <p:ph idx="2" type="body"/>
          </p:nvPr>
        </p:nvSpPr>
        <p:spPr>
          <a:xfrm>
            <a:off x="4832400" y="53482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AutoNum type="arabicPeriod"/>
            </a:pPr>
            <a:r>
              <a:rPr lang="el"/>
              <a:t>Missed important variables like the speed of the breath, the amount of th fog etc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l"/>
              <a:t>Not sufficient </a:t>
            </a:r>
            <a:r>
              <a:rPr lang="el"/>
              <a:t>theoretical</a:t>
            </a:r>
            <a:r>
              <a:rPr lang="el"/>
              <a:t> support to justify the results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l"/>
              <a:t> </a:t>
            </a:r>
            <a:endParaRPr>
              <a:solidFill>
                <a:srgbClr val="EAD1DC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Experiment - Pros &amp; Cons</a:t>
            </a:r>
            <a:endParaRPr/>
          </a:p>
        </p:txBody>
      </p:sp>
      <p:sp>
        <p:nvSpPr>
          <p:cNvPr id="102" name="Google Shape;102;p1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AutoNum type="arabicPeriod"/>
            </a:pPr>
            <a:r>
              <a:rPr lang="el"/>
              <a:t>Clear hypothesis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l"/>
              <a:t>Interesting results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l"/>
              <a:t>Clear conclusions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l"/>
              <a:t>Presence of visual aid</a:t>
            </a:r>
            <a:endParaRPr/>
          </a:p>
        </p:txBody>
      </p:sp>
      <p:sp>
        <p:nvSpPr>
          <p:cNvPr id="103" name="Google Shape;103;p15"/>
          <p:cNvSpPr txBox="1"/>
          <p:nvPr>
            <p:ph idx="2" type="body"/>
          </p:nvPr>
        </p:nvSpPr>
        <p:spPr>
          <a:xfrm>
            <a:off x="4572000" y="1347650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AutoNum type="arabicPeriod"/>
            </a:pPr>
            <a:r>
              <a:rPr lang="el"/>
              <a:t>Not enough parameters tested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l"/>
              <a:t>Experiments conducted in a non-controlled environment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l"/>
              <a:t>No method explained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l"/>
              <a:t>Not enough data presented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l"/>
              <a:t>Tables but no graphs.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l"/>
              <a:t>Inaccurate results.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l"/>
              <a:t>Conclusions not explained by theory</a:t>
            </a:r>
            <a:endParaRPr/>
          </a:p>
        </p:txBody>
      </p:sp>
      <p:pic>
        <p:nvPicPr>
          <p:cNvPr id="104" name="Google Shape;104;p15"/>
          <p:cNvPicPr preferRelativeResize="0"/>
          <p:nvPr/>
        </p:nvPicPr>
        <p:blipFill rotWithShape="1">
          <a:blip r:embed="rId3">
            <a:alphaModFix/>
          </a:blip>
          <a:srcRect b="0" l="0" r="0" t="20375"/>
          <a:stretch/>
        </p:blipFill>
        <p:spPr>
          <a:xfrm>
            <a:off x="0" y="3635700"/>
            <a:ext cx="1973150" cy="1571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Theory vs Experiment - Pros &amp; Cons</a:t>
            </a:r>
            <a:endParaRPr/>
          </a:p>
        </p:txBody>
      </p:sp>
      <p:sp>
        <p:nvSpPr>
          <p:cNvPr id="110" name="Google Shape;110;p16"/>
          <p:cNvSpPr txBox="1"/>
          <p:nvPr>
            <p:ph idx="1" type="body"/>
          </p:nvPr>
        </p:nvSpPr>
        <p:spPr>
          <a:xfrm>
            <a:off x="311700" y="245550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AutoNum type="arabicPeriod"/>
            </a:pPr>
            <a:r>
              <a:rPr lang="el"/>
              <a:t>Interesting results, leaded to important conclusions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l"/>
              <a:t>Sufficient theory</a:t>
            </a:r>
            <a:endParaRPr/>
          </a:p>
        </p:txBody>
      </p:sp>
      <p:sp>
        <p:nvSpPr>
          <p:cNvPr id="111" name="Google Shape;111;p16"/>
          <p:cNvSpPr txBox="1"/>
          <p:nvPr>
            <p:ph idx="2" type="body"/>
          </p:nvPr>
        </p:nvSpPr>
        <p:spPr>
          <a:xfrm>
            <a:off x="4832400" y="1540950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l"/>
              <a:t>Poor speaking skills.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l"/>
              <a:t>Not enough data presented to support the conclusions.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l"/>
              <a:t>Jumped to unjustified conclusions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l"/>
              <a:t>Not enough parameters tested.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l"/>
              <a:t>Could not answer to my questions.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/>
          <p:nvPr>
            <p:ph type="title"/>
          </p:nvPr>
        </p:nvSpPr>
        <p:spPr>
          <a:xfrm>
            <a:off x="434175" y="5478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Conclusions </a:t>
            </a:r>
            <a:endParaRPr/>
          </a:p>
        </p:txBody>
      </p:sp>
      <p:sp>
        <p:nvSpPr>
          <p:cNvPr id="117" name="Google Shape;117;p17"/>
          <p:cNvSpPr txBox="1"/>
          <p:nvPr>
            <p:ph idx="1" type="body"/>
          </p:nvPr>
        </p:nvSpPr>
        <p:spPr>
          <a:xfrm>
            <a:off x="311700" y="1515725"/>
            <a:ext cx="80928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l"/>
              <a:t>Well-defined almost all of the relevant theory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l"/>
              <a:t>Excellent definition of the phenomenon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l"/>
              <a:t>Didn't</a:t>
            </a:r>
            <a:r>
              <a:rPr lang="el"/>
              <a:t> mention the importance of several parameters.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l"/>
              <a:t>A lot of </a:t>
            </a:r>
            <a:r>
              <a:rPr lang="el"/>
              <a:t>significant</a:t>
            </a:r>
            <a:r>
              <a:rPr lang="el"/>
              <a:t> variables were missed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l"/>
              <a:t>Experiments were properly shown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l"/>
              <a:t>Causes of errors in the measurements explained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l"/>
              <a:t>Not clear how conclusions are justified by the theory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l"/>
              <a:t>More experiments needed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Suggestions for further improvement</a:t>
            </a:r>
            <a:endParaRPr/>
          </a:p>
        </p:txBody>
      </p:sp>
      <p:sp>
        <p:nvSpPr>
          <p:cNvPr id="123" name="Google Shape;123;p18"/>
          <p:cNvSpPr txBox="1"/>
          <p:nvPr>
            <p:ph idx="1" type="body"/>
          </p:nvPr>
        </p:nvSpPr>
        <p:spPr>
          <a:xfrm>
            <a:off x="311700" y="1851900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l"/>
              <a:t>Examine the theory in more detail to </a:t>
            </a:r>
            <a:r>
              <a:rPr lang="el"/>
              <a:t>understand</a:t>
            </a:r>
            <a:r>
              <a:rPr lang="el"/>
              <a:t> the significance of other parameters to the outcome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l"/>
              <a:t>Try to find a more accurate mechanism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l"/>
              <a:t>Perform more experiments in order to test more parameters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l"/>
              <a:t>Take more measurements per experiment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 txBox="1"/>
          <p:nvPr>
            <p:ph type="ctrTitle"/>
          </p:nvPr>
        </p:nvSpPr>
        <p:spPr>
          <a:xfrm>
            <a:off x="-1017625" y="994800"/>
            <a:ext cx="8931900" cy="18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2743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 sz="4800"/>
              <a:t>Thank you</a:t>
            </a:r>
            <a:r>
              <a:rPr lang="el" sz="4400"/>
              <a:t> for your attention !</a:t>
            </a:r>
            <a:endParaRPr sz="4400"/>
          </a:p>
        </p:txBody>
      </p:sp>
      <p:sp>
        <p:nvSpPr>
          <p:cNvPr id="129" name="Google Shape;129;p19"/>
          <p:cNvSpPr txBox="1"/>
          <p:nvPr>
            <p:ph idx="1" type="subTitle"/>
          </p:nvPr>
        </p:nvSpPr>
        <p:spPr>
          <a:xfrm>
            <a:off x="230050" y="3600241"/>
            <a:ext cx="8222100" cy="99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26 - Steamed Up Mirror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Opposition, </a:t>
            </a:r>
            <a:r>
              <a:rPr b="1" lang="el"/>
              <a:t>Team Fryganiotis Greece</a:t>
            </a:r>
            <a:endParaRPr b="1"/>
          </a:p>
        </p:txBody>
      </p:sp>
      <p:sp>
        <p:nvSpPr>
          <p:cNvPr id="130" name="Google Shape;130;p19"/>
          <p:cNvSpPr txBox="1"/>
          <p:nvPr/>
        </p:nvSpPr>
        <p:spPr>
          <a:xfrm>
            <a:off x="6031425" y="3824050"/>
            <a:ext cx="3438000" cy="77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Hellenic Physical Society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I.Y.N.T. - 2020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31" name="Google Shape;131;p19"/>
          <p:cNvPicPr preferRelativeResize="0"/>
          <p:nvPr/>
        </p:nvPicPr>
        <p:blipFill rotWithShape="1">
          <a:blip r:embed="rId3">
            <a:alphaModFix/>
          </a:blip>
          <a:srcRect b="11002" l="11449" r="8983" t="11079"/>
          <a:stretch/>
        </p:blipFill>
        <p:spPr>
          <a:xfrm>
            <a:off x="7979300" y="0"/>
            <a:ext cx="1164700" cy="114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9"/>
          <p:cNvPicPr preferRelativeResize="0"/>
          <p:nvPr/>
        </p:nvPicPr>
        <p:blipFill rotWithShape="1">
          <a:blip r:embed="rId4">
            <a:alphaModFix/>
          </a:blip>
          <a:srcRect b="30278" l="23267" r="24703" t="-15139"/>
          <a:stretch/>
        </p:blipFill>
        <p:spPr>
          <a:xfrm>
            <a:off x="0" y="-328263"/>
            <a:ext cx="1164700" cy="14664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