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60"/>
  </p:normalViewPr>
  <p:slideViewPr>
    <p:cSldViewPr>
      <p:cViewPr varScale="1">
        <p:scale>
          <a:sx n="69" d="100"/>
          <a:sy n="69" d="100"/>
        </p:scale>
        <p:origin x="1404" y="66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4A0-5FDC-4558-8819-95130E259CC1}" type="datetimeFigureOut">
              <a:rPr lang="ru-RU" smtClean="0"/>
              <a:pPr/>
              <a:t>08.07.2018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4A0-5FDC-4558-8819-95130E259CC1}" type="datetimeFigureOut">
              <a:rPr lang="ru-RU" smtClean="0"/>
              <a:pPr/>
              <a:t>08.07.2018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4A0-5FDC-4558-8819-95130E259CC1}" type="datetimeFigureOut">
              <a:rPr lang="ru-RU" smtClean="0"/>
              <a:pPr/>
              <a:t>08.07.2018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4A0-5FDC-4558-8819-95130E259CC1}" type="datetimeFigureOut">
              <a:rPr lang="ru-RU" smtClean="0"/>
              <a:pPr/>
              <a:t>08.07.2018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4A0-5FDC-4558-8819-95130E259CC1}" type="datetimeFigureOut">
              <a:rPr lang="ru-RU" smtClean="0"/>
              <a:pPr/>
              <a:t>08.07.2018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F1C94A0-5FDC-4558-8819-95130E259CC1}" type="datetimeFigureOut">
              <a:rPr lang="ru-RU" smtClean="0"/>
              <a:pPr/>
              <a:t>08.07.2018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4A0-5FDC-4558-8819-95130E259CC1}" type="datetimeFigureOut">
              <a:rPr lang="ru-RU" smtClean="0"/>
              <a:pPr/>
              <a:t>08.07.2018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4A0-5FDC-4558-8819-95130E259CC1}" type="datetimeFigureOut">
              <a:rPr lang="ru-RU" smtClean="0"/>
              <a:pPr/>
              <a:t>08.07.2018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4A0-5FDC-4558-8819-95130E259CC1}" type="datetimeFigureOut">
              <a:rPr lang="ru-RU" smtClean="0"/>
              <a:pPr/>
              <a:t>08.07.2018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4A0-5FDC-4558-8819-95130E259CC1}" type="datetimeFigureOut">
              <a:rPr lang="ru-RU" smtClean="0"/>
              <a:pPr/>
              <a:t>08.07.2018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F1C94A0-5FDC-4558-8819-95130E259CC1}" type="datetimeFigureOut">
              <a:rPr lang="ru-RU" smtClean="0"/>
              <a:pPr/>
              <a:t>08.07.2018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F1C94A0-5FDC-4558-8819-95130E259CC1}" type="datetimeFigureOut">
              <a:rPr lang="ru-RU" smtClean="0"/>
              <a:pPr/>
              <a:t>08.07.2018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push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4643438" y="5214950"/>
            <a:ext cx="4343408" cy="1181104"/>
          </a:xfrm>
        </p:spPr>
        <p:txBody>
          <a:bodyPr>
            <a:normAutofit fontScale="85000" lnSpcReduction="20000"/>
          </a:bodyPr>
          <a:lstStyle/>
          <a:p>
            <a:pPr algn="r">
              <a:lnSpc>
                <a:spcPct val="120000"/>
              </a:lnSpc>
            </a:pPr>
            <a:r>
              <a:rPr lang="de-DE" sz="2300" dirty="0" smtClean="0">
                <a:latin typeface="Tunga" pitchFamily="34" charset="0"/>
                <a:cs typeface="Tunga" pitchFamily="34" charset="0"/>
              </a:rPr>
              <a:t>IYNT 201</a:t>
            </a:r>
            <a:r>
              <a:rPr lang="ru-RU" sz="2300" dirty="0" smtClean="0">
                <a:latin typeface="Tunga" pitchFamily="34" charset="0"/>
                <a:cs typeface="Tunga" pitchFamily="34" charset="0"/>
              </a:rPr>
              <a:t>8</a:t>
            </a:r>
            <a:endParaRPr lang="de-DE" sz="2300" dirty="0" smtClean="0">
              <a:latin typeface="Tunga" pitchFamily="34" charset="0"/>
              <a:cs typeface="Tunga" pitchFamily="34" charset="0"/>
            </a:endParaRPr>
          </a:p>
          <a:p>
            <a:pPr algn="r">
              <a:lnSpc>
                <a:spcPct val="120000"/>
              </a:lnSpc>
            </a:pPr>
            <a:r>
              <a:rPr lang="de-DE" sz="2300" dirty="0" smtClean="0">
                <a:latin typeface="Tunga" pitchFamily="34" charset="0"/>
                <a:cs typeface="Tunga" pitchFamily="34" charset="0"/>
              </a:rPr>
              <a:t>TEAM OF BELARUS</a:t>
            </a:r>
          </a:p>
          <a:p>
            <a:pPr algn="r">
              <a:lnSpc>
                <a:spcPct val="120000"/>
              </a:lnSpc>
            </a:pPr>
            <a:r>
              <a:rPr lang="de-DE" sz="2300" dirty="0" smtClean="0">
                <a:latin typeface="Tunga" pitchFamily="34" charset="0"/>
                <a:cs typeface="Tunga" pitchFamily="34" charset="0"/>
              </a:rPr>
              <a:t>Opponent</a:t>
            </a:r>
            <a:r>
              <a:rPr lang="be-BY" sz="2300" dirty="0" smtClean="0">
                <a:latin typeface="Tunga" pitchFamily="34" charset="0"/>
                <a:cs typeface="Tunga" pitchFamily="34" charset="0"/>
              </a:rPr>
              <a:t>:</a:t>
            </a:r>
            <a:r>
              <a:rPr lang="en-US" sz="2300" dirty="0">
                <a:latin typeface="Tunga" pitchFamily="34" charset="0"/>
                <a:cs typeface="Tunga" pitchFamily="34" charset="0"/>
              </a:rPr>
              <a:t> Alexey Boris</a:t>
            </a:r>
            <a:endParaRPr lang="ru-RU" sz="2300" dirty="0" smtClean="0">
              <a:latin typeface="Tunga" pitchFamily="34" charset="0"/>
              <a:cs typeface="Tunga" pitchFamily="34" charset="0"/>
            </a:endParaRPr>
          </a:p>
          <a:p>
            <a:pPr algn="l"/>
            <a:endParaRPr lang="ru-RU" sz="2000" dirty="0">
              <a:cs typeface="Tunga" pitchFamily="34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Opposition to the problem </a:t>
            </a:r>
            <a:r>
              <a:rPr lang="ru-RU" dirty="0" smtClean="0"/>
              <a:t>№</a:t>
            </a:r>
            <a:r>
              <a:rPr lang="en-US" dirty="0"/>
              <a:t>5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en-US" dirty="0" smtClean="0"/>
              <a:t>Collision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smtClean="0"/>
              <a:t>STRENGTHS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WEAKNESSES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Theoretical model;</a:t>
            </a:r>
          </a:p>
          <a:p>
            <a:r>
              <a:rPr lang="en-US" dirty="0" smtClean="0"/>
              <a:t>Assumed parameters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Slides were changed too fast;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part.</a:t>
            </a:r>
            <a:endParaRPr lang="ru-RU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smtClean="0"/>
              <a:t>STRENGHTS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WEAKNESSES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Two different balls;</a:t>
            </a:r>
          </a:p>
          <a:p>
            <a:r>
              <a:rPr lang="en-US" dirty="0" smtClean="0"/>
              <a:t>Different set ups;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Tables;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Experimental part.</a:t>
            </a:r>
            <a:endParaRPr lang="ru-RU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 for discussion.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71500" indent="-571500"/>
            <a:r>
              <a:rPr lang="en-US" dirty="0" smtClean="0"/>
              <a:t>Collision energy conservations?</a:t>
            </a:r>
          </a:p>
          <a:p>
            <a:pPr marL="571500" indent="-571500"/>
            <a:r>
              <a:rPr lang="en-US" dirty="0" smtClean="0"/>
              <a:t>Sound inaccuracies in oscillations? </a:t>
            </a:r>
          </a:p>
          <a:p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Thank</a:t>
            </a:r>
            <a:r>
              <a:rPr lang="be-BY" dirty="0" smtClean="0"/>
              <a:t> </a:t>
            </a:r>
            <a:r>
              <a:rPr lang="en-US" dirty="0" smtClean="0"/>
              <a:t>you for attention!</a:t>
            </a:r>
            <a:endParaRPr lang="ru-RU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Qualifying questions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71500" indent="-571500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8764756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171</TotalTime>
  <Words>67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Georgia</vt:lpstr>
      <vt:lpstr>Tunga</vt:lpstr>
      <vt:lpstr>Wingdings</vt:lpstr>
      <vt:lpstr>Wingdings 2</vt:lpstr>
      <vt:lpstr>Официальная</vt:lpstr>
      <vt:lpstr>Opposition to the problem №5 «Collision»</vt:lpstr>
      <vt:lpstr>Theoretical part.</vt:lpstr>
      <vt:lpstr>Experimental part.</vt:lpstr>
      <vt:lpstr>Points for discussion.</vt:lpstr>
      <vt:lpstr>Thank you for attention!</vt:lpstr>
      <vt:lpstr>Qualifying questions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Opposition to the problem № «»</dc:title>
  <dc:creator>Arina</dc:creator>
  <cp:lastModifiedBy>Владимир Шимборский</cp:lastModifiedBy>
  <cp:revision>14</cp:revision>
  <dcterms:created xsi:type="dcterms:W3CDTF">2016-06-14T19:06:44Z</dcterms:created>
  <dcterms:modified xsi:type="dcterms:W3CDTF">2018-07-08T07:04:36Z</dcterms:modified>
</cp:coreProperties>
</file>