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57" r:id="rId4"/>
    <p:sldId id="258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1404" y="6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sh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643438" y="5214950"/>
            <a:ext cx="4343408" cy="1181104"/>
          </a:xfrm>
        </p:spPr>
        <p:txBody>
          <a:bodyPr>
            <a:normAutofit fontScale="85000" lnSpcReduction="20000"/>
          </a:bodyPr>
          <a:lstStyle/>
          <a:p>
            <a:pPr algn="r">
              <a:lnSpc>
                <a:spcPct val="120000"/>
              </a:lnSpc>
            </a:pPr>
            <a:r>
              <a:rPr lang="de-DE" sz="2300" dirty="0" smtClean="0">
                <a:latin typeface="Tunga" pitchFamily="34" charset="0"/>
                <a:cs typeface="Tunga" pitchFamily="34" charset="0"/>
              </a:rPr>
              <a:t>IYNT 201</a:t>
            </a:r>
            <a:r>
              <a:rPr lang="ru-RU" sz="2300" dirty="0" smtClean="0">
                <a:latin typeface="Tunga" pitchFamily="34" charset="0"/>
                <a:cs typeface="Tunga" pitchFamily="34" charset="0"/>
              </a:rPr>
              <a:t>8</a:t>
            </a:r>
            <a:endParaRPr lang="de-DE" sz="2300" dirty="0" smtClean="0">
              <a:latin typeface="Tunga" pitchFamily="34" charset="0"/>
              <a:cs typeface="Tunga" pitchFamily="34" charset="0"/>
            </a:endParaRPr>
          </a:p>
          <a:p>
            <a:pPr algn="r">
              <a:lnSpc>
                <a:spcPct val="120000"/>
              </a:lnSpc>
            </a:pPr>
            <a:r>
              <a:rPr lang="de-DE" sz="2300" dirty="0" smtClean="0">
                <a:latin typeface="Tunga" pitchFamily="34" charset="0"/>
                <a:cs typeface="Tunga" pitchFamily="34" charset="0"/>
              </a:rPr>
              <a:t>TEAM OF BELARUS</a:t>
            </a:r>
          </a:p>
          <a:p>
            <a:pPr algn="r">
              <a:lnSpc>
                <a:spcPct val="120000"/>
              </a:lnSpc>
            </a:pPr>
            <a:r>
              <a:rPr lang="de-DE" sz="2300" dirty="0" err="1" smtClean="0">
                <a:latin typeface="Tunga" pitchFamily="34" charset="0"/>
                <a:cs typeface="Tunga" pitchFamily="34" charset="0"/>
              </a:rPr>
              <a:t>opponent</a:t>
            </a:r>
            <a:r>
              <a:rPr lang="be-BY" sz="2300" dirty="0" smtClean="0">
                <a:latin typeface="Tunga" pitchFamily="34" charset="0"/>
                <a:cs typeface="Tunga" pitchFamily="34" charset="0"/>
              </a:rPr>
              <a:t>:</a:t>
            </a:r>
            <a:r>
              <a:rPr lang="en-US" sz="2300" dirty="0" smtClean="0">
                <a:latin typeface="Tunga" pitchFamily="34" charset="0"/>
                <a:cs typeface="Tunga" pitchFamily="34" charset="0"/>
              </a:rPr>
              <a:t> </a:t>
            </a:r>
            <a:r>
              <a:rPr lang="en-US" sz="2300" dirty="0" err="1" smtClean="0">
                <a:latin typeface="Tunga" pitchFamily="34" charset="0"/>
                <a:cs typeface="Tunga" pitchFamily="34" charset="0"/>
              </a:rPr>
              <a:t>Maryia</a:t>
            </a:r>
            <a:r>
              <a:rPr lang="en-US" sz="2300" dirty="0" smtClean="0">
                <a:latin typeface="Tunga" pitchFamily="34" charset="0"/>
                <a:cs typeface="Tunga" pitchFamily="34" charset="0"/>
              </a:rPr>
              <a:t> </a:t>
            </a:r>
            <a:r>
              <a:rPr lang="en-US" sz="2300" dirty="0" err="1" smtClean="0">
                <a:latin typeface="Tunga" pitchFamily="34" charset="0"/>
                <a:cs typeface="Tunga" pitchFamily="34" charset="0"/>
              </a:rPr>
              <a:t>Tomashuk</a:t>
            </a:r>
            <a:endParaRPr lang="ru-RU" sz="2000" dirty="0">
              <a:cs typeface="Tunga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57238" y="188640"/>
            <a:ext cx="7772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Opposition </a:t>
            </a:r>
            <a:r>
              <a:rPr lang="en-US" dirty="0" smtClean="0"/>
              <a:t>to the problem </a:t>
            </a:r>
            <a:r>
              <a:rPr lang="ru-RU" dirty="0" smtClean="0"/>
              <a:t>№</a:t>
            </a:r>
            <a:r>
              <a:rPr lang="en-US" dirty="0" smtClean="0"/>
              <a:t> </a:t>
            </a:r>
            <a:r>
              <a:rPr lang="en-US" dirty="0" smtClean="0"/>
              <a:t>8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en-US" dirty="0" smtClean="0"/>
              <a:t>Fair coin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67544" y="2996952"/>
            <a:ext cx="8519302" cy="339910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cs typeface="Tunga" pitchFamily="34" charset="0"/>
              </a:rPr>
              <a:t>In many cases, disputes are resolved with the coin toss. It is presumes that this procedure gives equal chances of winning to both sides. Investigate how do chances depend on the </a:t>
            </a:r>
            <a:r>
              <a:rPr lang="en-US" sz="2000" dirty="0" smtClean="0">
                <a:solidFill>
                  <a:schemeClr val="tx1"/>
                </a:solidFill>
                <a:cs typeface="Tunga" pitchFamily="34" charset="0"/>
              </a:rPr>
              <a:t>tossing mechanism</a:t>
            </a:r>
            <a:r>
              <a:rPr lang="en-US" sz="2000" dirty="0" smtClean="0">
                <a:cs typeface="Tunga" pitchFamily="34" charset="0"/>
              </a:rPr>
              <a:t> and the </a:t>
            </a:r>
            <a:r>
              <a:rPr lang="en-US" sz="2000" dirty="0" smtClean="0">
                <a:solidFill>
                  <a:schemeClr val="tx1"/>
                </a:solidFill>
                <a:cs typeface="Tunga" pitchFamily="34" charset="0"/>
              </a:rPr>
              <a:t>coin properties</a:t>
            </a:r>
            <a:r>
              <a:rPr lang="en-US" sz="2000" dirty="0" smtClean="0">
                <a:cs typeface="Tunga" pitchFamily="34" charset="0"/>
              </a:rPr>
              <a:t>.</a:t>
            </a:r>
            <a:endParaRPr lang="ru-RU" sz="2000" dirty="0">
              <a:cs typeface="Tunga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57238" y="188640"/>
            <a:ext cx="7772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Statement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23211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smtClean="0"/>
              <a:t>STRENGTHS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Law of large numbers;</a:t>
            </a:r>
          </a:p>
          <a:p>
            <a:r>
              <a:rPr lang="en-US" dirty="0" smtClean="0"/>
              <a:t>Probability theory;</a:t>
            </a:r>
          </a:p>
          <a:p>
            <a:r>
              <a:rPr lang="en-US" dirty="0" smtClean="0"/>
              <a:t>Displacement of barycenter;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proving of randomness;</a:t>
            </a:r>
          </a:p>
          <a:p>
            <a:r>
              <a:rPr lang="en-US" dirty="0" smtClean="0"/>
              <a:t>Almost no parameters of the coin;</a:t>
            </a:r>
            <a:endParaRPr lang="en-US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dirty="0" smtClean="0"/>
              <a:t>STRENGHTS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 A lot of tosses;</a:t>
            </a:r>
          </a:p>
          <a:p>
            <a:r>
              <a:rPr lang="en-US" dirty="0" smtClean="0"/>
              <a:t>Comparing theory and experiment;</a:t>
            </a:r>
          </a:p>
          <a:p>
            <a:r>
              <a:rPr lang="en-US" dirty="0" smtClean="0"/>
              <a:t>Analysis of tosses;</a:t>
            </a:r>
          </a:p>
          <a:p>
            <a:r>
              <a:rPr lang="en-US" dirty="0" smtClean="0"/>
              <a:t>Hand and machine set up;</a:t>
            </a:r>
          </a:p>
          <a:p>
            <a:r>
              <a:rPr lang="en-US" dirty="0" smtClean="0"/>
              <a:t>Different coins;</a:t>
            </a:r>
          </a:p>
          <a:p>
            <a:r>
              <a:rPr lang="en-US" dirty="0" smtClean="0"/>
              <a:t>Properties of the coin;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Only one machine (no machine proving probability theory);</a:t>
            </a:r>
          </a:p>
          <a:p>
            <a:r>
              <a:rPr lang="en-US" dirty="0" smtClean="0"/>
              <a:t>No comparing different surfaces using one set ups;</a:t>
            </a:r>
          </a:p>
          <a:p>
            <a:r>
              <a:rPr lang="en-US" dirty="0" smtClean="0"/>
              <a:t>Displacement of the barycenter wasn’t measured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</a:t>
            </a:r>
            <a:r>
              <a:rPr lang="de-DE" dirty="0" smtClean="0"/>
              <a:t>xperiment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for </a:t>
            </a:r>
            <a:r>
              <a:rPr lang="en-US" dirty="0" smtClean="0"/>
              <a:t>th</a:t>
            </a:r>
            <a:r>
              <a:rPr lang="en-US" dirty="0" smtClean="0"/>
              <a:t>e discussion</a:t>
            </a:r>
            <a:endParaRPr lang="ru-RU" dirty="0"/>
          </a:p>
        </p:txBody>
      </p:sp>
      <p:sp>
        <p:nvSpPr>
          <p:cNvPr id="5" name="Содержимое 5"/>
          <p:cNvSpPr txBox="1">
            <a:spLocks/>
          </p:cNvSpPr>
          <p:nvPr/>
        </p:nvSpPr>
        <p:spPr>
          <a:xfrm>
            <a:off x="301752" y="1556792"/>
            <a:ext cx="8534400" cy="473299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Displacement of barycenter</a:t>
            </a:r>
          </a:p>
          <a:p>
            <a:r>
              <a:rPr lang="en-US" dirty="0" smtClean="0"/>
              <a:t>Does the material of the coin influence the results</a:t>
            </a:r>
          </a:p>
          <a:p>
            <a:r>
              <a:rPr lang="en-US" dirty="0" smtClean="0"/>
              <a:t>What about physical forces</a:t>
            </a:r>
          </a:p>
          <a:p>
            <a:r>
              <a:rPr lang="en-US" dirty="0" smtClean="0"/>
              <a:t>What is coin made of material and covered with another</a:t>
            </a:r>
          </a:p>
          <a:p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be-BY" dirty="0" smtClean="0"/>
              <a:t> </a:t>
            </a:r>
            <a:r>
              <a:rPr lang="en-US" dirty="0" smtClean="0"/>
              <a:t>you for </a:t>
            </a:r>
            <a:r>
              <a:rPr lang="en-US" dirty="0" smtClean="0"/>
              <a:t>your attention</a:t>
            </a:r>
            <a:r>
              <a:rPr lang="en-US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0075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3079</TotalTime>
  <Words>178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Georgia</vt:lpstr>
      <vt:lpstr>Tunga</vt:lpstr>
      <vt:lpstr>Wingdings</vt:lpstr>
      <vt:lpstr>Wingdings 2</vt:lpstr>
      <vt:lpstr>Официальная</vt:lpstr>
      <vt:lpstr>Opposition to the problem № 8 «Fair coin»</vt:lpstr>
      <vt:lpstr>Statement</vt:lpstr>
      <vt:lpstr>Theory</vt:lpstr>
      <vt:lpstr>Experiment</vt:lpstr>
      <vt:lpstr>Points for the discussion</vt:lpstr>
      <vt:lpstr>Thank you for your attention!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 to the problem № «»</dc:title>
  <dc:creator>Arina</dc:creator>
  <cp:lastModifiedBy>Владимир Шимборский</cp:lastModifiedBy>
  <cp:revision>22</cp:revision>
  <dcterms:created xsi:type="dcterms:W3CDTF">2016-06-14T19:06:44Z</dcterms:created>
  <dcterms:modified xsi:type="dcterms:W3CDTF">2018-07-11T07:35:23Z</dcterms:modified>
</cp:coreProperties>
</file>