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61" r:id="rId3"/>
    <p:sldId id="293" r:id="rId4"/>
    <p:sldId id="287" r:id="rId5"/>
    <p:sldId id="292" r:id="rId6"/>
    <p:sldId id="291" r:id="rId7"/>
    <p:sldId id="28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51" autoAdjust="0"/>
    <p:restoredTop sz="86991"/>
  </p:normalViewPr>
  <p:slideViewPr>
    <p:cSldViewPr>
      <p:cViewPr>
        <p:scale>
          <a:sx n="100" d="100"/>
          <a:sy n="100" d="100"/>
        </p:scale>
        <p:origin x="2272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84BF0-D375-402A-A3E4-E04C4EBF861C}" type="datetimeFigureOut">
              <a:rPr lang="en-US" smtClean="0"/>
              <a:pPr/>
              <a:t>7/7/18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B0917-F1DA-4FD0-A814-1457AC661333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81362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Theoretical model: shows they understand what is happening and understand what they are testing for</a:t>
            </a:r>
          </a:p>
          <a:p>
            <a:r>
              <a:rPr lang="en-US" dirty="0"/>
              <a:t>Valid Experimental data: controlled variables so</a:t>
            </a:r>
            <a:r>
              <a:rPr lang="en-US" baseline="0" dirty="0"/>
              <a:t> that a single independent variable is isolated</a:t>
            </a:r>
            <a:r>
              <a:rPr lang="en-US" dirty="0"/>
              <a:t>, actual measure of sound </a:t>
            </a:r>
          </a:p>
          <a:p>
            <a:r>
              <a:rPr lang="en-US" dirty="0"/>
              <a:t>Why sound changes: pressure changing, less time with more water= higher frequency. </a:t>
            </a:r>
          </a:p>
          <a:p>
            <a:r>
              <a:rPr lang="en-US" dirty="0"/>
              <a:t>Relevant variables tested: isn’t comparing things that cant be compared. 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/>
              <a:t>A final conclusion(s) is made, based on collected data and supported by a correct and applicable explanation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B0917-F1DA-4FD0-A814-1457AC661333}" type="slidenum">
              <a:rPr lang="en-NZ" smtClean="0"/>
              <a:pPr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40066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B0917-F1DA-4FD0-A814-1457AC661333}" type="slidenum">
              <a:rPr lang="en-NZ" smtClean="0"/>
              <a:pPr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90704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Does not know what she is testing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B0917-F1DA-4FD0-A814-1457AC661333}" type="slidenum">
              <a:rPr lang="en-NZ" smtClean="0"/>
              <a:pPr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78084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6D48-57E3-4C54-972A-80501F92430A}" type="datetime1">
              <a:rPr lang="en-US" smtClean="0"/>
              <a:t>7/7/18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B6BF-8005-46CB-8EAC-E7B0D3B375B5}" type="datetime1">
              <a:rPr lang="en-US" smtClean="0"/>
              <a:t>7/7/18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28596" y="1428736"/>
            <a:ext cx="828680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FF91-1071-4C8F-AD56-0AD3AE985A08}" type="datetime1">
              <a:rPr lang="en-US" smtClean="0"/>
              <a:t>7/7/18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FBC6-9E66-466A-8348-352B43E54F95}" type="datetime1">
              <a:rPr lang="en-US" smtClean="0"/>
              <a:t>7/7/18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28596" y="1428736"/>
            <a:ext cx="828680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AAFB-65B3-4DB5-8B49-25B72FA389B0}" type="datetime1">
              <a:rPr lang="en-US" smtClean="0"/>
              <a:t>7/7/18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20F5-CAD5-4ABB-BB4E-8819C2388111}" type="datetime1">
              <a:rPr lang="en-US" smtClean="0"/>
              <a:t>7/7/18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28596" y="1428736"/>
            <a:ext cx="828680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BA3F-25E7-44C5-B613-36C40B260935}" type="datetime1">
              <a:rPr lang="en-US" smtClean="0"/>
              <a:t>7/7/18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28596" y="1428736"/>
            <a:ext cx="828680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07DD-4FE1-4143-A6B0-F5C52055CAFD}" type="datetime1">
              <a:rPr lang="en-US" smtClean="0"/>
              <a:t>7/7/18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28596" y="1428736"/>
            <a:ext cx="828680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D320-5D1B-4E4F-943A-5EB8FCE428CF}" type="datetime1">
              <a:rPr lang="en-US" smtClean="0"/>
              <a:t>7/7/18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A161-CA94-4A5A-A0AF-D3DF42BF747E}" type="datetime1">
              <a:rPr lang="en-US" smtClean="0"/>
              <a:t>7/7/18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B3D5-46F5-4CE5-B1AB-B9F8900228CC}" type="datetime1">
              <a:rPr lang="en-US" smtClean="0"/>
              <a:t>7/7/18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E29F77E9-0197-43EA-9D22-86D21C5784BE}" type="datetime1">
              <a:rPr lang="en-US" smtClean="0"/>
              <a:t>7/7/18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470025"/>
          </a:xfrm>
        </p:spPr>
        <p:txBody>
          <a:bodyPr/>
          <a:lstStyle/>
          <a:p>
            <a:r>
              <a:rPr lang="en-US" b="1" dirty="0"/>
              <a:t>9. Bottle Tone opposition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4143380"/>
            <a:ext cx="6400800" cy="1752600"/>
          </a:xfrm>
        </p:spPr>
        <p:txBody>
          <a:bodyPr/>
          <a:lstStyle/>
          <a:p>
            <a:r>
              <a:rPr lang="en-NZ" dirty="0"/>
              <a:t>Ella Blakely</a:t>
            </a:r>
          </a:p>
          <a:p>
            <a:r>
              <a:rPr lang="en-NZ" dirty="0"/>
              <a:t>New Zealand</a:t>
            </a:r>
          </a:p>
          <a:p>
            <a:r>
              <a:rPr lang="en-NZ" dirty="0"/>
              <a:t>2018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56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dirty="0"/>
              <a:t>Take an empty bottle and blow air across its mouth to produce a sound. Now fill the bottle with some water and </a:t>
            </a:r>
            <a:r>
              <a:rPr lang="en-NZ" dirty="0">
                <a:solidFill>
                  <a:srgbClr val="FFFF00"/>
                </a:solidFill>
              </a:rPr>
              <a:t>study how the sound changes.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2</a:t>
            </a:fld>
            <a:endParaRPr lang="en-N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/>
              <a:t>Addressing the problem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0076710"/>
              </p:ext>
            </p:extLst>
          </p:nvPr>
        </p:nvGraphicFramePr>
        <p:xfrm>
          <a:off x="467544" y="1844824"/>
          <a:ext cx="8229600" cy="4389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904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33264">
                <a:tc>
                  <a:txBody>
                    <a:bodyPr/>
                    <a:lstStyle/>
                    <a:p>
                      <a:r>
                        <a:rPr lang="en-NZ" sz="2800" dirty="0">
                          <a:solidFill>
                            <a:schemeClr val="bg1"/>
                          </a:solidFill>
                        </a:rPr>
                        <a:t>Theoretical Model/Sound Predictions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3264">
                <a:tc>
                  <a:txBody>
                    <a:bodyPr/>
                    <a:lstStyle/>
                    <a:p>
                      <a:r>
                        <a:rPr lang="en-NZ" sz="2800" dirty="0">
                          <a:solidFill>
                            <a:schemeClr val="bg1"/>
                          </a:solidFill>
                        </a:rPr>
                        <a:t>Valid Experimental Data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6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3264">
                <a:tc>
                  <a:txBody>
                    <a:bodyPr/>
                    <a:lstStyle/>
                    <a:p>
                      <a:r>
                        <a:rPr lang="en-NZ" sz="2800" dirty="0">
                          <a:solidFill>
                            <a:schemeClr val="bg1"/>
                          </a:solidFill>
                        </a:rPr>
                        <a:t>Why The Sound Changes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3264">
                <a:tc>
                  <a:txBody>
                    <a:bodyPr/>
                    <a:lstStyle/>
                    <a:p>
                      <a:r>
                        <a:rPr lang="en-NZ" sz="2800" dirty="0">
                          <a:solidFill>
                            <a:schemeClr val="bg1"/>
                          </a:solidFill>
                        </a:rPr>
                        <a:t>Relevant </a:t>
                      </a:r>
                      <a:r>
                        <a:rPr lang="en-NZ" sz="2800">
                          <a:solidFill>
                            <a:schemeClr val="bg1"/>
                          </a:solidFill>
                        </a:rPr>
                        <a:t>Variables Tested</a:t>
                      </a:r>
                      <a:endParaRPr lang="en-NZ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6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3</a:t>
            </a:fld>
            <a:endParaRPr lang="en-NZ"/>
          </a:p>
        </p:txBody>
      </p:sp>
      <p:pic>
        <p:nvPicPr>
          <p:cNvPr id="6" name="Graphic 5" descr="Smiling Face with Solid Fill">
            <a:extLst>
              <a:ext uri="{FF2B5EF4-FFF2-40B4-BE49-F238E27FC236}">
                <a16:creationId xmlns:a16="http://schemas.microsoft.com/office/drawing/2014/main" id="{F39779D1-3CF2-6941-9281-077FE6B80A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52895" y="1844824"/>
            <a:ext cx="914400" cy="914400"/>
          </a:xfrm>
          <a:prstGeom prst="rect">
            <a:avLst/>
          </a:prstGeom>
        </p:spPr>
      </p:pic>
      <p:pic>
        <p:nvPicPr>
          <p:cNvPr id="7" name="Graphic 6" descr="Confused Face with Solid Fill">
            <a:extLst>
              <a:ext uri="{FF2B5EF4-FFF2-40B4-BE49-F238E27FC236}">
                <a16:creationId xmlns:a16="http://schemas.microsoft.com/office/drawing/2014/main" id="{B4D44114-7178-8344-B088-71A6B927C1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905517" y="1844824"/>
            <a:ext cx="914400" cy="914400"/>
          </a:xfrm>
          <a:prstGeom prst="rect">
            <a:avLst/>
          </a:prstGeom>
        </p:spPr>
      </p:pic>
      <p:pic>
        <p:nvPicPr>
          <p:cNvPr id="8" name="Graphic 7" descr="Sad Face with Solid Fill">
            <a:extLst>
              <a:ext uri="{FF2B5EF4-FFF2-40B4-BE49-F238E27FC236}">
                <a16:creationId xmlns:a16="http://schemas.microsoft.com/office/drawing/2014/main" id="{5AAE5812-7648-EC43-AA12-614D0533E53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20272" y="1873742"/>
            <a:ext cx="914400" cy="914400"/>
          </a:xfrm>
          <a:prstGeom prst="rect">
            <a:avLst/>
          </a:prstGeom>
        </p:spPr>
      </p:pic>
      <p:pic>
        <p:nvPicPr>
          <p:cNvPr id="9" name="Graphic 8" descr="Smiling Face with Solid Fill">
            <a:extLst>
              <a:ext uri="{FF2B5EF4-FFF2-40B4-BE49-F238E27FC236}">
                <a16:creationId xmlns:a16="http://schemas.microsoft.com/office/drawing/2014/main" id="{74CBDDCE-FAD5-034D-B499-0F36B571AB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35105" y="2997637"/>
            <a:ext cx="914400" cy="914400"/>
          </a:xfrm>
          <a:prstGeom prst="rect">
            <a:avLst/>
          </a:prstGeom>
        </p:spPr>
      </p:pic>
      <p:pic>
        <p:nvPicPr>
          <p:cNvPr id="10" name="Graphic 9" descr="Confused Face with Solid Fill">
            <a:extLst>
              <a:ext uri="{FF2B5EF4-FFF2-40B4-BE49-F238E27FC236}">
                <a16:creationId xmlns:a16="http://schemas.microsoft.com/office/drawing/2014/main" id="{430743AB-391F-6C4A-939C-F849B5E3F1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20272" y="3049221"/>
            <a:ext cx="914400" cy="914400"/>
          </a:xfrm>
          <a:prstGeom prst="rect">
            <a:avLst/>
          </a:prstGeom>
        </p:spPr>
      </p:pic>
      <p:pic>
        <p:nvPicPr>
          <p:cNvPr id="11" name="Graphic 10" descr="Sad Face with Solid Fill">
            <a:extLst>
              <a:ext uri="{FF2B5EF4-FFF2-40B4-BE49-F238E27FC236}">
                <a16:creationId xmlns:a16="http://schemas.microsoft.com/office/drawing/2014/main" id="{88F4B990-98CB-5745-9A40-7CFE87D3C19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649244" y="2935505"/>
            <a:ext cx="914400" cy="914400"/>
          </a:xfrm>
          <a:prstGeom prst="rect">
            <a:avLst/>
          </a:prstGeom>
        </p:spPr>
      </p:pic>
      <p:pic>
        <p:nvPicPr>
          <p:cNvPr id="12" name="Graphic 11" descr="Smiling Face with Solid Fill">
            <a:extLst>
              <a:ext uri="{FF2B5EF4-FFF2-40B4-BE49-F238E27FC236}">
                <a16:creationId xmlns:a16="http://schemas.microsoft.com/office/drawing/2014/main" id="{BE394FBE-E685-564D-9B95-8C6B7A2017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52895" y="5258234"/>
            <a:ext cx="914400" cy="914400"/>
          </a:xfrm>
          <a:prstGeom prst="rect">
            <a:avLst/>
          </a:prstGeom>
        </p:spPr>
      </p:pic>
      <p:pic>
        <p:nvPicPr>
          <p:cNvPr id="13" name="Graphic 12" descr="Confused Face with Solid Fill">
            <a:extLst>
              <a:ext uri="{FF2B5EF4-FFF2-40B4-BE49-F238E27FC236}">
                <a16:creationId xmlns:a16="http://schemas.microsoft.com/office/drawing/2014/main" id="{D39248C1-A1E8-8043-9D57-212E6ED93EF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20272" y="5221188"/>
            <a:ext cx="914400" cy="914400"/>
          </a:xfrm>
          <a:prstGeom prst="rect">
            <a:avLst/>
          </a:prstGeom>
        </p:spPr>
      </p:pic>
      <p:pic>
        <p:nvPicPr>
          <p:cNvPr id="14" name="Graphic 13" descr="Sad Face with Solid Fill">
            <a:extLst>
              <a:ext uri="{FF2B5EF4-FFF2-40B4-BE49-F238E27FC236}">
                <a16:creationId xmlns:a16="http://schemas.microsoft.com/office/drawing/2014/main" id="{FF824F38-78E8-3945-9DBE-22DA153E244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658139" y="5258234"/>
            <a:ext cx="914400" cy="914400"/>
          </a:xfrm>
          <a:prstGeom prst="rect">
            <a:avLst/>
          </a:prstGeom>
        </p:spPr>
      </p:pic>
      <p:pic>
        <p:nvPicPr>
          <p:cNvPr id="15" name="Graphic 14" descr="Smiling Face with Solid Fill">
            <a:extLst>
              <a:ext uri="{FF2B5EF4-FFF2-40B4-BE49-F238E27FC236}">
                <a16:creationId xmlns:a16="http://schemas.microsoft.com/office/drawing/2014/main" id="{4CE7C61B-6AD7-074E-80A0-2E3C5EB121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44000" y="4101927"/>
            <a:ext cx="914400" cy="914400"/>
          </a:xfrm>
          <a:prstGeom prst="rect">
            <a:avLst/>
          </a:prstGeom>
        </p:spPr>
      </p:pic>
      <p:pic>
        <p:nvPicPr>
          <p:cNvPr id="16" name="Graphic 15" descr="Confused Face with Solid Fill">
            <a:extLst>
              <a:ext uri="{FF2B5EF4-FFF2-40B4-BE49-F238E27FC236}">
                <a16:creationId xmlns:a16="http://schemas.microsoft.com/office/drawing/2014/main" id="{0F55943E-6CAA-8842-B216-E3D46E694B6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896622" y="4101927"/>
            <a:ext cx="914400" cy="914400"/>
          </a:xfrm>
          <a:prstGeom prst="rect">
            <a:avLst/>
          </a:prstGeom>
        </p:spPr>
      </p:pic>
      <p:pic>
        <p:nvPicPr>
          <p:cNvPr id="17" name="Graphic 16" descr="Sad Face with Solid Fill">
            <a:extLst>
              <a:ext uri="{FF2B5EF4-FFF2-40B4-BE49-F238E27FC236}">
                <a16:creationId xmlns:a16="http://schemas.microsoft.com/office/drawing/2014/main" id="{80674791-FEC6-4541-8053-E71C2D6A9D2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20272" y="418438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56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Strengths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NZ" dirty="0"/>
              <a:t>Theory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en-NZ" dirty="0"/>
              <a:t>Had staring to calculating frequency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ln>
            <a:noFill/>
          </a:ln>
        </p:spPr>
        <p:txBody>
          <a:bodyPr/>
          <a:lstStyle/>
          <a:p>
            <a:pPr algn="ctr"/>
            <a:r>
              <a:rPr lang="en-NZ" dirty="0"/>
              <a:t>Practical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noFill/>
          <a:ln>
            <a:solidFill>
              <a:schemeClr val="bg1"/>
            </a:solidFill>
          </a:ln>
        </p:spPr>
        <p:txBody>
          <a:bodyPr/>
          <a:lstStyle/>
          <a:p>
            <a:r>
              <a:rPr lang="en-NZ" dirty="0"/>
              <a:t>Did a number of tests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4430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Weaknesses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NZ" dirty="0"/>
              <a:t>Theory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en-NZ" dirty="0"/>
              <a:t>No theoretical mode</a:t>
            </a:r>
          </a:p>
          <a:p>
            <a:r>
              <a:rPr lang="en-NZ" dirty="0"/>
              <a:t>Theory was irrelevant</a:t>
            </a:r>
          </a:p>
          <a:p>
            <a:r>
              <a:rPr lang="en-NZ" dirty="0"/>
              <a:t> 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ln>
            <a:noFill/>
          </a:ln>
        </p:spPr>
        <p:txBody>
          <a:bodyPr/>
          <a:lstStyle/>
          <a:p>
            <a:pPr algn="ctr"/>
            <a:r>
              <a:rPr lang="en-NZ" dirty="0"/>
              <a:t>Practical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noFill/>
          <a:ln>
            <a:solidFill>
              <a:schemeClr val="bg1"/>
            </a:solidFill>
          </a:ln>
        </p:spPr>
        <p:txBody>
          <a:bodyPr/>
          <a:lstStyle/>
          <a:p>
            <a:r>
              <a:rPr lang="en-NZ" dirty="0"/>
              <a:t>Invalid data</a:t>
            </a:r>
          </a:p>
          <a:p>
            <a:r>
              <a:rPr lang="en-NZ" dirty="0"/>
              <a:t>Not enough variable tested or controlled</a:t>
            </a:r>
          </a:p>
          <a:p>
            <a:r>
              <a:rPr lang="en-NZ" dirty="0"/>
              <a:t>Does not explain how to measure frequency </a:t>
            </a:r>
          </a:p>
          <a:p>
            <a:r>
              <a:rPr lang="en-NZ" dirty="0"/>
              <a:t>No graphs </a:t>
            </a:r>
          </a:p>
          <a:p>
            <a:r>
              <a:rPr lang="en-NZ" dirty="0"/>
              <a:t>No comparison of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58533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Points for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indent="-457200"/>
            <a:r>
              <a:rPr lang="en-NZ" dirty="0"/>
              <a:t>How can you measure the frequency of a sound </a:t>
            </a:r>
          </a:p>
          <a:p>
            <a:pPr marL="800100" indent="-457200"/>
            <a:r>
              <a:rPr lang="en-NZ" dirty="0"/>
              <a:t>How would you be able to predict the frequency for a bottle</a:t>
            </a:r>
          </a:p>
          <a:p>
            <a:pPr marL="800100" indent="-457200"/>
            <a:r>
              <a:rPr lang="en-NZ" dirty="0"/>
              <a:t>How can you be sure you method was fair</a:t>
            </a:r>
          </a:p>
          <a:p>
            <a:pPr marL="800100" indent="-457200"/>
            <a:r>
              <a:rPr lang="en-NZ" dirty="0"/>
              <a:t>Explain conclusions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5524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7</a:t>
            </a:fld>
            <a:endParaRPr lang="en-N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Y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11100</TotalTime>
  <Words>238</Words>
  <Application>Microsoft Macintosh PowerPoint</Application>
  <PresentationFormat>On-screen Show (4:3)</PresentationFormat>
  <Paragraphs>48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IYPT</vt:lpstr>
      <vt:lpstr>9. Bottle Tone opposition</vt:lpstr>
      <vt:lpstr>The Problem</vt:lpstr>
      <vt:lpstr>Addressing the problem</vt:lpstr>
      <vt:lpstr>Strengths</vt:lpstr>
      <vt:lpstr>Weaknesses</vt:lpstr>
      <vt:lpstr>Points for discussion</vt:lpstr>
      <vt:lpstr>PowerPoint Presentation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Opposition template</dc:title>
  <dc:creator>Kent Hogan</dc:creator>
  <cp:lastModifiedBy>BlakeEl</cp:lastModifiedBy>
  <cp:revision>159</cp:revision>
  <dcterms:created xsi:type="dcterms:W3CDTF">2008-04-28T05:33:42Z</dcterms:created>
  <dcterms:modified xsi:type="dcterms:W3CDTF">2018-07-07T16:55:24Z</dcterms:modified>
</cp:coreProperties>
</file>