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embeddedFontLst>
    <p:embeddedFont>
      <p:font typeface="Abel" panose="02000506030000020004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ira Sans Extra Condensed" panose="020B0503050000020004" pitchFamily="34" charset="0"/>
      <p:regular r:id="rId14"/>
      <p:bold r:id="rId15"/>
      <p:italic r:id="rId16"/>
      <p:boldItalic r:id="rId17"/>
    </p:embeddedFont>
    <p:embeddedFont>
      <p:font typeface="Hind Vadodara" panose="02000000000000000000" pitchFamily="2" charset="0"/>
      <p:regular r:id="rId18"/>
      <p:bold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Teko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zw8tc6kBg9Ee/FowhzcGNW9ZS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ya Metodieva" userId="09ced82e-fdf2-40ce-9512-c7245b62cca5" providerId="ADAL" clId="{75AA032E-69DC-4165-B6F2-2F8CDC5E6AAA}"/>
    <pc:docChg chg="undo custSel addSld delSld modSld">
      <pc:chgData name="Mariya Metodieva" userId="09ced82e-fdf2-40ce-9512-c7245b62cca5" providerId="ADAL" clId="{75AA032E-69DC-4165-B6F2-2F8CDC5E6AAA}" dt="2022-08-27T10:59:09.228" v="138" actId="2696"/>
      <pc:docMkLst>
        <pc:docMk/>
      </pc:docMkLst>
      <pc:sldChg chg="modSp mod">
        <pc:chgData name="Mariya Metodieva" userId="09ced82e-fdf2-40ce-9512-c7245b62cca5" providerId="ADAL" clId="{75AA032E-69DC-4165-B6F2-2F8CDC5E6AAA}" dt="2022-08-27T10:57:40.409" v="135" actId="20577"/>
        <pc:sldMkLst>
          <pc:docMk/>
          <pc:sldMk cId="0" sldId="258"/>
        </pc:sldMkLst>
        <pc:spChg chg="mod">
          <ac:chgData name="Mariya Metodieva" userId="09ced82e-fdf2-40ce-9512-c7245b62cca5" providerId="ADAL" clId="{75AA032E-69DC-4165-B6F2-2F8CDC5E6AAA}" dt="2022-08-27T10:57:40.409" v="135" actId="20577"/>
          <ac:spMkLst>
            <pc:docMk/>
            <pc:sldMk cId="0" sldId="258"/>
            <ac:spMk id="3" creationId="{57140C98-5555-61F3-9E9D-BC539241D755}"/>
          </ac:spMkLst>
        </pc:spChg>
      </pc:sldChg>
      <pc:sldChg chg="add del">
        <pc:chgData name="Mariya Metodieva" userId="09ced82e-fdf2-40ce-9512-c7245b62cca5" providerId="ADAL" clId="{75AA032E-69DC-4165-B6F2-2F8CDC5E6AAA}" dt="2022-08-27T10:59:09.228" v="138" actId="2696"/>
        <pc:sldMkLst>
          <pc:docMk/>
          <pc:sldMk cId="0" sldId="260"/>
        </pc:sldMkLst>
      </pc:sldChg>
      <pc:sldChg chg="del">
        <pc:chgData name="Mariya Metodieva" userId="09ced82e-fdf2-40ce-9512-c7245b62cca5" providerId="ADAL" clId="{75AA032E-69DC-4165-B6F2-2F8CDC5E6AAA}" dt="2022-08-27T10:58:45.951" v="136" actId="2696"/>
        <pc:sldMkLst>
          <pc:docMk/>
          <pc:sldMk cId="0" sldId="261"/>
        </pc:sldMkLst>
      </pc:sldChg>
      <pc:sldMasterChg chg="addSldLayout delSldLayout">
        <pc:chgData name="Mariya Metodieva" userId="09ced82e-fdf2-40ce-9512-c7245b62cca5" providerId="ADAL" clId="{75AA032E-69DC-4165-B6F2-2F8CDC5E6AAA}" dt="2022-08-27T10:59:09.228" v="138" actId="2696"/>
        <pc:sldMasterMkLst>
          <pc:docMk/>
          <pc:sldMasterMk cId="0" sldId="2147483648"/>
        </pc:sldMasterMkLst>
        <pc:sldLayoutChg chg="add del">
          <pc:chgData name="Mariya Metodieva" userId="09ced82e-fdf2-40ce-9512-c7245b62cca5" providerId="ADAL" clId="{75AA032E-69DC-4165-B6F2-2F8CDC5E6AAA}" dt="2022-08-27T10:59:09.228" v="138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iya Metodieva" userId="09ced82e-fdf2-40ce-9512-c7245b62cca5" providerId="ADAL" clId="{75AA032E-69DC-4165-B6F2-2F8CDC5E6AAA}" dt="2022-08-27T10:58:45.951" v="136" actId="2696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89914742a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e89914742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e89914742a_0_3"/>
          <p:cNvSpPr txBox="1">
            <a:spLocks noGrp="1"/>
          </p:cNvSpPr>
          <p:nvPr>
            <p:ph type="ctrTitle"/>
          </p:nvPr>
        </p:nvSpPr>
        <p:spPr>
          <a:xfrm>
            <a:off x="3308967" y="1775267"/>
            <a:ext cx="5574000" cy="23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900"/>
              <a:buNone/>
              <a:defRPr sz="6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ge89914742a_0_3"/>
          <p:cNvSpPr txBox="1">
            <a:spLocks noGrp="1"/>
          </p:cNvSpPr>
          <p:nvPr>
            <p:ph type="subTitle" idx="1"/>
          </p:nvPr>
        </p:nvSpPr>
        <p:spPr>
          <a:xfrm>
            <a:off x="4446667" y="4343402"/>
            <a:ext cx="32985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89914742a_0_26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ge89914742a_0_26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89914742a_0_29"/>
          <p:cNvSpPr txBox="1">
            <a:spLocks noGrp="1"/>
          </p:cNvSpPr>
          <p:nvPr>
            <p:ph type="ctrTitle"/>
          </p:nvPr>
        </p:nvSpPr>
        <p:spPr>
          <a:xfrm flipH="1">
            <a:off x="822364" y="2118822"/>
            <a:ext cx="44025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e89914742a_0_29"/>
          <p:cNvSpPr txBox="1">
            <a:spLocks noGrp="1"/>
          </p:cNvSpPr>
          <p:nvPr>
            <p:ph type="subTitle" idx="1"/>
          </p:nvPr>
        </p:nvSpPr>
        <p:spPr>
          <a:xfrm flipH="1">
            <a:off x="822697" y="3775694"/>
            <a:ext cx="3108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89914742a_0_32"/>
          <p:cNvSpPr txBox="1">
            <a:spLocks noGrp="1"/>
          </p:cNvSpPr>
          <p:nvPr>
            <p:ph type="title"/>
          </p:nvPr>
        </p:nvSpPr>
        <p:spPr>
          <a:xfrm>
            <a:off x="834458" y="260433"/>
            <a:ext cx="3532500" cy="24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89914742a_0_34"/>
          <p:cNvSpPr txBox="1">
            <a:spLocks noGrp="1"/>
          </p:cNvSpPr>
          <p:nvPr>
            <p:ph type="ctrTitle"/>
          </p:nvPr>
        </p:nvSpPr>
        <p:spPr>
          <a:xfrm flipH="1">
            <a:off x="1031100" y="2314295"/>
            <a:ext cx="3338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e89914742a_0_34"/>
          <p:cNvSpPr txBox="1">
            <a:spLocks noGrp="1"/>
          </p:cNvSpPr>
          <p:nvPr>
            <p:ph type="subTitle" idx="1"/>
          </p:nvPr>
        </p:nvSpPr>
        <p:spPr>
          <a:xfrm flipH="1">
            <a:off x="1031100" y="2991928"/>
            <a:ext cx="3338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89914742a_0_34"/>
          <p:cNvSpPr txBox="1">
            <a:spLocks noGrp="1"/>
          </p:cNvSpPr>
          <p:nvPr>
            <p:ph type="title" idx="2"/>
          </p:nvPr>
        </p:nvSpPr>
        <p:spPr>
          <a:xfrm>
            <a:off x="2347632" y="1651468"/>
            <a:ext cx="705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5" name="Google Shape;55;ge89914742a_0_34"/>
          <p:cNvSpPr txBox="1">
            <a:spLocks noGrp="1"/>
          </p:cNvSpPr>
          <p:nvPr>
            <p:ph type="ctrTitle" idx="3"/>
          </p:nvPr>
        </p:nvSpPr>
        <p:spPr>
          <a:xfrm flipH="1">
            <a:off x="4506102" y="2314385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e89914742a_0_34"/>
          <p:cNvSpPr txBox="1">
            <a:spLocks noGrp="1"/>
          </p:cNvSpPr>
          <p:nvPr>
            <p:ph type="subTitle" idx="4"/>
          </p:nvPr>
        </p:nvSpPr>
        <p:spPr>
          <a:xfrm flipH="1">
            <a:off x="4369800" y="2991933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e89914742a_0_34"/>
          <p:cNvSpPr txBox="1">
            <a:spLocks noGrp="1"/>
          </p:cNvSpPr>
          <p:nvPr>
            <p:ph type="title" idx="5"/>
          </p:nvPr>
        </p:nvSpPr>
        <p:spPr>
          <a:xfrm>
            <a:off x="5464399" y="1651482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58" name="Google Shape;58;ge89914742a_0_34"/>
          <p:cNvSpPr txBox="1">
            <a:spLocks noGrp="1"/>
          </p:cNvSpPr>
          <p:nvPr>
            <p:ph type="ctrTitle" idx="6"/>
          </p:nvPr>
        </p:nvSpPr>
        <p:spPr>
          <a:xfrm flipH="1">
            <a:off x="7723517" y="2322795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ge89914742a_0_34"/>
          <p:cNvSpPr txBox="1">
            <a:spLocks noGrp="1"/>
          </p:cNvSpPr>
          <p:nvPr>
            <p:ph type="subTitle" idx="7"/>
          </p:nvPr>
        </p:nvSpPr>
        <p:spPr>
          <a:xfrm flipH="1">
            <a:off x="7632817" y="2991919"/>
            <a:ext cx="34524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e89914742a_0_34"/>
          <p:cNvSpPr txBox="1">
            <a:spLocks noGrp="1"/>
          </p:cNvSpPr>
          <p:nvPr>
            <p:ph type="title" idx="8"/>
          </p:nvPr>
        </p:nvSpPr>
        <p:spPr>
          <a:xfrm>
            <a:off x="8656817" y="1652093"/>
            <a:ext cx="1404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1" name="Google Shape;61;ge89914742a_0_34"/>
          <p:cNvSpPr txBox="1">
            <a:spLocks noGrp="1"/>
          </p:cNvSpPr>
          <p:nvPr>
            <p:ph type="ctrTitle" idx="9"/>
          </p:nvPr>
        </p:nvSpPr>
        <p:spPr>
          <a:xfrm flipH="1">
            <a:off x="2723041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e89914742a_0_34"/>
          <p:cNvSpPr txBox="1">
            <a:spLocks noGrp="1"/>
          </p:cNvSpPr>
          <p:nvPr>
            <p:ph type="subTitle" idx="13"/>
          </p:nvPr>
        </p:nvSpPr>
        <p:spPr>
          <a:xfrm flipH="1">
            <a:off x="2723041" y="5225021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e89914742a_0_34"/>
          <p:cNvSpPr txBox="1">
            <a:spLocks noGrp="1"/>
          </p:cNvSpPr>
          <p:nvPr>
            <p:ph type="title" idx="14"/>
          </p:nvPr>
        </p:nvSpPr>
        <p:spPr>
          <a:xfrm>
            <a:off x="3726941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4" name="Google Shape;64;ge89914742a_0_34"/>
          <p:cNvSpPr txBox="1">
            <a:spLocks noGrp="1"/>
          </p:cNvSpPr>
          <p:nvPr>
            <p:ph type="ctrTitle" idx="15"/>
          </p:nvPr>
        </p:nvSpPr>
        <p:spPr>
          <a:xfrm flipH="1">
            <a:off x="6094762" y="4543986"/>
            <a:ext cx="3270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e89914742a_0_34"/>
          <p:cNvSpPr txBox="1">
            <a:spLocks noGrp="1"/>
          </p:cNvSpPr>
          <p:nvPr>
            <p:ph type="subTitle" idx="16"/>
          </p:nvPr>
        </p:nvSpPr>
        <p:spPr>
          <a:xfrm flipH="1">
            <a:off x="6140362" y="5225021"/>
            <a:ext cx="3179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e89914742a_0_34"/>
          <p:cNvSpPr txBox="1">
            <a:spLocks noGrp="1"/>
          </p:cNvSpPr>
          <p:nvPr>
            <p:ph type="title" idx="17"/>
          </p:nvPr>
        </p:nvSpPr>
        <p:spPr>
          <a:xfrm>
            <a:off x="7098662" y="3870779"/>
            <a:ext cx="1263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67" name="Google Shape;67;ge89914742a_0_34"/>
          <p:cNvSpPr txBox="1">
            <a:spLocks noGrp="1"/>
          </p:cNvSpPr>
          <p:nvPr>
            <p:ph type="title" idx="1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89914742a_0_51"/>
          <p:cNvSpPr txBox="1">
            <a:spLocks noGrp="1"/>
          </p:cNvSpPr>
          <p:nvPr>
            <p:ph type="ctrTitle"/>
          </p:nvPr>
        </p:nvSpPr>
        <p:spPr>
          <a:xfrm flipH="1">
            <a:off x="8736573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ge89914742a_0_51"/>
          <p:cNvSpPr txBox="1">
            <a:spLocks noGrp="1"/>
          </p:cNvSpPr>
          <p:nvPr>
            <p:ph type="subTitle" idx="1"/>
          </p:nvPr>
        </p:nvSpPr>
        <p:spPr>
          <a:xfrm flipH="1">
            <a:off x="8630274" y="3297433"/>
            <a:ext cx="22932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ge89914742a_0_51"/>
          <p:cNvSpPr txBox="1">
            <a:spLocks noGrp="1"/>
          </p:cNvSpPr>
          <p:nvPr>
            <p:ph type="ctrTitle" idx="2"/>
          </p:nvPr>
        </p:nvSpPr>
        <p:spPr>
          <a:xfrm flipH="1">
            <a:off x="5055598" y="3284770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ge89914742a_0_51"/>
          <p:cNvSpPr txBox="1">
            <a:spLocks noGrp="1"/>
          </p:cNvSpPr>
          <p:nvPr>
            <p:ph type="subTitle" idx="3"/>
          </p:nvPr>
        </p:nvSpPr>
        <p:spPr>
          <a:xfrm flipH="1">
            <a:off x="5055599" y="3917894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ge89914742a_0_51"/>
          <p:cNvSpPr txBox="1">
            <a:spLocks noGrp="1"/>
          </p:cNvSpPr>
          <p:nvPr>
            <p:ph type="ctrTitle" idx="4"/>
          </p:nvPr>
        </p:nvSpPr>
        <p:spPr>
          <a:xfrm flipH="1">
            <a:off x="1428798" y="2681142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e89914742a_0_51"/>
          <p:cNvSpPr txBox="1">
            <a:spLocks noGrp="1"/>
          </p:cNvSpPr>
          <p:nvPr>
            <p:ph type="subTitle" idx="5"/>
          </p:nvPr>
        </p:nvSpPr>
        <p:spPr>
          <a:xfrm flipH="1">
            <a:off x="1428800" y="3297433"/>
            <a:ext cx="20808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ge89914742a_0_51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9914742a_0_59"/>
          <p:cNvSpPr txBox="1">
            <a:spLocks noGrp="1"/>
          </p:cNvSpPr>
          <p:nvPr>
            <p:ph type="ctrTitle"/>
          </p:nvPr>
        </p:nvSpPr>
        <p:spPr>
          <a:xfrm flipH="1">
            <a:off x="6834891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ge89914742a_0_59"/>
          <p:cNvSpPr txBox="1">
            <a:spLocks noGrp="1"/>
          </p:cNvSpPr>
          <p:nvPr>
            <p:ph type="subTitle" idx="1"/>
          </p:nvPr>
        </p:nvSpPr>
        <p:spPr>
          <a:xfrm flipH="1">
            <a:off x="6834891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ge89914742a_0_59"/>
          <p:cNvSpPr txBox="1">
            <a:spLocks noGrp="1"/>
          </p:cNvSpPr>
          <p:nvPr>
            <p:ph type="ctrTitle" idx="2"/>
          </p:nvPr>
        </p:nvSpPr>
        <p:spPr>
          <a:xfrm flipH="1">
            <a:off x="6867191" y="2780581"/>
            <a:ext cx="24279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ge89914742a_0_59"/>
          <p:cNvSpPr txBox="1">
            <a:spLocks noGrp="1"/>
          </p:cNvSpPr>
          <p:nvPr>
            <p:ph type="subTitle" idx="3"/>
          </p:nvPr>
        </p:nvSpPr>
        <p:spPr>
          <a:xfrm flipH="1">
            <a:off x="6834891" y="2022867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ge89914742a_0_59"/>
          <p:cNvSpPr txBox="1">
            <a:spLocks noGrp="1"/>
          </p:cNvSpPr>
          <p:nvPr>
            <p:ph type="ctrTitle" idx="4"/>
          </p:nvPr>
        </p:nvSpPr>
        <p:spPr>
          <a:xfrm flipH="1">
            <a:off x="2989289" y="2785248"/>
            <a:ext cx="23916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e89914742a_0_59"/>
          <p:cNvSpPr txBox="1">
            <a:spLocks noGrp="1"/>
          </p:cNvSpPr>
          <p:nvPr>
            <p:ph type="subTitle" idx="5"/>
          </p:nvPr>
        </p:nvSpPr>
        <p:spPr>
          <a:xfrm flipH="1">
            <a:off x="2938889" y="202288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ge89914742a_0_59"/>
          <p:cNvSpPr txBox="1">
            <a:spLocks noGrp="1"/>
          </p:cNvSpPr>
          <p:nvPr>
            <p:ph type="ctrTitle" idx="6"/>
          </p:nvPr>
        </p:nvSpPr>
        <p:spPr>
          <a:xfrm flipH="1">
            <a:off x="2938889" y="4712109"/>
            <a:ext cx="2492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e89914742a_0_59"/>
          <p:cNvSpPr txBox="1">
            <a:spLocks noGrp="1"/>
          </p:cNvSpPr>
          <p:nvPr>
            <p:ph type="subTitle" idx="7"/>
          </p:nvPr>
        </p:nvSpPr>
        <p:spPr>
          <a:xfrm flipH="1">
            <a:off x="2938889" y="3955800"/>
            <a:ext cx="24924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ge89914742a_0_59"/>
          <p:cNvSpPr txBox="1">
            <a:spLocks noGrp="1"/>
          </p:cNvSpPr>
          <p:nvPr>
            <p:ph type="title" idx="8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89914742a_0_69"/>
          <p:cNvSpPr txBox="1">
            <a:spLocks noGrp="1"/>
          </p:cNvSpPr>
          <p:nvPr>
            <p:ph type="ctrTitle"/>
          </p:nvPr>
        </p:nvSpPr>
        <p:spPr>
          <a:xfrm flipH="1">
            <a:off x="1318873" y="3242253"/>
            <a:ext cx="26829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ge89914742a_0_69"/>
          <p:cNvSpPr txBox="1">
            <a:spLocks noGrp="1"/>
          </p:cNvSpPr>
          <p:nvPr>
            <p:ph type="subTitle" idx="1"/>
          </p:nvPr>
        </p:nvSpPr>
        <p:spPr>
          <a:xfrm flipH="1">
            <a:off x="954073" y="3771319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ge89914742a_0_69"/>
          <p:cNvSpPr txBox="1">
            <a:spLocks noGrp="1"/>
          </p:cNvSpPr>
          <p:nvPr>
            <p:ph type="ctrTitle" idx="2"/>
          </p:nvPr>
        </p:nvSpPr>
        <p:spPr>
          <a:xfrm flipH="1">
            <a:off x="7672343" y="4333121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ge89914742a_0_69"/>
          <p:cNvSpPr txBox="1">
            <a:spLocks noGrp="1"/>
          </p:cNvSpPr>
          <p:nvPr>
            <p:ph type="subTitle" idx="3"/>
          </p:nvPr>
        </p:nvSpPr>
        <p:spPr>
          <a:xfrm flipH="1">
            <a:off x="7672243" y="4861831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ge89914742a_0_69"/>
          <p:cNvSpPr txBox="1">
            <a:spLocks noGrp="1"/>
          </p:cNvSpPr>
          <p:nvPr>
            <p:ph type="ctrTitle" idx="4"/>
          </p:nvPr>
        </p:nvSpPr>
        <p:spPr>
          <a:xfrm flipH="1">
            <a:off x="8127114" y="1864106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ge89914742a_0_69"/>
          <p:cNvSpPr txBox="1">
            <a:spLocks noGrp="1"/>
          </p:cNvSpPr>
          <p:nvPr>
            <p:ph type="subTitle" idx="5"/>
          </p:nvPr>
        </p:nvSpPr>
        <p:spPr>
          <a:xfrm flipH="1">
            <a:off x="8127014" y="2392815"/>
            <a:ext cx="3047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e89914742a_0_69"/>
          <p:cNvSpPr txBox="1">
            <a:spLocks noGrp="1"/>
          </p:cNvSpPr>
          <p:nvPr>
            <p:ph type="title" idx="6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89914742a_0_77"/>
          <p:cNvSpPr txBox="1">
            <a:spLocks noGrp="1"/>
          </p:cNvSpPr>
          <p:nvPr>
            <p:ph type="ctrTitle"/>
          </p:nvPr>
        </p:nvSpPr>
        <p:spPr>
          <a:xfrm flipH="1">
            <a:off x="3391537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ge89914742a_0_77"/>
          <p:cNvSpPr txBox="1">
            <a:spLocks noGrp="1"/>
          </p:cNvSpPr>
          <p:nvPr>
            <p:ph type="subTitle" idx="1"/>
          </p:nvPr>
        </p:nvSpPr>
        <p:spPr>
          <a:xfrm flipH="1">
            <a:off x="3022037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ge89914742a_0_77"/>
          <p:cNvSpPr txBox="1">
            <a:spLocks noGrp="1"/>
          </p:cNvSpPr>
          <p:nvPr>
            <p:ph type="ctrTitle" idx="2"/>
          </p:nvPr>
        </p:nvSpPr>
        <p:spPr>
          <a:xfrm flipH="1">
            <a:off x="3391537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e89914742a_0_77"/>
          <p:cNvSpPr txBox="1">
            <a:spLocks noGrp="1"/>
          </p:cNvSpPr>
          <p:nvPr>
            <p:ph type="subTitle" idx="3"/>
          </p:nvPr>
        </p:nvSpPr>
        <p:spPr>
          <a:xfrm flipH="1">
            <a:off x="3022044" y="5277733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ge89914742a_0_77"/>
          <p:cNvSpPr txBox="1">
            <a:spLocks noGrp="1"/>
          </p:cNvSpPr>
          <p:nvPr>
            <p:ph type="ctrTitle" idx="4"/>
          </p:nvPr>
        </p:nvSpPr>
        <p:spPr>
          <a:xfrm flipH="1">
            <a:off x="3391537" y="3213795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ge89914742a_0_77"/>
          <p:cNvSpPr txBox="1">
            <a:spLocks noGrp="1"/>
          </p:cNvSpPr>
          <p:nvPr>
            <p:ph type="subTitle" idx="5"/>
          </p:nvPr>
        </p:nvSpPr>
        <p:spPr>
          <a:xfrm flipH="1">
            <a:off x="3022045" y="372290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ge89914742a_0_77"/>
          <p:cNvSpPr txBox="1">
            <a:spLocks noGrp="1"/>
          </p:cNvSpPr>
          <p:nvPr>
            <p:ph type="ctrTitle" idx="6"/>
          </p:nvPr>
        </p:nvSpPr>
        <p:spPr>
          <a:xfrm flipH="1">
            <a:off x="6719663" y="321379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ge89914742a_0_77"/>
          <p:cNvSpPr txBox="1">
            <a:spLocks noGrp="1"/>
          </p:cNvSpPr>
          <p:nvPr>
            <p:ph type="subTitle" idx="7"/>
          </p:nvPr>
        </p:nvSpPr>
        <p:spPr>
          <a:xfrm flipH="1">
            <a:off x="6350163" y="372447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ge89914742a_0_77"/>
          <p:cNvSpPr txBox="1">
            <a:spLocks noGrp="1"/>
          </p:cNvSpPr>
          <p:nvPr>
            <p:ph type="ctrTitle" idx="8"/>
          </p:nvPr>
        </p:nvSpPr>
        <p:spPr>
          <a:xfrm flipH="1">
            <a:off x="6719663" y="476704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ge89914742a_0_77"/>
          <p:cNvSpPr txBox="1">
            <a:spLocks noGrp="1"/>
          </p:cNvSpPr>
          <p:nvPr>
            <p:ph type="subTitle" idx="9"/>
          </p:nvPr>
        </p:nvSpPr>
        <p:spPr>
          <a:xfrm flipH="1">
            <a:off x="6350163" y="5277724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ge89914742a_0_77"/>
          <p:cNvSpPr txBox="1">
            <a:spLocks noGrp="1"/>
          </p:cNvSpPr>
          <p:nvPr>
            <p:ph type="ctrTitle" idx="13"/>
          </p:nvPr>
        </p:nvSpPr>
        <p:spPr>
          <a:xfrm flipH="1">
            <a:off x="6719663" y="1661274"/>
            <a:ext cx="20808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None/>
              <a:defRPr sz="19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e89914742a_0_77"/>
          <p:cNvSpPr txBox="1">
            <a:spLocks noGrp="1"/>
          </p:cNvSpPr>
          <p:nvPr>
            <p:ph type="subTitle" idx="14"/>
          </p:nvPr>
        </p:nvSpPr>
        <p:spPr>
          <a:xfrm flipH="1">
            <a:off x="6350163" y="2170380"/>
            <a:ext cx="28197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ge89914742a_0_77"/>
          <p:cNvSpPr txBox="1">
            <a:spLocks noGrp="1"/>
          </p:cNvSpPr>
          <p:nvPr>
            <p:ph type="title" idx="15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89914742a_0_91"/>
          <p:cNvSpPr txBox="1">
            <a:spLocks noGrp="1"/>
          </p:cNvSpPr>
          <p:nvPr>
            <p:ph type="ctrTitle"/>
          </p:nvPr>
        </p:nvSpPr>
        <p:spPr>
          <a:xfrm flipH="1">
            <a:off x="816000" y="2508942"/>
            <a:ext cx="5577300" cy="1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e89914742a_0_91"/>
          <p:cNvSpPr txBox="1">
            <a:spLocks noGrp="1"/>
          </p:cNvSpPr>
          <p:nvPr>
            <p:ph type="subTitle" idx="1"/>
          </p:nvPr>
        </p:nvSpPr>
        <p:spPr>
          <a:xfrm flipH="1">
            <a:off x="816200" y="3782859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1" name="Google Shape;111;ge89914742a_0_91"/>
          <p:cNvSpPr txBox="1">
            <a:spLocks noGrp="1"/>
          </p:cNvSpPr>
          <p:nvPr>
            <p:ph type="title" idx="2"/>
          </p:nvPr>
        </p:nvSpPr>
        <p:spPr>
          <a:xfrm flipH="1">
            <a:off x="6507501" y="3304533"/>
            <a:ext cx="17493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CUSTOM_6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89914742a_0_99"/>
          <p:cNvSpPr txBox="1">
            <a:spLocks noGrp="1"/>
          </p:cNvSpPr>
          <p:nvPr>
            <p:ph type="ctrTitle"/>
          </p:nvPr>
        </p:nvSpPr>
        <p:spPr>
          <a:xfrm flipH="1">
            <a:off x="3635900" y="3862985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ge89914742a_0_99"/>
          <p:cNvSpPr txBox="1">
            <a:spLocks noGrp="1"/>
          </p:cNvSpPr>
          <p:nvPr>
            <p:ph type="subTitle" idx="1"/>
          </p:nvPr>
        </p:nvSpPr>
        <p:spPr>
          <a:xfrm flipH="1">
            <a:off x="4389500" y="4651146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5" name="Google Shape;115;ge89914742a_0_99"/>
          <p:cNvSpPr txBox="1">
            <a:spLocks noGrp="1"/>
          </p:cNvSpPr>
          <p:nvPr>
            <p:ph type="title" idx="2"/>
          </p:nvPr>
        </p:nvSpPr>
        <p:spPr>
          <a:xfrm flipH="1">
            <a:off x="4602100" y="1801794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e89914742a_0_21"/>
          <p:cNvSpPr txBox="1">
            <a:spLocks noGrp="1"/>
          </p:cNvSpPr>
          <p:nvPr>
            <p:ph type="subTitle" idx="1"/>
          </p:nvPr>
        </p:nvSpPr>
        <p:spPr>
          <a:xfrm flipH="1">
            <a:off x="728867" y="3357633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aleway"/>
              <a:buAutoNum type="arabicPeriod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rabicPeriod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alphaLcPeriod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7" name="Google Shape;17;ge89914742a_0_21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4">
  <p:cSld name="CUSTOM_6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89914742a_0_103"/>
          <p:cNvSpPr txBox="1">
            <a:spLocks noGrp="1"/>
          </p:cNvSpPr>
          <p:nvPr>
            <p:ph type="ctrTitle"/>
          </p:nvPr>
        </p:nvSpPr>
        <p:spPr>
          <a:xfrm flipH="1">
            <a:off x="6463047" y="3404240"/>
            <a:ext cx="49203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ge89914742a_0_103"/>
          <p:cNvSpPr txBox="1">
            <a:spLocks noGrp="1"/>
          </p:cNvSpPr>
          <p:nvPr>
            <p:ph type="subTitle" idx="1"/>
          </p:nvPr>
        </p:nvSpPr>
        <p:spPr>
          <a:xfrm flipH="1">
            <a:off x="7970247" y="3783628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19" name="Google Shape;119;ge89914742a_0_103"/>
          <p:cNvSpPr txBox="1">
            <a:spLocks noGrp="1"/>
          </p:cNvSpPr>
          <p:nvPr>
            <p:ph type="title" idx="2"/>
          </p:nvPr>
        </p:nvSpPr>
        <p:spPr>
          <a:xfrm flipH="1">
            <a:off x="2845100" y="2772467"/>
            <a:ext cx="2666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Font typeface="Fira Sans Extra Condensed"/>
              <a:buNone/>
              <a:defRPr sz="73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89914742a_0_110"/>
          <p:cNvSpPr txBox="1">
            <a:spLocks noGrp="1"/>
          </p:cNvSpPr>
          <p:nvPr>
            <p:ph type="title"/>
          </p:nvPr>
        </p:nvSpPr>
        <p:spPr>
          <a:xfrm>
            <a:off x="833367" y="47377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2" name="Google Shape;122;ge89914742a_0_110"/>
          <p:cNvSpPr txBox="1">
            <a:spLocks noGrp="1"/>
          </p:cNvSpPr>
          <p:nvPr>
            <p:ph type="subTitle" idx="1"/>
          </p:nvPr>
        </p:nvSpPr>
        <p:spPr>
          <a:xfrm>
            <a:off x="833367" y="1774920"/>
            <a:ext cx="4500300" cy="1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ge89914742a_0_110"/>
          <p:cNvSpPr txBox="1"/>
          <p:nvPr/>
        </p:nvSpPr>
        <p:spPr>
          <a:xfrm>
            <a:off x="828824" y="4785506"/>
            <a:ext cx="32241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3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-US" sz="1300" b="0" i="0" u="none" strike="noStrike" cap="none">
                <a:solidFill>
                  <a:schemeClr val="dk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89914742a_0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e89914742a_0_1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ge89914742a_0_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ge89914742a_0_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ge89914742a_0_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89914742a_0_95"/>
          <p:cNvSpPr txBox="1">
            <a:spLocks noGrp="1"/>
          </p:cNvSpPr>
          <p:nvPr>
            <p:ph type="ctrTitle"/>
          </p:nvPr>
        </p:nvSpPr>
        <p:spPr>
          <a:xfrm>
            <a:off x="826200" y="2996940"/>
            <a:ext cx="34131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ge89914742a_0_95"/>
          <p:cNvSpPr txBox="1">
            <a:spLocks noGrp="1"/>
          </p:cNvSpPr>
          <p:nvPr>
            <p:ph type="subTitle" idx="1"/>
          </p:nvPr>
        </p:nvSpPr>
        <p:spPr>
          <a:xfrm>
            <a:off x="826200" y="3783115"/>
            <a:ext cx="34131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5" name="Google Shape;25;ge89914742a_0_95"/>
          <p:cNvSpPr txBox="1">
            <a:spLocks noGrp="1"/>
          </p:cNvSpPr>
          <p:nvPr>
            <p:ph type="title" idx="2"/>
          </p:nvPr>
        </p:nvSpPr>
        <p:spPr>
          <a:xfrm>
            <a:off x="5527533" y="3845917"/>
            <a:ext cx="29877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e89914742a_0_6"/>
          <p:cNvSpPr txBox="1">
            <a:spLocks noGrp="1"/>
          </p:cNvSpPr>
          <p:nvPr>
            <p:ph type="ctrTitle"/>
          </p:nvPr>
        </p:nvSpPr>
        <p:spPr>
          <a:xfrm>
            <a:off x="5343767" y="2593790"/>
            <a:ext cx="6047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e89914742a_0_6"/>
          <p:cNvSpPr txBox="1">
            <a:spLocks noGrp="1"/>
          </p:cNvSpPr>
          <p:nvPr>
            <p:ph type="subTitle" idx="1"/>
          </p:nvPr>
        </p:nvSpPr>
        <p:spPr>
          <a:xfrm>
            <a:off x="7494733" y="3493817"/>
            <a:ext cx="38964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9" name="Google Shape;29;ge89914742a_0_6"/>
          <p:cNvSpPr txBox="1">
            <a:spLocks noGrp="1"/>
          </p:cNvSpPr>
          <p:nvPr>
            <p:ph type="title" idx="2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300"/>
              <a:buFont typeface="Fira Sans Extra Condensed"/>
              <a:buNone/>
              <a:defRPr sz="73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89914742a_0_10"/>
          <p:cNvSpPr txBox="1">
            <a:spLocks noGrp="1"/>
          </p:cNvSpPr>
          <p:nvPr>
            <p:ph type="body" idx="1"/>
          </p:nvPr>
        </p:nvSpPr>
        <p:spPr>
          <a:xfrm>
            <a:off x="949974" y="1730333"/>
            <a:ext cx="41709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unito"/>
              <a:buChar char="●"/>
              <a:defRPr/>
            </a:lvl1pPr>
            <a:lvl2pPr marL="914400" lvl="1" indent="-3619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Font typeface="Nunito"/>
              <a:buChar char="○"/>
              <a:defRPr/>
            </a:lvl2pPr>
            <a:lvl3pPr marL="1371600" lvl="2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■"/>
              <a:defRPr/>
            </a:lvl3pPr>
            <a:lvl4pPr marL="1828800" lvl="3" indent="-355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Font typeface="Nunito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Font typeface="Nunito"/>
              <a:buChar char="■"/>
              <a:defRPr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●"/>
              <a:defRPr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Font typeface="Nunito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e89914742a_0_10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89914742a_0_13"/>
          <p:cNvSpPr txBox="1">
            <a:spLocks noGrp="1"/>
          </p:cNvSpPr>
          <p:nvPr>
            <p:ph type="ctrTitle"/>
          </p:nvPr>
        </p:nvSpPr>
        <p:spPr>
          <a:xfrm flipH="1">
            <a:off x="7210768" y="1449579"/>
            <a:ext cx="3000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ge89914742a_0_13"/>
          <p:cNvSpPr txBox="1">
            <a:spLocks noGrp="1"/>
          </p:cNvSpPr>
          <p:nvPr>
            <p:ph type="subTitle" idx="1"/>
          </p:nvPr>
        </p:nvSpPr>
        <p:spPr>
          <a:xfrm flipH="1">
            <a:off x="1978217" y="5549193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ge89914742a_0_13"/>
          <p:cNvSpPr txBox="1">
            <a:spLocks noGrp="1"/>
          </p:cNvSpPr>
          <p:nvPr>
            <p:ph type="ctrTitle" idx="2"/>
          </p:nvPr>
        </p:nvSpPr>
        <p:spPr>
          <a:xfrm flipH="1">
            <a:off x="2007768" y="4936019"/>
            <a:ext cx="2940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ge89914742a_0_13"/>
          <p:cNvSpPr txBox="1">
            <a:spLocks noGrp="1"/>
          </p:cNvSpPr>
          <p:nvPr>
            <p:ph type="subTitle" idx="3"/>
          </p:nvPr>
        </p:nvSpPr>
        <p:spPr>
          <a:xfrm flipH="1">
            <a:off x="7210768" y="1996731"/>
            <a:ext cx="30000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ge89914742a_0_13"/>
          <p:cNvSpPr txBox="1">
            <a:spLocks noGrp="1"/>
          </p:cNvSpPr>
          <p:nvPr>
            <p:ph type="title" idx="4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89914742a_0_19"/>
          <p:cNvSpPr txBox="1">
            <a:spLocks noGrp="1"/>
          </p:cNvSpPr>
          <p:nvPr>
            <p:ph type="title"/>
          </p:nvPr>
        </p:nvSpPr>
        <p:spPr>
          <a:xfrm>
            <a:off x="3228000" y="3781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89914742a_0_24"/>
          <p:cNvSpPr txBox="1">
            <a:spLocks noGrp="1"/>
          </p:cNvSpPr>
          <p:nvPr>
            <p:ph type="title"/>
          </p:nvPr>
        </p:nvSpPr>
        <p:spPr>
          <a:xfrm>
            <a:off x="2944800" y="1354800"/>
            <a:ext cx="6302400" cy="41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8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e89914742a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eko"/>
              <a:buNone/>
              <a:defRPr sz="3200" b="0" i="0" u="none" strike="noStrike" cap="non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endParaRPr/>
          </a:p>
        </p:txBody>
      </p:sp>
      <p:sp>
        <p:nvSpPr>
          <p:cNvPr id="11" name="Google Shape;11;ge89914742a_0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ind Vadodara"/>
              <a:buChar char="●"/>
              <a:defRPr sz="24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ind Vadodara"/>
              <a:buChar char="○"/>
              <a:defRPr sz="19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●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 Vadodara"/>
              <a:buChar char="○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Hind Vadodara"/>
              <a:buChar char="■"/>
              <a:defRPr sz="1600" b="0" i="0" u="none" strike="noStrike" cap="none">
                <a:solidFill>
                  <a:schemeClr val="dk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11449050" y="10296525"/>
            <a:ext cx="2657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BULGARIA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 txBox="1"/>
          <p:nvPr/>
        </p:nvSpPr>
        <p:spPr>
          <a:xfrm rot="10800000" flipH="1">
            <a:off x="0" y="-4346575"/>
            <a:ext cx="3175000" cy="4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/>
          <p:nvPr/>
        </p:nvSpPr>
        <p:spPr>
          <a:xfrm>
            <a:off x="2680174" y="2522600"/>
            <a:ext cx="61593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Opposition: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en-US" sz="5000" b="1" dirty="0">
                <a:solidFill>
                  <a:srgbClr val="FF9900"/>
                </a:solidFill>
                <a:latin typeface="Teko"/>
                <a:cs typeface="Teko"/>
              </a:rPr>
              <a:t>11. Resistant plants</a:t>
            </a:r>
            <a:endParaRPr sz="5000" b="1" dirty="0">
              <a:solidFill>
                <a:srgbClr val="FF9900"/>
              </a:solidFill>
              <a:latin typeface="Teko"/>
              <a:cs typeface="Teko"/>
              <a:sym typeface="Teko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437150" y="6111975"/>
            <a:ext cx="433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latin typeface="Hind Vadodara"/>
                <a:ea typeface="Hind Vadodara"/>
                <a:cs typeface="Hind Vadodara"/>
                <a:sym typeface="Hind Vadodara"/>
              </a:rPr>
              <a:t>Maria Metodieva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, Team Bulgaria </a:t>
            </a:r>
            <a:r>
              <a:rPr lang="en-US" sz="1800" dirty="0">
                <a:latin typeface="Hind Vadodara"/>
                <a:ea typeface="Hind Vadodara"/>
                <a:cs typeface="Hind Vadodara"/>
                <a:sym typeface="Hind Vadodara"/>
              </a:rPr>
              <a:t>B</a:t>
            </a:r>
            <a:endParaRPr sz="18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673075" y="1991800"/>
            <a:ext cx="87624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100" dirty="0">
                <a:solidFill>
                  <a:srgbClr val="FF9900"/>
                </a:solidFill>
              </a:rPr>
              <a:t> 11. Resistant plants</a:t>
            </a:r>
            <a:endParaRPr sz="4100" dirty="0">
              <a:solidFill>
                <a:srgbClr val="FF9900"/>
              </a:solidFill>
            </a:endParaRPr>
          </a:p>
        </p:txBody>
      </p:sp>
      <p:sp>
        <p:nvSpPr>
          <p:cNvPr id="145" name="Google Shape;145;p2"/>
          <p:cNvSpPr txBox="1">
            <a:spLocks noGrp="1"/>
          </p:cNvSpPr>
          <p:nvPr>
            <p:ph type="subTitle" idx="1"/>
          </p:nvPr>
        </p:nvSpPr>
        <p:spPr>
          <a:xfrm flipH="1">
            <a:off x="728842" y="2963708"/>
            <a:ext cx="10734300" cy="25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 dirty="0">
                <a:solidFill>
                  <a:srgbClr val="000000"/>
                </a:solidFill>
                <a:latin typeface="Abel"/>
              </a:rPr>
              <a:t>Some plants are tolerant of freezes but others can hardly survive low temperatures. Perform experiments to investigate what plants can survive freezing temperatures.</a:t>
            </a:r>
            <a:endParaRPr sz="2800" dirty="0">
              <a:solidFill>
                <a:srgbClr val="000000"/>
              </a:solidFill>
              <a:latin typeface="Abe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065775" y="5745900"/>
            <a:ext cx="889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Task partially/fully/poorly fulfilled.</a:t>
            </a:r>
            <a:endParaRPr sz="30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>
            <a:spLocks noGrp="1"/>
          </p:cNvSpPr>
          <p:nvPr>
            <p:ph type="title"/>
          </p:nvPr>
        </p:nvSpPr>
        <p:spPr>
          <a:xfrm>
            <a:off x="4673525" y="210018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900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Theory</a:t>
            </a:r>
            <a:endParaRPr sz="53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1188025" y="2876600"/>
            <a:ext cx="3899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6998725" y="3060975"/>
            <a:ext cx="4908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ED651-301F-DC25-4954-9C9969EE6C31}"/>
              </a:ext>
            </a:extLst>
          </p:cNvPr>
          <p:cNvSpPr txBox="1"/>
          <p:nvPr/>
        </p:nvSpPr>
        <p:spPr>
          <a:xfrm>
            <a:off x="738909" y="2983345"/>
            <a:ext cx="425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Explained adaptation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 theory, describing the phenomenon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40C98-5555-61F3-9E9D-BC539241D755}"/>
              </a:ext>
            </a:extLst>
          </p:cNvPr>
          <p:cNvSpPr txBox="1"/>
          <p:nvPr/>
        </p:nvSpPr>
        <p:spPr>
          <a:xfrm>
            <a:off x="6271491" y="3177309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explain the mechanism of the cold acclimation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Didn’t give reason for 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Didn’t specify why they tested hypothesis at only   -24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Didn’t talk about the metabolic and anabolic processes in a plant and the changes in them after or during the experiment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89914742a_0_284"/>
          <p:cNvSpPr txBox="1">
            <a:spLocks noGrp="1"/>
          </p:cNvSpPr>
          <p:nvPr>
            <p:ph type="title"/>
          </p:nvPr>
        </p:nvSpPr>
        <p:spPr>
          <a:xfrm>
            <a:off x="4460625" y="221243"/>
            <a:ext cx="57360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3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Experiment</a:t>
            </a:r>
            <a:endParaRPr sz="47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61" name="Google Shape;161;ge89914742a_0_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6975" y="1572250"/>
            <a:ext cx="1266071" cy="14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e89914742a_0_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050" y="1572246"/>
            <a:ext cx="1506200" cy="14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e89914742a_0_284"/>
          <p:cNvSpPr txBox="1"/>
          <p:nvPr/>
        </p:nvSpPr>
        <p:spPr>
          <a:xfrm>
            <a:off x="1188025" y="2876600"/>
            <a:ext cx="3899700" cy="164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Gave specific way to determine whether the plant is dead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r>
              <a:rPr lang="en-US" sz="1900" b="0" i="0" u="none" strike="noStrike" cap="none" dirty="0">
                <a:solidFill>
                  <a:srgbClr val="000000"/>
                </a:solidFill>
                <a:latin typeface="Hind Vadodara"/>
                <a:ea typeface="Hind Vadodara"/>
                <a:cs typeface="Hind Vadodara"/>
                <a:sym typeface="Hind Vadodara"/>
              </a:rPr>
              <a:t>Had appropriate graphs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164" name="Google Shape;164;ge89914742a_0_284"/>
          <p:cNvSpPr txBox="1"/>
          <p:nvPr/>
        </p:nvSpPr>
        <p:spPr>
          <a:xfrm>
            <a:off x="7016625" y="2876600"/>
            <a:ext cx="436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FE111-8DD5-27EF-984C-3F867F5A1152}"/>
              </a:ext>
            </a:extLst>
          </p:cNvPr>
          <p:cNvSpPr txBox="1"/>
          <p:nvPr/>
        </p:nvSpPr>
        <p:spPr>
          <a:xfrm>
            <a:off x="5929745" y="2983345"/>
            <a:ext cx="55602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no specified relation between the exact group of plants and the occurrence of this process 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No 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omparison between the temperature in the freezer and the optimal temperature for the plant; their normal conditions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investigate humidity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measure amount of water in the plants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investigate how light source affects phenomenon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explain how they controlled temperature</a:t>
            </a:r>
          </a:p>
          <a:p>
            <a:pPr marL="342900" indent="-342900">
              <a:buFont typeface="Arial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Didn’t do the experiment for long enough</a:t>
            </a:r>
          </a:p>
          <a:p>
            <a:pPr marL="342900" indent="-342900">
              <a:buFont typeface="Arial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>
            <a:spLocks noGrp="1"/>
          </p:cNvSpPr>
          <p:nvPr>
            <p:ph type="title" idx="4294967295"/>
          </p:nvPr>
        </p:nvSpPr>
        <p:spPr>
          <a:xfrm>
            <a:off x="963900" y="2979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4800" i="0" u="none">
                <a:solidFill>
                  <a:srgbClr val="FF9900"/>
                </a:solidFill>
                <a:latin typeface="Teko"/>
                <a:ea typeface="Teko"/>
                <a:cs typeface="Teko"/>
                <a:sym typeface="Teko"/>
              </a:rPr>
              <a:t>Questions:</a:t>
            </a:r>
            <a:endParaRPr sz="2600">
              <a:solidFill>
                <a:srgbClr val="FF990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963900" y="1509475"/>
            <a:ext cx="9636300" cy="106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r>
              <a:rPr lang="en-US" sz="1900" dirty="0">
                <a:latin typeface="Hind Vadodara"/>
                <a:ea typeface="Hind Vadodara"/>
                <a:cs typeface="Hind Vadodara"/>
                <a:sym typeface="Hind Vadodara"/>
              </a:rPr>
              <a:t>If any plant has died, how would you proved it? (with parameters)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Tx/>
              <a:buChar char="-"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ind Vadodara"/>
              <a:buAutoNum type="arabicPeriod"/>
            </a:pPr>
            <a:endParaRPr sz="1900" b="0" i="0" u="none" strike="noStrike" cap="none" dirty="0">
              <a:solidFill>
                <a:srgbClr val="000000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>
            <a:spLocks noGrp="1"/>
          </p:cNvSpPr>
          <p:nvPr>
            <p:ph type="ctrTitle"/>
          </p:nvPr>
        </p:nvSpPr>
        <p:spPr>
          <a:xfrm>
            <a:off x="1655425" y="2649550"/>
            <a:ext cx="65025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10000">
                <a:solidFill>
                  <a:srgbClr val="FF9900"/>
                </a:solidFill>
              </a:rPr>
              <a:t>Thank you!</a:t>
            </a:r>
            <a:endParaRPr sz="10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D49421"/>
      </a:accent1>
      <a:accent2>
        <a:srgbClr val="C3CCA2"/>
      </a:accent2>
      <a:accent3>
        <a:srgbClr val="88AFA6"/>
      </a:accent3>
      <a:accent4>
        <a:srgbClr val="627E8D"/>
      </a:accent4>
      <a:accent5>
        <a:srgbClr val="BDBCBD"/>
      </a:accent5>
      <a:accent6>
        <a:srgbClr val="6E4D11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Hind Vadodara</vt:lpstr>
      <vt:lpstr>Abel</vt:lpstr>
      <vt:lpstr>Roboto Condensed</vt:lpstr>
      <vt:lpstr>Teko</vt:lpstr>
      <vt:lpstr>Nunito</vt:lpstr>
      <vt:lpstr>Arial</vt:lpstr>
      <vt:lpstr>Raleway</vt:lpstr>
      <vt:lpstr>Calibri</vt:lpstr>
      <vt:lpstr>Fira Sans Extra Condensed</vt:lpstr>
      <vt:lpstr>Science Fair Newsletter by Slidesgo</vt:lpstr>
      <vt:lpstr>PowerPoint Presentation</vt:lpstr>
      <vt:lpstr> 11. Resistant plants</vt:lpstr>
      <vt:lpstr>Theory</vt:lpstr>
      <vt:lpstr>Experiment</vt:lpstr>
      <vt:lpstr>Questions: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Mariya Metodieva</cp:lastModifiedBy>
  <cp:revision>1</cp:revision>
  <dcterms:created xsi:type="dcterms:W3CDTF">2017-05-25T14:41:48Z</dcterms:created>
  <dcterms:modified xsi:type="dcterms:W3CDTF">2022-08-27T10:59:19Z</dcterms:modified>
</cp:coreProperties>
</file>