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Fira Sans Extra Condensed" panose="020B0604020202020204" charset="0"/>
      <p:regular r:id="rId10"/>
      <p:bold r:id="rId11"/>
      <p:italic r:id="rId12"/>
      <p:boldItalic r:id="rId13"/>
    </p:embeddedFont>
    <p:embeddedFont>
      <p:font typeface="Hind Vadodara" panose="020B0604020202020204" charset="0"/>
      <p:regular r:id="rId14"/>
      <p:bold r:id="rId15"/>
    </p:embeddedFont>
    <p:embeddedFont>
      <p:font typeface="Teko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HEjxhkeaBJAygXPUFiQmdfhY1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89914742a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e89914742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98499db6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" name="Google Shape;173;ge98499db68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e98499db68_0_6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e89914742a_0_3"/>
          <p:cNvSpPr txBox="1">
            <a:spLocks noGrp="1"/>
          </p:cNvSpPr>
          <p:nvPr>
            <p:ph type="ctrTitle"/>
          </p:nvPr>
        </p:nvSpPr>
        <p:spPr>
          <a:xfrm>
            <a:off x="3308967" y="1775267"/>
            <a:ext cx="5574000" cy="2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ge89914742a_0_3"/>
          <p:cNvSpPr txBox="1">
            <a:spLocks noGrp="1"/>
          </p:cNvSpPr>
          <p:nvPr>
            <p:ph type="subTitle" idx="1"/>
          </p:nvPr>
        </p:nvSpPr>
        <p:spPr>
          <a:xfrm>
            <a:off x="4446667" y="4343402"/>
            <a:ext cx="32985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89914742a_0_24"/>
          <p:cNvSpPr txBox="1">
            <a:spLocks noGrp="1"/>
          </p:cNvSpPr>
          <p:nvPr>
            <p:ph type="title"/>
          </p:nvPr>
        </p:nvSpPr>
        <p:spPr>
          <a:xfrm>
            <a:off x="2944800" y="1354800"/>
            <a:ext cx="6302400" cy="41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8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e89914742a_0_26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ge89914742a_0_26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300" cy="1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89914742a_0_29"/>
          <p:cNvSpPr txBox="1">
            <a:spLocks noGrp="1"/>
          </p:cNvSpPr>
          <p:nvPr>
            <p:ph type="ctrTitle"/>
          </p:nvPr>
        </p:nvSpPr>
        <p:spPr>
          <a:xfrm flipH="1">
            <a:off x="822364" y="2118822"/>
            <a:ext cx="44025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e89914742a_0_29"/>
          <p:cNvSpPr txBox="1">
            <a:spLocks noGrp="1"/>
          </p:cNvSpPr>
          <p:nvPr>
            <p:ph type="subTitle" idx="1"/>
          </p:nvPr>
        </p:nvSpPr>
        <p:spPr>
          <a:xfrm flipH="1">
            <a:off x="822697" y="3775694"/>
            <a:ext cx="31083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e89914742a_0_32"/>
          <p:cNvSpPr txBox="1">
            <a:spLocks noGrp="1"/>
          </p:cNvSpPr>
          <p:nvPr>
            <p:ph type="title"/>
          </p:nvPr>
        </p:nvSpPr>
        <p:spPr>
          <a:xfrm>
            <a:off x="834458" y="260433"/>
            <a:ext cx="3532500" cy="24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89914742a_0_34"/>
          <p:cNvSpPr txBox="1">
            <a:spLocks noGrp="1"/>
          </p:cNvSpPr>
          <p:nvPr>
            <p:ph type="ctrTitle"/>
          </p:nvPr>
        </p:nvSpPr>
        <p:spPr>
          <a:xfrm flipH="1">
            <a:off x="1031100" y="2314295"/>
            <a:ext cx="3338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e89914742a_0_34"/>
          <p:cNvSpPr txBox="1">
            <a:spLocks noGrp="1"/>
          </p:cNvSpPr>
          <p:nvPr>
            <p:ph type="subTitle" idx="1"/>
          </p:nvPr>
        </p:nvSpPr>
        <p:spPr>
          <a:xfrm flipH="1">
            <a:off x="1031100" y="2991928"/>
            <a:ext cx="333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e89914742a_0_34"/>
          <p:cNvSpPr txBox="1">
            <a:spLocks noGrp="1"/>
          </p:cNvSpPr>
          <p:nvPr>
            <p:ph type="title" idx="2"/>
          </p:nvPr>
        </p:nvSpPr>
        <p:spPr>
          <a:xfrm>
            <a:off x="2347632" y="1651468"/>
            <a:ext cx="705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55" name="Google Shape;55;ge89914742a_0_34"/>
          <p:cNvSpPr txBox="1">
            <a:spLocks noGrp="1"/>
          </p:cNvSpPr>
          <p:nvPr>
            <p:ph type="ctrTitle" idx="3"/>
          </p:nvPr>
        </p:nvSpPr>
        <p:spPr>
          <a:xfrm flipH="1">
            <a:off x="4506102" y="2314385"/>
            <a:ext cx="3179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e89914742a_0_34"/>
          <p:cNvSpPr txBox="1">
            <a:spLocks noGrp="1"/>
          </p:cNvSpPr>
          <p:nvPr>
            <p:ph type="subTitle" idx="4"/>
          </p:nvPr>
        </p:nvSpPr>
        <p:spPr>
          <a:xfrm flipH="1">
            <a:off x="4369800" y="2991933"/>
            <a:ext cx="3452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e89914742a_0_34"/>
          <p:cNvSpPr txBox="1">
            <a:spLocks noGrp="1"/>
          </p:cNvSpPr>
          <p:nvPr>
            <p:ph type="title" idx="5"/>
          </p:nvPr>
        </p:nvSpPr>
        <p:spPr>
          <a:xfrm>
            <a:off x="5464399" y="1651482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58" name="Google Shape;58;ge89914742a_0_34"/>
          <p:cNvSpPr txBox="1">
            <a:spLocks noGrp="1"/>
          </p:cNvSpPr>
          <p:nvPr>
            <p:ph type="ctrTitle" idx="6"/>
          </p:nvPr>
        </p:nvSpPr>
        <p:spPr>
          <a:xfrm flipH="1">
            <a:off x="7723517" y="2322795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ge89914742a_0_34"/>
          <p:cNvSpPr txBox="1">
            <a:spLocks noGrp="1"/>
          </p:cNvSpPr>
          <p:nvPr>
            <p:ph type="subTitle" idx="7"/>
          </p:nvPr>
        </p:nvSpPr>
        <p:spPr>
          <a:xfrm flipH="1">
            <a:off x="7632817" y="2991919"/>
            <a:ext cx="3452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e89914742a_0_34"/>
          <p:cNvSpPr txBox="1">
            <a:spLocks noGrp="1"/>
          </p:cNvSpPr>
          <p:nvPr>
            <p:ph type="title" idx="8"/>
          </p:nvPr>
        </p:nvSpPr>
        <p:spPr>
          <a:xfrm>
            <a:off x="8656817" y="1652093"/>
            <a:ext cx="1404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1" name="Google Shape;61;ge89914742a_0_34"/>
          <p:cNvSpPr txBox="1">
            <a:spLocks noGrp="1"/>
          </p:cNvSpPr>
          <p:nvPr>
            <p:ph type="ctrTitle" idx="9"/>
          </p:nvPr>
        </p:nvSpPr>
        <p:spPr>
          <a:xfrm flipH="1">
            <a:off x="2723041" y="4543986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e89914742a_0_34"/>
          <p:cNvSpPr txBox="1">
            <a:spLocks noGrp="1"/>
          </p:cNvSpPr>
          <p:nvPr>
            <p:ph type="subTitle" idx="13"/>
          </p:nvPr>
        </p:nvSpPr>
        <p:spPr>
          <a:xfrm flipH="1">
            <a:off x="2723041" y="5225021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e89914742a_0_34"/>
          <p:cNvSpPr txBox="1">
            <a:spLocks noGrp="1"/>
          </p:cNvSpPr>
          <p:nvPr>
            <p:ph type="title" idx="14"/>
          </p:nvPr>
        </p:nvSpPr>
        <p:spPr>
          <a:xfrm>
            <a:off x="3726941" y="3870779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4" name="Google Shape;64;ge89914742a_0_34"/>
          <p:cNvSpPr txBox="1">
            <a:spLocks noGrp="1"/>
          </p:cNvSpPr>
          <p:nvPr>
            <p:ph type="ctrTitle" idx="15"/>
          </p:nvPr>
        </p:nvSpPr>
        <p:spPr>
          <a:xfrm flipH="1">
            <a:off x="6094762" y="4543986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ge89914742a_0_34"/>
          <p:cNvSpPr txBox="1">
            <a:spLocks noGrp="1"/>
          </p:cNvSpPr>
          <p:nvPr>
            <p:ph type="subTitle" idx="16"/>
          </p:nvPr>
        </p:nvSpPr>
        <p:spPr>
          <a:xfrm flipH="1">
            <a:off x="6140362" y="5225021"/>
            <a:ext cx="3179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e89914742a_0_34"/>
          <p:cNvSpPr txBox="1">
            <a:spLocks noGrp="1"/>
          </p:cNvSpPr>
          <p:nvPr>
            <p:ph type="title" idx="17"/>
          </p:nvPr>
        </p:nvSpPr>
        <p:spPr>
          <a:xfrm>
            <a:off x="7098662" y="3870779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7" name="Google Shape;67;ge89914742a_0_34"/>
          <p:cNvSpPr txBox="1">
            <a:spLocks noGrp="1"/>
          </p:cNvSpPr>
          <p:nvPr>
            <p:ph type="title" idx="18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89914742a_0_51"/>
          <p:cNvSpPr txBox="1">
            <a:spLocks noGrp="1"/>
          </p:cNvSpPr>
          <p:nvPr>
            <p:ph type="ctrTitle"/>
          </p:nvPr>
        </p:nvSpPr>
        <p:spPr>
          <a:xfrm flipH="1">
            <a:off x="8736573" y="2681142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ge89914742a_0_51"/>
          <p:cNvSpPr txBox="1">
            <a:spLocks noGrp="1"/>
          </p:cNvSpPr>
          <p:nvPr>
            <p:ph type="subTitle" idx="1"/>
          </p:nvPr>
        </p:nvSpPr>
        <p:spPr>
          <a:xfrm flipH="1">
            <a:off x="8630274" y="3297433"/>
            <a:ext cx="22932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ge89914742a_0_51"/>
          <p:cNvSpPr txBox="1">
            <a:spLocks noGrp="1"/>
          </p:cNvSpPr>
          <p:nvPr>
            <p:ph type="ctrTitle" idx="2"/>
          </p:nvPr>
        </p:nvSpPr>
        <p:spPr>
          <a:xfrm flipH="1">
            <a:off x="5055598" y="3284770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ge89914742a_0_51"/>
          <p:cNvSpPr txBox="1">
            <a:spLocks noGrp="1"/>
          </p:cNvSpPr>
          <p:nvPr>
            <p:ph type="subTitle" idx="3"/>
          </p:nvPr>
        </p:nvSpPr>
        <p:spPr>
          <a:xfrm flipH="1">
            <a:off x="5055599" y="3917894"/>
            <a:ext cx="20808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ge89914742a_0_51"/>
          <p:cNvSpPr txBox="1">
            <a:spLocks noGrp="1"/>
          </p:cNvSpPr>
          <p:nvPr>
            <p:ph type="ctrTitle" idx="4"/>
          </p:nvPr>
        </p:nvSpPr>
        <p:spPr>
          <a:xfrm flipH="1">
            <a:off x="1428798" y="2681142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ge89914742a_0_51"/>
          <p:cNvSpPr txBox="1">
            <a:spLocks noGrp="1"/>
          </p:cNvSpPr>
          <p:nvPr>
            <p:ph type="subTitle" idx="5"/>
          </p:nvPr>
        </p:nvSpPr>
        <p:spPr>
          <a:xfrm flipH="1">
            <a:off x="1428800" y="3297433"/>
            <a:ext cx="20808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ge89914742a_0_51"/>
          <p:cNvSpPr txBox="1">
            <a:spLocks noGrp="1"/>
          </p:cNvSpPr>
          <p:nvPr>
            <p:ph type="title" idx="6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89914742a_0_59"/>
          <p:cNvSpPr txBox="1">
            <a:spLocks noGrp="1"/>
          </p:cNvSpPr>
          <p:nvPr>
            <p:ph type="ctrTitle"/>
          </p:nvPr>
        </p:nvSpPr>
        <p:spPr>
          <a:xfrm flipH="1">
            <a:off x="6834891" y="4712109"/>
            <a:ext cx="2492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e89914742a_0_59"/>
          <p:cNvSpPr txBox="1">
            <a:spLocks noGrp="1"/>
          </p:cNvSpPr>
          <p:nvPr>
            <p:ph type="subTitle" idx="1"/>
          </p:nvPr>
        </p:nvSpPr>
        <p:spPr>
          <a:xfrm flipH="1">
            <a:off x="6834891" y="395580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ge89914742a_0_59"/>
          <p:cNvSpPr txBox="1">
            <a:spLocks noGrp="1"/>
          </p:cNvSpPr>
          <p:nvPr>
            <p:ph type="ctrTitle" idx="2"/>
          </p:nvPr>
        </p:nvSpPr>
        <p:spPr>
          <a:xfrm flipH="1">
            <a:off x="6867191" y="2780581"/>
            <a:ext cx="24279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ge89914742a_0_59"/>
          <p:cNvSpPr txBox="1">
            <a:spLocks noGrp="1"/>
          </p:cNvSpPr>
          <p:nvPr>
            <p:ph type="subTitle" idx="3"/>
          </p:nvPr>
        </p:nvSpPr>
        <p:spPr>
          <a:xfrm flipH="1">
            <a:off x="6834891" y="2022867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ge89914742a_0_59"/>
          <p:cNvSpPr txBox="1">
            <a:spLocks noGrp="1"/>
          </p:cNvSpPr>
          <p:nvPr>
            <p:ph type="ctrTitle" idx="4"/>
          </p:nvPr>
        </p:nvSpPr>
        <p:spPr>
          <a:xfrm flipH="1">
            <a:off x="2989289" y="2785248"/>
            <a:ext cx="23916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e89914742a_0_59"/>
          <p:cNvSpPr txBox="1">
            <a:spLocks noGrp="1"/>
          </p:cNvSpPr>
          <p:nvPr>
            <p:ph type="subTitle" idx="5"/>
          </p:nvPr>
        </p:nvSpPr>
        <p:spPr>
          <a:xfrm flipH="1">
            <a:off x="2938889" y="202288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ge89914742a_0_59"/>
          <p:cNvSpPr txBox="1">
            <a:spLocks noGrp="1"/>
          </p:cNvSpPr>
          <p:nvPr>
            <p:ph type="ctrTitle" idx="6"/>
          </p:nvPr>
        </p:nvSpPr>
        <p:spPr>
          <a:xfrm flipH="1">
            <a:off x="2938889" y="4712109"/>
            <a:ext cx="2492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ge89914742a_0_59"/>
          <p:cNvSpPr txBox="1">
            <a:spLocks noGrp="1"/>
          </p:cNvSpPr>
          <p:nvPr>
            <p:ph type="subTitle" idx="7"/>
          </p:nvPr>
        </p:nvSpPr>
        <p:spPr>
          <a:xfrm flipH="1">
            <a:off x="2938889" y="395580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ge89914742a_0_59"/>
          <p:cNvSpPr txBox="1">
            <a:spLocks noGrp="1"/>
          </p:cNvSpPr>
          <p:nvPr>
            <p:ph type="title" idx="8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89914742a_0_69"/>
          <p:cNvSpPr txBox="1">
            <a:spLocks noGrp="1"/>
          </p:cNvSpPr>
          <p:nvPr>
            <p:ph type="ctrTitle"/>
          </p:nvPr>
        </p:nvSpPr>
        <p:spPr>
          <a:xfrm flipH="1">
            <a:off x="1318873" y="3242253"/>
            <a:ext cx="2682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ge89914742a_0_69"/>
          <p:cNvSpPr txBox="1">
            <a:spLocks noGrp="1"/>
          </p:cNvSpPr>
          <p:nvPr>
            <p:ph type="subTitle" idx="1"/>
          </p:nvPr>
        </p:nvSpPr>
        <p:spPr>
          <a:xfrm flipH="1">
            <a:off x="954073" y="3771319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e89914742a_0_69"/>
          <p:cNvSpPr txBox="1">
            <a:spLocks noGrp="1"/>
          </p:cNvSpPr>
          <p:nvPr>
            <p:ph type="ctrTitle" idx="2"/>
          </p:nvPr>
        </p:nvSpPr>
        <p:spPr>
          <a:xfrm flipH="1">
            <a:off x="7672343" y="4333121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ge89914742a_0_69"/>
          <p:cNvSpPr txBox="1">
            <a:spLocks noGrp="1"/>
          </p:cNvSpPr>
          <p:nvPr>
            <p:ph type="subTitle" idx="3"/>
          </p:nvPr>
        </p:nvSpPr>
        <p:spPr>
          <a:xfrm flipH="1">
            <a:off x="7672243" y="4861831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ge89914742a_0_69"/>
          <p:cNvSpPr txBox="1">
            <a:spLocks noGrp="1"/>
          </p:cNvSpPr>
          <p:nvPr>
            <p:ph type="ctrTitle" idx="4"/>
          </p:nvPr>
        </p:nvSpPr>
        <p:spPr>
          <a:xfrm flipH="1">
            <a:off x="8127114" y="1864106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ge89914742a_0_69"/>
          <p:cNvSpPr txBox="1">
            <a:spLocks noGrp="1"/>
          </p:cNvSpPr>
          <p:nvPr>
            <p:ph type="subTitle" idx="5"/>
          </p:nvPr>
        </p:nvSpPr>
        <p:spPr>
          <a:xfrm flipH="1">
            <a:off x="8127014" y="2392815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e89914742a_0_69"/>
          <p:cNvSpPr txBox="1">
            <a:spLocks noGrp="1"/>
          </p:cNvSpPr>
          <p:nvPr>
            <p:ph type="title" idx="6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914742a_0_77"/>
          <p:cNvSpPr txBox="1">
            <a:spLocks noGrp="1"/>
          </p:cNvSpPr>
          <p:nvPr>
            <p:ph type="ctrTitle"/>
          </p:nvPr>
        </p:nvSpPr>
        <p:spPr>
          <a:xfrm flipH="1">
            <a:off x="3391537" y="166127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ge89914742a_0_77"/>
          <p:cNvSpPr txBox="1">
            <a:spLocks noGrp="1"/>
          </p:cNvSpPr>
          <p:nvPr>
            <p:ph type="subTitle" idx="1"/>
          </p:nvPr>
        </p:nvSpPr>
        <p:spPr>
          <a:xfrm flipH="1">
            <a:off x="3022037" y="217038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ge89914742a_0_77"/>
          <p:cNvSpPr txBox="1">
            <a:spLocks noGrp="1"/>
          </p:cNvSpPr>
          <p:nvPr>
            <p:ph type="ctrTitle" idx="2"/>
          </p:nvPr>
        </p:nvSpPr>
        <p:spPr>
          <a:xfrm flipH="1">
            <a:off x="3391537" y="476704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e89914742a_0_77"/>
          <p:cNvSpPr txBox="1">
            <a:spLocks noGrp="1"/>
          </p:cNvSpPr>
          <p:nvPr>
            <p:ph type="subTitle" idx="3"/>
          </p:nvPr>
        </p:nvSpPr>
        <p:spPr>
          <a:xfrm flipH="1">
            <a:off x="3022044" y="5277733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ge89914742a_0_77"/>
          <p:cNvSpPr txBox="1">
            <a:spLocks noGrp="1"/>
          </p:cNvSpPr>
          <p:nvPr>
            <p:ph type="ctrTitle" idx="4"/>
          </p:nvPr>
        </p:nvSpPr>
        <p:spPr>
          <a:xfrm flipH="1">
            <a:off x="3391537" y="3213795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ge89914742a_0_77"/>
          <p:cNvSpPr txBox="1">
            <a:spLocks noGrp="1"/>
          </p:cNvSpPr>
          <p:nvPr>
            <p:ph type="subTitle" idx="5"/>
          </p:nvPr>
        </p:nvSpPr>
        <p:spPr>
          <a:xfrm flipH="1">
            <a:off x="3022045" y="372290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ge89914742a_0_77"/>
          <p:cNvSpPr txBox="1">
            <a:spLocks noGrp="1"/>
          </p:cNvSpPr>
          <p:nvPr>
            <p:ph type="ctrTitle" idx="6"/>
          </p:nvPr>
        </p:nvSpPr>
        <p:spPr>
          <a:xfrm flipH="1">
            <a:off x="6719663" y="321379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ge89914742a_0_77"/>
          <p:cNvSpPr txBox="1">
            <a:spLocks noGrp="1"/>
          </p:cNvSpPr>
          <p:nvPr>
            <p:ph type="subTitle" idx="7"/>
          </p:nvPr>
        </p:nvSpPr>
        <p:spPr>
          <a:xfrm flipH="1">
            <a:off x="6350163" y="3724474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ge89914742a_0_77"/>
          <p:cNvSpPr txBox="1">
            <a:spLocks noGrp="1"/>
          </p:cNvSpPr>
          <p:nvPr>
            <p:ph type="ctrTitle" idx="8"/>
          </p:nvPr>
        </p:nvSpPr>
        <p:spPr>
          <a:xfrm flipH="1">
            <a:off x="6719663" y="476704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ge89914742a_0_77"/>
          <p:cNvSpPr txBox="1">
            <a:spLocks noGrp="1"/>
          </p:cNvSpPr>
          <p:nvPr>
            <p:ph type="subTitle" idx="9"/>
          </p:nvPr>
        </p:nvSpPr>
        <p:spPr>
          <a:xfrm flipH="1">
            <a:off x="6350163" y="5277724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ge89914742a_0_77"/>
          <p:cNvSpPr txBox="1">
            <a:spLocks noGrp="1"/>
          </p:cNvSpPr>
          <p:nvPr>
            <p:ph type="ctrTitle" idx="13"/>
          </p:nvPr>
        </p:nvSpPr>
        <p:spPr>
          <a:xfrm flipH="1">
            <a:off x="6719663" y="166127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e89914742a_0_77"/>
          <p:cNvSpPr txBox="1">
            <a:spLocks noGrp="1"/>
          </p:cNvSpPr>
          <p:nvPr>
            <p:ph type="subTitle" idx="14"/>
          </p:nvPr>
        </p:nvSpPr>
        <p:spPr>
          <a:xfrm flipH="1">
            <a:off x="6350163" y="217038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ge89914742a_0_77"/>
          <p:cNvSpPr txBox="1">
            <a:spLocks noGrp="1"/>
          </p:cNvSpPr>
          <p:nvPr>
            <p:ph type="title" idx="15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89914742a_0_91"/>
          <p:cNvSpPr txBox="1">
            <a:spLocks noGrp="1"/>
          </p:cNvSpPr>
          <p:nvPr>
            <p:ph type="ctrTitle"/>
          </p:nvPr>
        </p:nvSpPr>
        <p:spPr>
          <a:xfrm flipH="1">
            <a:off x="816000" y="2508942"/>
            <a:ext cx="55773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e89914742a_0_91"/>
          <p:cNvSpPr txBox="1">
            <a:spLocks noGrp="1"/>
          </p:cNvSpPr>
          <p:nvPr>
            <p:ph type="subTitle" idx="1"/>
          </p:nvPr>
        </p:nvSpPr>
        <p:spPr>
          <a:xfrm flipH="1">
            <a:off x="816200" y="3782859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1" name="Google Shape;111;ge89914742a_0_91"/>
          <p:cNvSpPr txBox="1">
            <a:spLocks noGrp="1"/>
          </p:cNvSpPr>
          <p:nvPr>
            <p:ph type="title" idx="2"/>
          </p:nvPr>
        </p:nvSpPr>
        <p:spPr>
          <a:xfrm flipH="1">
            <a:off x="6507501" y="3304533"/>
            <a:ext cx="1749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e89914742a_0_21"/>
          <p:cNvSpPr txBox="1">
            <a:spLocks noGrp="1"/>
          </p:cNvSpPr>
          <p:nvPr>
            <p:ph type="subTitle" idx="1"/>
          </p:nvPr>
        </p:nvSpPr>
        <p:spPr>
          <a:xfrm flipH="1">
            <a:off x="728867" y="3357633"/>
            <a:ext cx="107343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aleway"/>
              <a:buAutoNum type="arabicPeriod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rabicPeriod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rabicPeriod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7" name="Google Shape;17;ge89914742a_0_21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89914742a_0_99"/>
          <p:cNvSpPr txBox="1">
            <a:spLocks noGrp="1"/>
          </p:cNvSpPr>
          <p:nvPr>
            <p:ph type="ctrTitle"/>
          </p:nvPr>
        </p:nvSpPr>
        <p:spPr>
          <a:xfrm flipH="1">
            <a:off x="3635900" y="3862985"/>
            <a:ext cx="49203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ge89914742a_0_99"/>
          <p:cNvSpPr txBox="1">
            <a:spLocks noGrp="1"/>
          </p:cNvSpPr>
          <p:nvPr>
            <p:ph type="subTitle" idx="1"/>
          </p:nvPr>
        </p:nvSpPr>
        <p:spPr>
          <a:xfrm flipH="1">
            <a:off x="4389500" y="4651146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5" name="Google Shape;115;ge89914742a_0_99"/>
          <p:cNvSpPr txBox="1">
            <a:spLocks noGrp="1"/>
          </p:cNvSpPr>
          <p:nvPr>
            <p:ph type="title" idx="2"/>
          </p:nvPr>
        </p:nvSpPr>
        <p:spPr>
          <a:xfrm flipH="1">
            <a:off x="4602100" y="1801794"/>
            <a:ext cx="2987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89914742a_0_103"/>
          <p:cNvSpPr txBox="1">
            <a:spLocks noGrp="1"/>
          </p:cNvSpPr>
          <p:nvPr>
            <p:ph type="ctrTitle"/>
          </p:nvPr>
        </p:nvSpPr>
        <p:spPr>
          <a:xfrm flipH="1">
            <a:off x="6463047" y="3404240"/>
            <a:ext cx="49203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ge89914742a_0_103"/>
          <p:cNvSpPr txBox="1">
            <a:spLocks noGrp="1"/>
          </p:cNvSpPr>
          <p:nvPr>
            <p:ph type="subTitle" idx="1"/>
          </p:nvPr>
        </p:nvSpPr>
        <p:spPr>
          <a:xfrm flipH="1">
            <a:off x="7970247" y="3783628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9" name="Google Shape;119;ge89914742a_0_103"/>
          <p:cNvSpPr txBox="1">
            <a:spLocks noGrp="1"/>
          </p:cNvSpPr>
          <p:nvPr>
            <p:ph type="title" idx="2"/>
          </p:nvPr>
        </p:nvSpPr>
        <p:spPr>
          <a:xfrm flipH="1">
            <a:off x="2845100" y="2772467"/>
            <a:ext cx="2666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89914742a_0_110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2" name="Google Shape;122;ge89914742a_0_110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300" cy="1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ge89914742a_0_110"/>
          <p:cNvSpPr txBox="1"/>
          <p:nvPr/>
        </p:nvSpPr>
        <p:spPr>
          <a:xfrm>
            <a:off x="828824" y="4785506"/>
            <a:ext cx="32241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9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89914742a_0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e89914742a_0_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e89914742a_0_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ge89914742a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ge89914742a_0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e89914742a_0_107"/>
          <p:cNvSpPr txBox="1">
            <a:spLocks noGrp="1"/>
          </p:cNvSpPr>
          <p:nvPr>
            <p:ph type="body" idx="1"/>
          </p:nvPr>
        </p:nvSpPr>
        <p:spPr>
          <a:xfrm>
            <a:off x="2759433" y="1809533"/>
            <a:ext cx="6853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unito"/>
              <a:buChar char="●"/>
              <a:defRPr sz="1900"/>
            </a:lvl1pPr>
            <a:lvl2pPr marL="914400" lvl="1" indent="-3619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Font typeface="Nunito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e89914742a_0_107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e89914742a_0_95"/>
          <p:cNvSpPr txBox="1">
            <a:spLocks noGrp="1"/>
          </p:cNvSpPr>
          <p:nvPr>
            <p:ph type="ctrTitle"/>
          </p:nvPr>
        </p:nvSpPr>
        <p:spPr>
          <a:xfrm>
            <a:off x="826200" y="2996940"/>
            <a:ext cx="34131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ge89914742a_0_95"/>
          <p:cNvSpPr txBox="1">
            <a:spLocks noGrp="1"/>
          </p:cNvSpPr>
          <p:nvPr>
            <p:ph type="subTitle" idx="1"/>
          </p:nvPr>
        </p:nvSpPr>
        <p:spPr>
          <a:xfrm>
            <a:off x="826200" y="3783115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5" name="Google Shape;25;ge89914742a_0_95"/>
          <p:cNvSpPr txBox="1">
            <a:spLocks noGrp="1"/>
          </p:cNvSpPr>
          <p:nvPr>
            <p:ph type="title" idx="2"/>
          </p:nvPr>
        </p:nvSpPr>
        <p:spPr>
          <a:xfrm>
            <a:off x="5527533" y="3845917"/>
            <a:ext cx="2987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e89914742a_0_6"/>
          <p:cNvSpPr txBox="1">
            <a:spLocks noGrp="1"/>
          </p:cNvSpPr>
          <p:nvPr>
            <p:ph type="ctrTitle"/>
          </p:nvPr>
        </p:nvSpPr>
        <p:spPr>
          <a:xfrm>
            <a:off x="5343767" y="2593790"/>
            <a:ext cx="60477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ge89914742a_0_6"/>
          <p:cNvSpPr txBox="1">
            <a:spLocks noGrp="1"/>
          </p:cNvSpPr>
          <p:nvPr>
            <p:ph type="subTitle" idx="1"/>
          </p:nvPr>
        </p:nvSpPr>
        <p:spPr>
          <a:xfrm>
            <a:off x="7494733" y="3493817"/>
            <a:ext cx="3896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9" name="Google Shape;29;ge89914742a_0_6"/>
          <p:cNvSpPr txBox="1">
            <a:spLocks noGrp="1"/>
          </p:cNvSpPr>
          <p:nvPr>
            <p:ph type="title" idx="2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89914742a_0_10"/>
          <p:cNvSpPr txBox="1">
            <a:spLocks noGrp="1"/>
          </p:cNvSpPr>
          <p:nvPr>
            <p:ph type="body" idx="1"/>
          </p:nvPr>
        </p:nvSpPr>
        <p:spPr>
          <a:xfrm>
            <a:off x="949974" y="1730333"/>
            <a:ext cx="41709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unito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Font typeface="Nunito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e89914742a_0_10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89914742a_0_13"/>
          <p:cNvSpPr txBox="1">
            <a:spLocks noGrp="1"/>
          </p:cNvSpPr>
          <p:nvPr>
            <p:ph type="ctrTitle"/>
          </p:nvPr>
        </p:nvSpPr>
        <p:spPr>
          <a:xfrm flipH="1">
            <a:off x="7210768" y="1449579"/>
            <a:ext cx="3000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e89914742a_0_13"/>
          <p:cNvSpPr txBox="1">
            <a:spLocks noGrp="1"/>
          </p:cNvSpPr>
          <p:nvPr>
            <p:ph type="subTitle" idx="1"/>
          </p:nvPr>
        </p:nvSpPr>
        <p:spPr>
          <a:xfrm flipH="1">
            <a:off x="1978217" y="5549193"/>
            <a:ext cx="30000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ge89914742a_0_13"/>
          <p:cNvSpPr txBox="1">
            <a:spLocks noGrp="1"/>
          </p:cNvSpPr>
          <p:nvPr>
            <p:ph type="ctrTitle" idx="2"/>
          </p:nvPr>
        </p:nvSpPr>
        <p:spPr>
          <a:xfrm flipH="1">
            <a:off x="2007768" y="4936019"/>
            <a:ext cx="29409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ge89914742a_0_13"/>
          <p:cNvSpPr txBox="1">
            <a:spLocks noGrp="1"/>
          </p:cNvSpPr>
          <p:nvPr>
            <p:ph type="subTitle" idx="3"/>
          </p:nvPr>
        </p:nvSpPr>
        <p:spPr>
          <a:xfrm flipH="1">
            <a:off x="7210768" y="1996731"/>
            <a:ext cx="30000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ge89914742a_0_13"/>
          <p:cNvSpPr txBox="1">
            <a:spLocks noGrp="1"/>
          </p:cNvSpPr>
          <p:nvPr>
            <p:ph type="title" idx="4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89914742a_0_19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89914742a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11" name="Google Shape;11;ge89914742a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Vadodara"/>
              <a:buChar char="●"/>
              <a:defRPr sz="2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ind Vadodara"/>
              <a:buChar char="○"/>
              <a:defRPr sz="19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●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○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●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○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11449050" y="10296525"/>
            <a:ext cx="26574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BULGARIA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 txBox="1"/>
          <p:nvPr/>
        </p:nvSpPr>
        <p:spPr>
          <a:xfrm rot="10800000" flipH="1">
            <a:off x="0" y="-4346575"/>
            <a:ext cx="3175000" cy="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2680174" y="2522600"/>
            <a:ext cx="61593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Opposition: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eko"/>
                <a:cs typeface="Teko"/>
                <a:sym typeface="Teko"/>
              </a:rPr>
              <a:t>6. Ship wakes</a:t>
            </a:r>
            <a:endParaRPr sz="8000" b="1" strike="noStrike" cap="none" dirty="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437150" y="6111975"/>
            <a:ext cx="433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Aleksandra Petkova,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Team Bulgaria </a:t>
            </a:r>
            <a:r>
              <a:rPr lang="en-US" sz="2000" dirty="0">
                <a:latin typeface="Hind Vadodara"/>
                <a:ea typeface="Hind Vadodara"/>
                <a:cs typeface="Hind Vadodara"/>
                <a:sym typeface="Hind Vadodara"/>
              </a:rPr>
              <a:t>1</a:t>
            </a:r>
            <a:endParaRPr sz="20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673075" y="1991800"/>
            <a:ext cx="87624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6600" dirty="0">
                <a:solidFill>
                  <a:srgbClr val="FF9900"/>
                </a:solidFill>
              </a:rPr>
              <a:t>6. Ship wakes</a:t>
            </a:r>
            <a:endParaRPr sz="6000" dirty="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 flipH="1">
            <a:off x="728842" y="2963708"/>
            <a:ext cx="107343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200" dirty="0"/>
              <a:t>The wave pattern produced by a ship moving on the water is visually similar to a Mach cone and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200" dirty="0"/>
              <a:t>depends on various parameters. Investigate the effect.</a:t>
            </a:r>
            <a:endParaRPr sz="3200" dirty="0"/>
          </a:p>
        </p:txBody>
      </p:sp>
      <p:sp>
        <p:nvSpPr>
          <p:cNvPr id="146" name="Google Shape;146;p2"/>
          <p:cNvSpPr txBox="1"/>
          <p:nvPr/>
        </p:nvSpPr>
        <p:spPr>
          <a:xfrm>
            <a:off x="3053195" y="5603316"/>
            <a:ext cx="889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Task partially/fully/poorly fulfilled.</a:t>
            </a:r>
            <a:endParaRPr sz="30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4673525" y="210018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90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Theory</a:t>
            </a:r>
            <a:endParaRPr sz="53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6975" y="1572250"/>
            <a:ext cx="1266071" cy="1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050" y="1572246"/>
            <a:ext cx="1506200" cy="1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1188025" y="2876600"/>
            <a:ext cx="38997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Water waves are dispersive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Some quantitative analysis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Reverted from Kelvin angle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Explored the shallow model case</a:t>
            </a: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6998725" y="3060975"/>
            <a:ext cx="4908900" cy="22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Didn’t include the </a:t>
            </a:r>
            <a:r>
              <a:rPr lang="en-US" sz="1900" dirty="0" err="1">
                <a:latin typeface="Hind Vadodara"/>
                <a:ea typeface="Hind Vadodara"/>
                <a:cs typeface="Hind Vadodara"/>
                <a:sym typeface="Hind Vadodara"/>
              </a:rPr>
              <a:t>caplirary</a:t>
            </a: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 effect quantitively</a:t>
            </a:r>
          </a:p>
          <a:p>
            <a:pPr marL="457200" lvl="0" indent="-349250"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Didn’t consider relation of the ship velocity to angle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Didn’t differ it to the Mach cone model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No accurate explanation model for describing why the results varied</a:t>
            </a: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89914742a_0_284"/>
          <p:cNvSpPr txBox="1">
            <a:spLocks noGrp="1"/>
          </p:cNvSpPr>
          <p:nvPr>
            <p:ph type="title"/>
          </p:nvPr>
        </p:nvSpPr>
        <p:spPr>
          <a:xfrm>
            <a:off x="4460625" y="2212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300" i="0" u="non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Experiment</a:t>
            </a:r>
            <a:endParaRPr sz="47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61" name="Google Shape;161;ge89914742a_0_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6975" y="1572250"/>
            <a:ext cx="1266071" cy="1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e89914742a_0_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050" y="1572246"/>
            <a:ext cx="1506200" cy="1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e89914742a_0_284"/>
          <p:cNvSpPr txBox="1"/>
          <p:nvPr/>
        </p:nvSpPr>
        <p:spPr>
          <a:xfrm>
            <a:off x="1188025" y="2876600"/>
            <a:ext cx="38997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 Speed controlled by Arduino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Tried different speeds</a:t>
            </a: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64" name="Google Shape;164;ge89914742a_0_284"/>
          <p:cNvSpPr txBox="1"/>
          <p:nvPr/>
        </p:nvSpPr>
        <p:spPr>
          <a:xfrm>
            <a:off x="7035287" y="2876600"/>
            <a:ext cx="43686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Bath tub may not be long enough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Normal camera can’t catch the full effect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Didn’t explore limitations of the model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 idx="4294967295"/>
          </p:nvPr>
        </p:nvSpPr>
        <p:spPr>
          <a:xfrm>
            <a:off x="963900" y="297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800" i="0" u="non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Questions:</a:t>
            </a:r>
            <a:endParaRPr sz="26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963900" y="1509475"/>
            <a:ext cx="9636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 sz="19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A2C8B-46E6-63B3-0DF0-BAFD6844BB19}"/>
              </a:ext>
            </a:extLst>
          </p:cNvPr>
          <p:cNvSpPr txBox="1"/>
          <p:nvPr/>
        </p:nvSpPr>
        <p:spPr>
          <a:xfrm>
            <a:off x="963900" y="1509475"/>
            <a:ext cx="101768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speed of the water waves did you use in your theoretical model?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Water is a dispersive medium, water’s dispersion relation; the speed of the wave depends on its wavelength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Do you think that the ship length will have an impact on the pattern produced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Do you think that the velocity of the ship will change the pattern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Did you consider the capillary effects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98499db68_0_66"/>
          <p:cNvSpPr txBox="1">
            <a:spLocks noGrp="1"/>
          </p:cNvSpPr>
          <p:nvPr>
            <p:ph type="body" idx="1"/>
          </p:nvPr>
        </p:nvSpPr>
        <p:spPr>
          <a:xfrm>
            <a:off x="648725" y="1809525"/>
            <a:ext cx="11105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/>
          </a:p>
        </p:txBody>
      </p:sp>
      <p:sp>
        <p:nvSpPr>
          <p:cNvPr id="177" name="Google Shape;177;ge98499db68_0_66"/>
          <p:cNvSpPr txBox="1">
            <a:spLocks noGrp="1"/>
          </p:cNvSpPr>
          <p:nvPr>
            <p:ph type="title"/>
          </p:nvPr>
        </p:nvSpPr>
        <p:spPr>
          <a:xfrm>
            <a:off x="865800" y="5305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>
                <a:solidFill>
                  <a:srgbClr val="FF9900"/>
                </a:solidFill>
              </a:rPr>
              <a:t>Questions:</a:t>
            </a:r>
            <a:endParaRPr sz="2600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78" name="Google Shape;178;ge98499db68_0_66"/>
          <p:cNvSpPr txBox="1"/>
          <p:nvPr/>
        </p:nvSpPr>
        <p:spPr>
          <a:xfrm>
            <a:off x="5921700" y="5633325"/>
            <a:ext cx="62703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Hind Vadodara"/>
                <a:ea typeface="Hind Vadodara"/>
                <a:cs typeface="Hind Vadodara"/>
                <a:sym typeface="Hind Vadodara"/>
              </a:rPr>
              <a:t>Thank you for your Attention</a:t>
            </a:r>
            <a:endParaRPr sz="3000"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ctrTitle"/>
          </p:nvPr>
        </p:nvSpPr>
        <p:spPr>
          <a:xfrm>
            <a:off x="1655425" y="2649550"/>
            <a:ext cx="65025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0000">
                <a:solidFill>
                  <a:srgbClr val="FF9900"/>
                </a:solidFill>
              </a:rPr>
              <a:t>Thank you!</a:t>
            </a:r>
            <a:endParaRPr sz="10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214</Words>
  <Application>Microsoft Office PowerPoint</Application>
  <PresentationFormat>Widescreen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Nunito</vt:lpstr>
      <vt:lpstr>Teko</vt:lpstr>
      <vt:lpstr>Roboto Condensed</vt:lpstr>
      <vt:lpstr>Raleway</vt:lpstr>
      <vt:lpstr>Hind Vadodara</vt:lpstr>
      <vt:lpstr>Fira Sans Extra Condensed</vt:lpstr>
      <vt:lpstr>Science Fair Newsletter by Slidesgo</vt:lpstr>
      <vt:lpstr>PowerPoint Presentation</vt:lpstr>
      <vt:lpstr>6. Ship wakes</vt:lpstr>
      <vt:lpstr>Theory</vt:lpstr>
      <vt:lpstr>Experiment</vt:lpstr>
      <vt:lpstr>Questions:</vt:lpstr>
      <vt:lpstr>Questions: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Aleksandra Petkova</cp:lastModifiedBy>
  <cp:revision>2</cp:revision>
  <dcterms:created xsi:type="dcterms:W3CDTF">2017-05-25T14:41:48Z</dcterms:created>
  <dcterms:modified xsi:type="dcterms:W3CDTF">2022-08-27T10:18:37Z</dcterms:modified>
</cp:coreProperties>
</file>