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73" r:id="rId7"/>
    <p:sldId id="268" r:id="rId8"/>
    <p:sldId id="263" r:id="rId9"/>
    <p:sldId id="280" r:id="rId10"/>
    <p:sldId id="269" r:id="rId11"/>
    <p:sldId id="275" r:id="rId12"/>
    <p:sldId id="276" r:id="rId13"/>
    <p:sldId id="277" r:id="rId14"/>
    <p:sldId id="281" r:id="rId15"/>
    <p:sldId id="266" r:id="rId16"/>
    <p:sldId id="272" r:id="rId17"/>
    <p:sldId id="262" r:id="rId18"/>
    <p:sldId id="274" r:id="rId19"/>
    <p:sldId id="278" r:id="rId20"/>
    <p:sldId id="282" r:id="rId21"/>
    <p:sldId id="264" r:id="rId22"/>
    <p:sldId id="283" r:id="rId23"/>
    <p:sldId id="284" r:id="rId24"/>
    <p:sldId id="270" r:id="rId25"/>
    <p:sldId id="279" r:id="rId26"/>
    <p:sldId id="265" r:id="rId27"/>
    <p:sldId id="285" r:id="rId28"/>
    <p:sldId id="286" r:id="rId29"/>
    <p:sldId id="287" r:id="rId30"/>
    <p:sldId id="288" r:id="rId31"/>
    <p:sldId id="2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4C7"/>
    <a:srgbClr val="FFFFEB"/>
    <a:srgbClr val="B5A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isto Hristov" userId="d9e6332b6c8787b0" providerId="LiveId" clId="{74E45C9E-4300-4DE5-8DD9-858DA0679664}"/>
    <pc:docChg chg="modSld">
      <pc:chgData name="Hristo Hristov" userId="d9e6332b6c8787b0" providerId="LiveId" clId="{74E45C9E-4300-4DE5-8DD9-858DA0679664}" dt="2022-08-21T16:35:02.182" v="4" actId="1076"/>
      <pc:docMkLst>
        <pc:docMk/>
      </pc:docMkLst>
      <pc:sldChg chg="modSp">
        <pc:chgData name="Hristo Hristov" userId="d9e6332b6c8787b0" providerId="LiveId" clId="{74E45C9E-4300-4DE5-8DD9-858DA0679664}" dt="2022-08-21T16:23:06.003" v="0" actId="732"/>
        <pc:sldMkLst>
          <pc:docMk/>
          <pc:sldMk cId="1535653486" sldId="260"/>
        </pc:sldMkLst>
        <pc:picChg chg="mod">
          <ac:chgData name="Hristo Hristov" userId="d9e6332b6c8787b0" providerId="LiveId" clId="{74E45C9E-4300-4DE5-8DD9-858DA0679664}" dt="2022-08-21T16:23:06.003" v="0" actId="732"/>
          <ac:picMkLst>
            <pc:docMk/>
            <pc:sldMk cId="1535653486" sldId="260"/>
            <ac:picMk id="1026" creationId="{133847DD-7147-B5C3-7DCF-B856AA20B3AF}"/>
          </ac:picMkLst>
        </pc:picChg>
      </pc:sldChg>
      <pc:sldChg chg="modSp">
        <pc:chgData name="Hristo Hristov" userId="d9e6332b6c8787b0" providerId="LiveId" clId="{74E45C9E-4300-4DE5-8DD9-858DA0679664}" dt="2022-08-21T16:35:02.182" v="4" actId="1076"/>
        <pc:sldMkLst>
          <pc:docMk/>
          <pc:sldMk cId="2601513256" sldId="284"/>
        </pc:sldMkLst>
        <pc:picChg chg="mod">
          <ac:chgData name="Hristo Hristov" userId="d9e6332b6c8787b0" providerId="LiveId" clId="{74E45C9E-4300-4DE5-8DD9-858DA0679664}" dt="2022-08-21T16:35:02.182" v="4" actId="1076"/>
          <ac:picMkLst>
            <pc:docMk/>
            <pc:sldMk cId="2601513256" sldId="284"/>
            <ac:picMk id="5122" creationId="{839DD0B6-9421-60AC-8C8F-103469497E78}"/>
          </ac:picMkLst>
        </pc:picChg>
      </pc:sldChg>
    </pc:docChg>
  </pc:docChgLst>
  <pc:docChgLst>
    <pc:chgData name="Hristo Hristov" userId="d9e6332b6c8787b0" providerId="LiveId" clId="{A2A7EBB7-89B7-43E7-AB6B-08762EBC6B84}"/>
    <pc:docChg chg="custSel addSld modSld sldOrd">
      <pc:chgData name="Hristo Hristov" userId="d9e6332b6c8787b0" providerId="LiveId" clId="{A2A7EBB7-89B7-43E7-AB6B-08762EBC6B84}" dt="2022-08-21T16:21:59.466" v="112" actId="20577"/>
      <pc:docMkLst>
        <pc:docMk/>
      </pc:docMkLst>
      <pc:sldChg chg="addSp modSp ord">
        <pc:chgData name="Hristo Hristov" userId="d9e6332b6c8787b0" providerId="LiveId" clId="{A2A7EBB7-89B7-43E7-AB6B-08762EBC6B84}" dt="2022-08-21T08:53:23.120" v="10"/>
        <pc:sldMkLst>
          <pc:docMk/>
          <pc:sldMk cId="1535653486" sldId="260"/>
        </pc:sldMkLst>
        <pc:picChg chg="add mod">
          <ac:chgData name="Hristo Hristov" userId="d9e6332b6c8787b0" providerId="LiveId" clId="{A2A7EBB7-89B7-43E7-AB6B-08762EBC6B84}" dt="2022-08-21T08:53:10.344" v="2" actId="1076"/>
          <ac:picMkLst>
            <pc:docMk/>
            <pc:sldMk cId="1535653486" sldId="260"/>
            <ac:picMk id="1026" creationId="{133847DD-7147-B5C3-7DCF-B856AA20B3AF}"/>
          </ac:picMkLst>
        </pc:picChg>
        <pc:picChg chg="add mod">
          <ac:chgData name="Hristo Hristov" userId="d9e6332b6c8787b0" providerId="LiveId" clId="{A2A7EBB7-89B7-43E7-AB6B-08762EBC6B84}" dt="2022-08-21T08:53:20.416" v="8" actId="1076"/>
          <ac:picMkLst>
            <pc:docMk/>
            <pc:sldMk cId="1535653486" sldId="260"/>
            <ac:picMk id="1028" creationId="{9A4C40AC-C71A-E3A6-ED86-4236356BCA8F}"/>
          </ac:picMkLst>
        </pc:picChg>
      </pc:sldChg>
      <pc:sldChg chg="addSp delSp modSp add mod">
        <pc:chgData name="Hristo Hristov" userId="d9e6332b6c8787b0" providerId="LiveId" clId="{A2A7EBB7-89B7-43E7-AB6B-08762EBC6B84}" dt="2022-08-21T16:21:59.466" v="112" actId="20577"/>
        <pc:sldMkLst>
          <pc:docMk/>
          <pc:sldMk cId="157875001" sldId="288"/>
        </pc:sldMkLst>
        <pc:spChg chg="mod">
          <ac:chgData name="Hristo Hristov" userId="d9e6332b6c8787b0" providerId="LiveId" clId="{A2A7EBB7-89B7-43E7-AB6B-08762EBC6B84}" dt="2022-08-21T16:21:59.466" v="112" actId="20577"/>
          <ac:spMkLst>
            <pc:docMk/>
            <pc:sldMk cId="157875001" sldId="288"/>
            <ac:spMk id="22" creationId="{7D6796C4-06F8-BB64-22B2-A9A2E00B95B2}"/>
          </ac:spMkLst>
        </pc:spChg>
        <pc:picChg chg="add del mod">
          <ac:chgData name="Hristo Hristov" userId="d9e6332b6c8787b0" providerId="LiveId" clId="{A2A7EBB7-89B7-43E7-AB6B-08762EBC6B84}" dt="2022-08-21T16:21:21.029" v="22" actId="478"/>
          <ac:picMkLst>
            <pc:docMk/>
            <pc:sldMk cId="157875001" sldId="288"/>
            <ac:picMk id="10" creationId="{81708D11-C0B7-0BEB-72D7-0D5EA130B8B3}"/>
          </ac:picMkLst>
        </pc:picChg>
        <pc:picChg chg="del">
          <ac:chgData name="Hristo Hristov" userId="d9e6332b6c8787b0" providerId="LiveId" clId="{A2A7EBB7-89B7-43E7-AB6B-08762EBC6B84}" dt="2022-08-21T16:20:52.405" v="12" actId="478"/>
          <ac:picMkLst>
            <pc:docMk/>
            <pc:sldMk cId="157875001" sldId="288"/>
            <ac:picMk id="13" creationId="{7F021B1C-8EA1-1038-EB09-C20E3975B286}"/>
          </ac:picMkLst>
        </pc:picChg>
        <pc:picChg chg="del">
          <ac:chgData name="Hristo Hristov" userId="d9e6332b6c8787b0" providerId="LiveId" clId="{A2A7EBB7-89B7-43E7-AB6B-08762EBC6B84}" dt="2022-08-21T16:20:53.170" v="13" actId="478"/>
          <ac:picMkLst>
            <pc:docMk/>
            <pc:sldMk cId="157875001" sldId="288"/>
            <ac:picMk id="23" creationId="{51181633-0319-052E-6793-43C95E8D01A3}"/>
          </ac:picMkLst>
        </pc:picChg>
        <pc:picChg chg="del">
          <ac:chgData name="Hristo Hristov" userId="d9e6332b6c8787b0" providerId="LiveId" clId="{A2A7EBB7-89B7-43E7-AB6B-08762EBC6B84}" dt="2022-08-21T16:20:54.270" v="14" actId="478"/>
          <ac:picMkLst>
            <pc:docMk/>
            <pc:sldMk cId="157875001" sldId="288"/>
            <ac:picMk id="1026" creationId="{7D088847-B6D2-4015-FDBD-AA11DB6965E2}"/>
          </ac:picMkLst>
        </pc:picChg>
        <pc:picChg chg="add mod">
          <ac:chgData name="Hristo Hristov" userId="d9e6332b6c8787b0" providerId="LiveId" clId="{A2A7EBB7-89B7-43E7-AB6B-08762EBC6B84}" dt="2022-08-21T16:21:32.369" v="26" actId="1076"/>
          <ac:picMkLst>
            <pc:docMk/>
            <pc:sldMk cId="157875001" sldId="288"/>
            <ac:picMk id="1028" creationId="{EBCDB158-41DC-A991-9099-684A98200E09}"/>
          </ac:picMkLst>
        </pc:picChg>
        <pc:cxnChg chg="del">
          <ac:chgData name="Hristo Hristov" userId="d9e6332b6c8787b0" providerId="LiveId" clId="{A2A7EBB7-89B7-43E7-AB6B-08762EBC6B84}" dt="2022-08-21T16:20:55.865" v="16" actId="478"/>
          <ac:cxnSpMkLst>
            <pc:docMk/>
            <pc:sldMk cId="157875001" sldId="288"/>
            <ac:cxnSpMk id="25" creationId="{E2E6079D-BBD7-A994-8FBB-B097FBC054E1}"/>
          </ac:cxnSpMkLst>
        </pc:cxnChg>
        <pc:cxnChg chg="del">
          <ac:chgData name="Hristo Hristov" userId="d9e6332b6c8787b0" providerId="LiveId" clId="{A2A7EBB7-89B7-43E7-AB6B-08762EBC6B84}" dt="2022-08-21T16:20:55.080" v="15" actId="478"/>
          <ac:cxnSpMkLst>
            <pc:docMk/>
            <pc:sldMk cId="157875001" sldId="288"/>
            <ac:cxnSpMk id="26" creationId="{399813E7-E8C1-D0ED-1968-53CE5A4B3EE5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6332b6c8787b0/&#1044;&#1086;&#1082;&#1091;&#1084;&#1077;&#1085;&#1090;&#1080;/&#1050;&#1085;&#1080;&#1075;&#1072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6332b6c8787b0/&#1056;&#1072;&#1073;&#1086;&#1090;&#1077;&#1085;%20&#1087;&#1083;&#1086;&#1090;/Georgi/TestoveSUHO-VO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9e6332b6c8787b0/&#1056;&#1072;&#1073;&#1086;&#1090;&#1077;&#1085;%20&#1087;&#1083;&#1086;&#1090;/Clicking%20Fingers%20IYNT/Clicking%20Fingers/Vsichk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/>
              <a:t>Dry vs Clay vs Oil</a:t>
            </a:r>
            <a:endParaRPr lang="bg-BG" sz="2400" b="1" dirty="0"/>
          </a:p>
        </c:rich>
      </c:tx>
      <c:layout>
        <c:manualLayout>
          <c:xMode val="edge"/>
          <c:yMode val="edge"/>
          <c:x val="0.355249920619455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06"/>
              <c:layout>
                <c:manualLayout>
                  <c:x val="-1.388888888888894E-2"/>
                  <c:y val="6.9444444444444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Clay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99-4F7D-B44A-5C62C1F74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'[2]1 - nothing'!$N$2:$N$512</c:f>
              <c:numCache>
                <c:formatCode>General</c:formatCode>
                <c:ptCount val="511"/>
                <c:pt idx="0">
                  <c:v>43.066406000000001</c:v>
                </c:pt>
                <c:pt idx="1">
                  <c:v>86.132812000000001</c:v>
                </c:pt>
                <c:pt idx="2">
                  <c:v>129.199219</c:v>
                </c:pt>
                <c:pt idx="3">
                  <c:v>172.265625</c:v>
                </c:pt>
                <c:pt idx="4">
                  <c:v>215.332031</c:v>
                </c:pt>
                <c:pt idx="5">
                  <c:v>258.398438</c:v>
                </c:pt>
                <c:pt idx="6">
                  <c:v>301.46484400000003</c:v>
                </c:pt>
                <c:pt idx="7">
                  <c:v>344.53125</c:v>
                </c:pt>
                <c:pt idx="8">
                  <c:v>387.59765599999997</c:v>
                </c:pt>
                <c:pt idx="9">
                  <c:v>430.664062</c:v>
                </c:pt>
                <c:pt idx="10">
                  <c:v>473.73046900000003</c:v>
                </c:pt>
                <c:pt idx="11">
                  <c:v>516.796875</c:v>
                </c:pt>
                <c:pt idx="12">
                  <c:v>559.86328100000003</c:v>
                </c:pt>
                <c:pt idx="13">
                  <c:v>602.92968800000006</c:v>
                </c:pt>
                <c:pt idx="14">
                  <c:v>645.99609399999997</c:v>
                </c:pt>
                <c:pt idx="15">
                  <c:v>689.0625</c:v>
                </c:pt>
                <c:pt idx="16">
                  <c:v>732.12890600000003</c:v>
                </c:pt>
                <c:pt idx="17">
                  <c:v>775.19531199999994</c:v>
                </c:pt>
                <c:pt idx="18">
                  <c:v>818.26171899999997</c:v>
                </c:pt>
                <c:pt idx="19">
                  <c:v>861.328125</c:v>
                </c:pt>
                <c:pt idx="20">
                  <c:v>904.39453100000003</c:v>
                </c:pt>
                <c:pt idx="21">
                  <c:v>947.46093800000006</c:v>
                </c:pt>
                <c:pt idx="22">
                  <c:v>990.52734399999997</c:v>
                </c:pt>
                <c:pt idx="23">
                  <c:v>1033.59375</c:v>
                </c:pt>
                <c:pt idx="24">
                  <c:v>1076.6601559999999</c:v>
                </c:pt>
                <c:pt idx="25">
                  <c:v>1119.7265620000001</c:v>
                </c:pt>
                <c:pt idx="26">
                  <c:v>1162.7929690000001</c:v>
                </c:pt>
                <c:pt idx="27">
                  <c:v>1205.859375</c:v>
                </c:pt>
                <c:pt idx="28">
                  <c:v>1248.9257809999999</c:v>
                </c:pt>
                <c:pt idx="29">
                  <c:v>1291.9921879999999</c:v>
                </c:pt>
                <c:pt idx="30">
                  <c:v>1335.0585940000001</c:v>
                </c:pt>
                <c:pt idx="31">
                  <c:v>1378.125</c:v>
                </c:pt>
                <c:pt idx="32">
                  <c:v>1421.1914059999999</c:v>
                </c:pt>
                <c:pt idx="33">
                  <c:v>1464.2578120000001</c:v>
                </c:pt>
                <c:pt idx="34">
                  <c:v>1507.3242190000001</c:v>
                </c:pt>
                <c:pt idx="35">
                  <c:v>1550.390625</c:v>
                </c:pt>
                <c:pt idx="36">
                  <c:v>1593.4570309999999</c:v>
                </c:pt>
                <c:pt idx="37">
                  <c:v>1636.5234379999999</c:v>
                </c:pt>
                <c:pt idx="38">
                  <c:v>1679.5898440000001</c:v>
                </c:pt>
                <c:pt idx="39">
                  <c:v>1722.65625</c:v>
                </c:pt>
                <c:pt idx="40">
                  <c:v>1765.7226559999999</c:v>
                </c:pt>
                <c:pt idx="41">
                  <c:v>1808.7890620000001</c:v>
                </c:pt>
                <c:pt idx="42">
                  <c:v>1851.8554690000001</c:v>
                </c:pt>
                <c:pt idx="43">
                  <c:v>1894.921875</c:v>
                </c:pt>
                <c:pt idx="44">
                  <c:v>1937.9882809999999</c:v>
                </c:pt>
                <c:pt idx="45">
                  <c:v>1981.0546879999999</c:v>
                </c:pt>
                <c:pt idx="46">
                  <c:v>2024.1210940000001</c:v>
                </c:pt>
                <c:pt idx="47">
                  <c:v>2067.1875</c:v>
                </c:pt>
                <c:pt idx="48">
                  <c:v>2110.2539059999999</c:v>
                </c:pt>
                <c:pt idx="49">
                  <c:v>2153.3203119999998</c:v>
                </c:pt>
                <c:pt idx="50">
                  <c:v>2196.3867190000001</c:v>
                </c:pt>
                <c:pt idx="51">
                  <c:v>2239.453125</c:v>
                </c:pt>
                <c:pt idx="52">
                  <c:v>2282.5195309999999</c:v>
                </c:pt>
                <c:pt idx="53">
                  <c:v>2325.5859380000002</c:v>
                </c:pt>
                <c:pt idx="54">
                  <c:v>2368.6523440000001</c:v>
                </c:pt>
                <c:pt idx="55">
                  <c:v>2411.71875</c:v>
                </c:pt>
                <c:pt idx="56">
                  <c:v>2454.7851559999999</c:v>
                </c:pt>
                <c:pt idx="57">
                  <c:v>2497.8515619999998</c:v>
                </c:pt>
                <c:pt idx="58">
                  <c:v>2540.9179690000001</c:v>
                </c:pt>
                <c:pt idx="59">
                  <c:v>2583.984375</c:v>
                </c:pt>
                <c:pt idx="60">
                  <c:v>2627.0507809999999</c:v>
                </c:pt>
                <c:pt idx="61">
                  <c:v>2670.1171880000002</c:v>
                </c:pt>
                <c:pt idx="62">
                  <c:v>2713.1835940000001</c:v>
                </c:pt>
                <c:pt idx="63">
                  <c:v>2756.25</c:v>
                </c:pt>
                <c:pt idx="64">
                  <c:v>2799.3164059999999</c:v>
                </c:pt>
                <c:pt idx="65">
                  <c:v>2842.3828119999998</c:v>
                </c:pt>
                <c:pt idx="66">
                  <c:v>2885.4492190000001</c:v>
                </c:pt>
                <c:pt idx="67">
                  <c:v>2928.515625</c:v>
                </c:pt>
                <c:pt idx="68">
                  <c:v>2971.5820309999999</c:v>
                </c:pt>
                <c:pt idx="69">
                  <c:v>3014.6484380000002</c:v>
                </c:pt>
                <c:pt idx="70">
                  <c:v>3057.7148440000001</c:v>
                </c:pt>
                <c:pt idx="71">
                  <c:v>3100.78125</c:v>
                </c:pt>
                <c:pt idx="72">
                  <c:v>3143.8476559999999</c:v>
                </c:pt>
                <c:pt idx="73">
                  <c:v>3186.9140619999998</c:v>
                </c:pt>
                <c:pt idx="74">
                  <c:v>3229.9804690000001</c:v>
                </c:pt>
                <c:pt idx="75">
                  <c:v>3273.046875</c:v>
                </c:pt>
                <c:pt idx="76">
                  <c:v>3316.1132809999999</c:v>
                </c:pt>
                <c:pt idx="77">
                  <c:v>3359.1796880000002</c:v>
                </c:pt>
                <c:pt idx="78">
                  <c:v>3402.2460940000001</c:v>
                </c:pt>
                <c:pt idx="79">
                  <c:v>3445.3125</c:v>
                </c:pt>
                <c:pt idx="80">
                  <c:v>3488.3789059999999</c:v>
                </c:pt>
                <c:pt idx="81">
                  <c:v>3531.4453119999998</c:v>
                </c:pt>
                <c:pt idx="82">
                  <c:v>3574.5117190000001</c:v>
                </c:pt>
                <c:pt idx="83">
                  <c:v>3617.578125</c:v>
                </c:pt>
                <c:pt idx="84">
                  <c:v>3660.6445309999999</c:v>
                </c:pt>
                <c:pt idx="85">
                  <c:v>3703.7109380000002</c:v>
                </c:pt>
                <c:pt idx="86">
                  <c:v>3746.7773440000001</c:v>
                </c:pt>
                <c:pt idx="87">
                  <c:v>3789.84375</c:v>
                </c:pt>
                <c:pt idx="88">
                  <c:v>3832.9101559999999</c:v>
                </c:pt>
                <c:pt idx="89">
                  <c:v>3875.9765619999998</c:v>
                </c:pt>
                <c:pt idx="90">
                  <c:v>3919.0429690000001</c:v>
                </c:pt>
                <c:pt idx="91">
                  <c:v>3962.109375</c:v>
                </c:pt>
                <c:pt idx="92">
                  <c:v>4005.1757809999999</c:v>
                </c:pt>
                <c:pt idx="93">
                  <c:v>4048.2421880000002</c:v>
                </c:pt>
                <c:pt idx="94">
                  <c:v>4091.3085940000001</c:v>
                </c:pt>
                <c:pt idx="95">
                  <c:v>4134.375</c:v>
                </c:pt>
                <c:pt idx="96">
                  <c:v>4177.4414059999999</c:v>
                </c:pt>
                <c:pt idx="97">
                  <c:v>4220.5078119999998</c:v>
                </c:pt>
                <c:pt idx="98">
                  <c:v>4263.5742190000001</c:v>
                </c:pt>
                <c:pt idx="99">
                  <c:v>4306.640625</c:v>
                </c:pt>
                <c:pt idx="100">
                  <c:v>4349.7070309999999</c:v>
                </c:pt>
                <c:pt idx="101">
                  <c:v>4392.7734380000002</c:v>
                </c:pt>
                <c:pt idx="102">
                  <c:v>4435.8398440000001</c:v>
                </c:pt>
                <c:pt idx="103">
                  <c:v>4478.90625</c:v>
                </c:pt>
                <c:pt idx="104">
                  <c:v>4521.9726559999999</c:v>
                </c:pt>
                <c:pt idx="105">
                  <c:v>4565.0390619999998</c:v>
                </c:pt>
                <c:pt idx="106">
                  <c:v>4608.1054690000001</c:v>
                </c:pt>
                <c:pt idx="107">
                  <c:v>4651.171875</c:v>
                </c:pt>
                <c:pt idx="108">
                  <c:v>4694.2382809999999</c:v>
                </c:pt>
                <c:pt idx="109">
                  <c:v>4737.3046880000002</c:v>
                </c:pt>
                <c:pt idx="110">
                  <c:v>4780.3710940000001</c:v>
                </c:pt>
                <c:pt idx="111">
                  <c:v>4823.4375</c:v>
                </c:pt>
                <c:pt idx="112">
                  <c:v>4866.5039059999999</c:v>
                </c:pt>
                <c:pt idx="113">
                  <c:v>4909.5703119999998</c:v>
                </c:pt>
                <c:pt idx="114">
                  <c:v>4952.6367190000001</c:v>
                </c:pt>
                <c:pt idx="115">
                  <c:v>4995.703125</c:v>
                </c:pt>
                <c:pt idx="116">
                  <c:v>5038.7695309999999</c:v>
                </c:pt>
                <c:pt idx="117">
                  <c:v>5081.8359380000002</c:v>
                </c:pt>
                <c:pt idx="118">
                  <c:v>5124.9023440000001</c:v>
                </c:pt>
                <c:pt idx="119">
                  <c:v>5167.96875</c:v>
                </c:pt>
                <c:pt idx="120">
                  <c:v>5211.0351559999999</c:v>
                </c:pt>
                <c:pt idx="121">
                  <c:v>5254.1015619999998</c:v>
                </c:pt>
                <c:pt idx="122">
                  <c:v>5297.1679690000001</c:v>
                </c:pt>
                <c:pt idx="123">
                  <c:v>5340.234375</c:v>
                </c:pt>
                <c:pt idx="124">
                  <c:v>5383.3007809999999</c:v>
                </c:pt>
                <c:pt idx="125">
                  <c:v>5426.3671880000002</c:v>
                </c:pt>
                <c:pt idx="126">
                  <c:v>5469.4335940000001</c:v>
                </c:pt>
                <c:pt idx="127">
                  <c:v>5512.5</c:v>
                </c:pt>
                <c:pt idx="128">
                  <c:v>5555.5664059999999</c:v>
                </c:pt>
                <c:pt idx="129">
                  <c:v>5598.6328119999998</c:v>
                </c:pt>
                <c:pt idx="130">
                  <c:v>5641.6992190000001</c:v>
                </c:pt>
                <c:pt idx="131">
                  <c:v>5684.765625</c:v>
                </c:pt>
                <c:pt idx="132">
                  <c:v>5727.8320309999999</c:v>
                </c:pt>
                <c:pt idx="133">
                  <c:v>5770.8984380000002</c:v>
                </c:pt>
                <c:pt idx="134">
                  <c:v>5813.9648440000001</c:v>
                </c:pt>
                <c:pt idx="135">
                  <c:v>5857.03125</c:v>
                </c:pt>
                <c:pt idx="136">
                  <c:v>5900.0976559999999</c:v>
                </c:pt>
                <c:pt idx="137">
                  <c:v>5943.1640619999998</c:v>
                </c:pt>
                <c:pt idx="138">
                  <c:v>5986.2304690000001</c:v>
                </c:pt>
                <c:pt idx="139">
                  <c:v>6029.296875</c:v>
                </c:pt>
                <c:pt idx="140">
                  <c:v>6072.3632809999999</c:v>
                </c:pt>
                <c:pt idx="141">
                  <c:v>6115.4296880000002</c:v>
                </c:pt>
                <c:pt idx="142">
                  <c:v>6158.4960940000001</c:v>
                </c:pt>
                <c:pt idx="143">
                  <c:v>6201.5625</c:v>
                </c:pt>
                <c:pt idx="144">
                  <c:v>6244.6289059999999</c:v>
                </c:pt>
                <c:pt idx="145">
                  <c:v>6287.6953119999998</c:v>
                </c:pt>
                <c:pt idx="146">
                  <c:v>6330.7617190000001</c:v>
                </c:pt>
                <c:pt idx="147">
                  <c:v>6373.828125</c:v>
                </c:pt>
                <c:pt idx="148">
                  <c:v>6416.8945309999999</c:v>
                </c:pt>
                <c:pt idx="149">
                  <c:v>6459.9609380000002</c:v>
                </c:pt>
                <c:pt idx="150">
                  <c:v>6503.0273440000001</c:v>
                </c:pt>
                <c:pt idx="151">
                  <c:v>6546.09375</c:v>
                </c:pt>
                <c:pt idx="152">
                  <c:v>6589.1601559999999</c:v>
                </c:pt>
                <c:pt idx="153">
                  <c:v>6632.2265619999998</c:v>
                </c:pt>
                <c:pt idx="154">
                  <c:v>6675.2929690000001</c:v>
                </c:pt>
                <c:pt idx="155">
                  <c:v>6718.359375</c:v>
                </c:pt>
                <c:pt idx="156">
                  <c:v>6761.4257809999999</c:v>
                </c:pt>
                <c:pt idx="157">
                  <c:v>6804.4921880000002</c:v>
                </c:pt>
                <c:pt idx="158">
                  <c:v>6847.5585940000001</c:v>
                </c:pt>
                <c:pt idx="159">
                  <c:v>6890.625</c:v>
                </c:pt>
                <c:pt idx="160">
                  <c:v>6933.6914059999999</c:v>
                </c:pt>
                <c:pt idx="161">
                  <c:v>6976.7578119999998</c:v>
                </c:pt>
                <c:pt idx="162">
                  <c:v>7019.8242190000001</c:v>
                </c:pt>
                <c:pt idx="163">
                  <c:v>7062.890625</c:v>
                </c:pt>
                <c:pt idx="164">
                  <c:v>7105.9570309999999</c:v>
                </c:pt>
                <c:pt idx="165">
                  <c:v>7149.0234380000002</c:v>
                </c:pt>
                <c:pt idx="166">
                  <c:v>7192.0898440000001</c:v>
                </c:pt>
                <c:pt idx="167">
                  <c:v>7235.15625</c:v>
                </c:pt>
                <c:pt idx="168">
                  <c:v>7278.2226559999999</c:v>
                </c:pt>
                <c:pt idx="169">
                  <c:v>7321.2890619999998</c:v>
                </c:pt>
                <c:pt idx="170">
                  <c:v>7364.3554690000001</c:v>
                </c:pt>
                <c:pt idx="171">
                  <c:v>7407.421875</c:v>
                </c:pt>
                <c:pt idx="172">
                  <c:v>7450.4882809999999</c:v>
                </c:pt>
                <c:pt idx="173">
                  <c:v>7493.5546880000002</c:v>
                </c:pt>
                <c:pt idx="174">
                  <c:v>7536.6210940000001</c:v>
                </c:pt>
                <c:pt idx="175">
                  <c:v>7579.6875</c:v>
                </c:pt>
                <c:pt idx="176">
                  <c:v>7622.7539059999999</c:v>
                </c:pt>
                <c:pt idx="177">
                  <c:v>7665.8203119999998</c:v>
                </c:pt>
                <c:pt idx="178">
                  <c:v>7708.8867190000001</c:v>
                </c:pt>
                <c:pt idx="179">
                  <c:v>7751.953125</c:v>
                </c:pt>
                <c:pt idx="180">
                  <c:v>7795.0195309999999</c:v>
                </c:pt>
                <c:pt idx="181">
                  <c:v>7838.0859380000002</c:v>
                </c:pt>
                <c:pt idx="182">
                  <c:v>7881.1523440000001</c:v>
                </c:pt>
                <c:pt idx="183">
                  <c:v>7924.21875</c:v>
                </c:pt>
                <c:pt idx="184">
                  <c:v>7967.2851559999999</c:v>
                </c:pt>
                <c:pt idx="185">
                  <c:v>8010.3515619999998</c:v>
                </c:pt>
                <c:pt idx="186">
                  <c:v>8053.4179690000001</c:v>
                </c:pt>
                <c:pt idx="187">
                  <c:v>8096.484375</c:v>
                </c:pt>
                <c:pt idx="188">
                  <c:v>8139.5507809999999</c:v>
                </c:pt>
                <c:pt idx="189">
                  <c:v>8182.6171880000002</c:v>
                </c:pt>
                <c:pt idx="190">
                  <c:v>8225.6835940000001</c:v>
                </c:pt>
                <c:pt idx="191">
                  <c:v>8268.75</c:v>
                </c:pt>
                <c:pt idx="192">
                  <c:v>8311.8164059999999</c:v>
                </c:pt>
                <c:pt idx="193">
                  <c:v>8354.8828119999998</c:v>
                </c:pt>
                <c:pt idx="194">
                  <c:v>8397.9492190000001</c:v>
                </c:pt>
                <c:pt idx="195">
                  <c:v>8441.015625</c:v>
                </c:pt>
                <c:pt idx="196">
                  <c:v>8484.0820309999999</c:v>
                </c:pt>
                <c:pt idx="197">
                  <c:v>8527.1484380000002</c:v>
                </c:pt>
                <c:pt idx="198">
                  <c:v>8570.2148440000001</c:v>
                </c:pt>
                <c:pt idx="199">
                  <c:v>8613.28125</c:v>
                </c:pt>
                <c:pt idx="200">
                  <c:v>8656.3476559999999</c:v>
                </c:pt>
                <c:pt idx="201">
                  <c:v>8699.4140619999998</c:v>
                </c:pt>
                <c:pt idx="202">
                  <c:v>8742.4804690000001</c:v>
                </c:pt>
                <c:pt idx="203">
                  <c:v>8785.546875</c:v>
                </c:pt>
                <c:pt idx="204">
                  <c:v>8828.6132809999999</c:v>
                </c:pt>
                <c:pt idx="205">
                  <c:v>8871.6796880000002</c:v>
                </c:pt>
                <c:pt idx="206">
                  <c:v>8914.7460940000001</c:v>
                </c:pt>
                <c:pt idx="207">
                  <c:v>8957.8125</c:v>
                </c:pt>
                <c:pt idx="208">
                  <c:v>9000.8789059999999</c:v>
                </c:pt>
                <c:pt idx="209">
                  <c:v>9043.9453119999998</c:v>
                </c:pt>
                <c:pt idx="210">
                  <c:v>9087.0117190000001</c:v>
                </c:pt>
                <c:pt idx="211">
                  <c:v>9130.078125</c:v>
                </c:pt>
                <c:pt idx="212">
                  <c:v>9173.1445309999999</c:v>
                </c:pt>
                <c:pt idx="213">
                  <c:v>9216.2109380000002</c:v>
                </c:pt>
                <c:pt idx="214">
                  <c:v>9259.2773440000001</c:v>
                </c:pt>
                <c:pt idx="215">
                  <c:v>9302.34375</c:v>
                </c:pt>
                <c:pt idx="216">
                  <c:v>9345.4101559999999</c:v>
                </c:pt>
                <c:pt idx="217">
                  <c:v>9388.4765619999998</c:v>
                </c:pt>
                <c:pt idx="218">
                  <c:v>9431.5429690000001</c:v>
                </c:pt>
                <c:pt idx="219">
                  <c:v>9474.609375</c:v>
                </c:pt>
                <c:pt idx="220">
                  <c:v>9517.6757809999999</c:v>
                </c:pt>
                <c:pt idx="221">
                  <c:v>9560.7421880000002</c:v>
                </c:pt>
                <c:pt idx="222">
                  <c:v>9603.8085940000001</c:v>
                </c:pt>
                <c:pt idx="223">
                  <c:v>9646.875</c:v>
                </c:pt>
                <c:pt idx="224">
                  <c:v>9689.9414059999999</c:v>
                </c:pt>
                <c:pt idx="225">
                  <c:v>9733.0078119999998</c:v>
                </c:pt>
                <c:pt idx="226">
                  <c:v>9776.0742190000001</c:v>
                </c:pt>
                <c:pt idx="227">
                  <c:v>9819.140625</c:v>
                </c:pt>
                <c:pt idx="228">
                  <c:v>9862.2070309999999</c:v>
                </c:pt>
                <c:pt idx="229">
                  <c:v>9905.2734380000002</c:v>
                </c:pt>
                <c:pt idx="230">
                  <c:v>9948.3398440000001</c:v>
                </c:pt>
                <c:pt idx="231">
                  <c:v>9991.40625</c:v>
                </c:pt>
                <c:pt idx="232">
                  <c:v>10034.472656</c:v>
                </c:pt>
                <c:pt idx="233">
                  <c:v>10077.539062</c:v>
                </c:pt>
                <c:pt idx="234">
                  <c:v>10120.605469</c:v>
                </c:pt>
                <c:pt idx="235">
                  <c:v>10163.671875</c:v>
                </c:pt>
                <c:pt idx="236">
                  <c:v>10206.738281</c:v>
                </c:pt>
                <c:pt idx="237">
                  <c:v>10249.804688</c:v>
                </c:pt>
                <c:pt idx="238">
                  <c:v>10292.871094</c:v>
                </c:pt>
                <c:pt idx="239">
                  <c:v>10335.9375</c:v>
                </c:pt>
                <c:pt idx="240">
                  <c:v>10379.003906</c:v>
                </c:pt>
                <c:pt idx="241">
                  <c:v>10422.070312</c:v>
                </c:pt>
                <c:pt idx="242">
                  <c:v>10465.136719</c:v>
                </c:pt>
                <c:pt idx="243">
                  <c:v>10508.203125</c:v>
                </c:pt>
                <c:pt idx="244">
                  <c:v>10551.269531</c:v>
                </c:pt>
                <c:pt idx="245">
                  <c:v>10594.335938</c:v>
                </c:pt>
                <c:pt idx="246">
                  <c:v>10637.402344</c:v>
                </c:pt>
                <c:pt idx="247">
                  <c:v>10680.46875</c:v>
                </c:pt>
                <c:pt idx="248">
                  <c:v>10723.535156</c:v>
                </c:pt>
                <c:pt idx="249">
                  <c:v>10766.601562</c:v>
                </c:pt>
                <c:pt idx="250">
                  <c:v>10809.667969</c:v>
                </c:pt>
                <c:pt idx="251">
                  <c:v>10852.734375</c:v>
                </c:pt>
                <c:pt idx="252">
                  <c:v>10895.800781</c:v>
                </c:pt>
                <c:pt idx="253">
                  <c:v>10938.867188</c:v>
                </c:pt>
                <c:pt idx="254">
                  <c:v>10981.933594</c:v>
                </c:pt>
                <c:pt idx="255">
                  <c:v>11025</c:v>
                </c:pt>
                <c:pt idx="256">
                  <c:v>11068.066406</c:v>
                </c:pt>
                <c:pt idx="257">
                  <c:v>11111.132812</c:v>
                </c:pt>
                <c:pt idx="258">
                  <c:v>11154.199219</c:v>
                </c:pt>
                <c:pt idx="259">
                  <c:v>11197.265625</c:v>
                </c:pt>
                <c:pt idx="260">
                  <c:v>11240.332031</c:v>
                </c:pt>
                <c:pt idx="261">
                  <c:v>11283.398438</c:v>
                </c:pt>
                <c:pt idx="262">
                  <c:v>11326.464844</c:v>
                </c:pt>
                <c:pt idx="263">
                  <c:v>11369.53125</c:v>
                </c:pt>
                <c:pt idx="264">
                  <c:v>11412.597656</c:v>
                </c:pt>
                <c:pt idx="265">
                  <c:v>11455.664062</c:v>
                </c:pt>
                <c:pt idx="266">
                  <c:v>11498.730469</c:v>
                </c:pt>
                <c:pt idx="267">
                  <c:v>11541.796875</c:v>
                </c:pt>
                <c:pt idx="268">
                  <c:v>11584.863281</c:v>
                </c:pt>
                <c:pt idx="269">
                  <c:v>11627.929688</c:v>
                </c:pt>
                <c:pt idx="270">
                  <c:v>11670.996094</c:v>
                </c:pt>
                <c:pt idx="271">
                  <c:v>11714.0625</c:v>
                </c:pt>
                <c:pt idx="272">
                  <c:v>11757.128906</c:v>
                </c:pt>
                <c:pt idx="273">
                  <c:v>11800.195312</c:v>
                </c:pt>
                <c:pt idx="274">
                  <c:v>11843.261719</c:v>
                </c:pt>
                <c:pt idx="275">
                  <c:v>11886.328125</c:v>
                </c:pt>
                <c:pt idx="276">
                  <c:v>11929.394531</c:v>
                </c:pt>
                <c:pt idx="277">
                  <c:v>11972.460938</c:v>
                </c:pt>
                <c:pt idx="278">
                  <c:v>12015.527344</c:v>
                </c:pt>
                <c:pt idx="279">
                  <c:v>12058.59375</c:v>
                </c:pt>
                <c:pt idx="280">
                  <c:v>12101.660156</c:v>
                </c:pt>
                <c:pt idx="281">
                  <c:v>12144.726562</c:v>
                </c:pt>
                <c:pt idx="282">
                  <c:v>12187.792969</c:v>
                </c:pt>
                <c:pt idx="283">
                  <c:v>12230.859375</c:v>
                </c:pt>
                <c:pt idx="284">
                  <c:v>12273.925781</c:v>
                </c:pt>
                <c:pt idx="285">
                  <c:v>12316.992188</c:v>
                </c:pt>
                <c:pt idx="286">
                  <c:v>12360.058594</c:v>
                </c:pt>
                <c:pt idx="287">
                  <c:v>12403.125</c:v>
                </c:pt>
                <c:pt idx="288">
                  <c:v>12446.191406</c:v>
                </c:pt>
                <c:pt idx="289">
                  <c:v>12489.257812</c:v>
                </c:pt>
                <c:pt idx="290">
                  <c:v>12532.324219</c:v>
                </c:pt>
                <c:pt idx="291">
                  <c:v>12575.390625</c:v>
                </c:pt>
                <c:pt idx="292">
                  <c:v>12618.457031</c:v>
                </c:pt>
                <c:pt idx="293">
                  <c:v>12661.523438</c:v>
                </c:pt>
                <c:pt idx="294">
                  <c:v>12704.589844</c:v>
                </c:pt>
                <c:pt idx="295">
                  <c:v>12747.65625</c:v>
                </c:pt>
                <c:pt idx="296">
                  <c:v>12790.722656</c:v>
                </c:pt>
                <c:pt idx="297">
                  <c:v>12833.789062</c:v>
                </c:pt>
                <c:pt idx="298">
                  <c:v>12876.855469</c:v>
                </c:pt>
                <c:pt idx="299">
                  <c:v>12919.921875</c:v>
                </c:pt>
                <c:pt idx="300">
                  <c:v>12962.988281</c:v>
                </c:pt>
                <c:pt idx="301">
                  <c:v>13006.054688</c:v>
                </c:pt>
                <c:pt idx="302">
                  <c:v>13049.121094</c:v>
                </c:pt>
                <c:pt idx="303">
                  <c:v>13092.1875</c:v>
                </c:pt>
                <c:pt idx="304">
                  <c:v>13135.253906</c:v>
                </c:pt>
                <c:pt idx="305">
                  <c:v>13178.320312</c:v>
                </c:pt>
                <c:pt idx="306">
                  <c:v>13221.386719</c:v>
                </c:pt>
                <c:pt idx="307">
                  <c:v>13264.453125</c:v>
                </c:pt>
                <c:pt idx="308">
                  <c:v>13307.519531</c:v>
                </c:pt>
                <c:pt idx="309">
                  <c:v>13350.585938</c:v>
                </c:pt>
                <c:pt idx="310">
                  <c:v>13393.652344</c:v>
                </c:pt>
                <c:pt idx="311">
                  <c:v>13436.71875</c:v>
                </c:pt>
                <c:pt idx="312">
                  <c:v>13479.785156</c:v>
                </c:pt>
                <c:pt idx="313">
                  <c:v>13522.851562</c:v>
                </c:pt>
                <c:pt idx="314">
                  <c:v>13565.917969</c:v>
                </c:pt>
                <c:pt idx="315">
                  <c:v>13608.984375</c:v>
                </c:pt>
                <c:pt idx="316">
                  <c:v>13652.050781</c:v>
                </c:pt>
                <c:pt idx="317">
                  <c:v>13695.117188</c:v>
                </c:pt>
                <c:pt idx="318">
                  <c:v>13738.183594</c:v>
                </c:pt>
                <c:pt idx="319">
                  <c:v>13781.25</c:v>
                </c:pt>
                <c:pt idx="320">
                  <c:v>13824.316406</c:v>
                </c:pt>
                <c:pt idx="321">
                  <c:v>13867.382812</c:v>
                </c:pt>
                <c:pt idx="322">
                  <c:v>13910.449219</c:v>
                </c:pt>
                <c:pt idx="323">
                  <c:v>13953.515625</c:v>
                </c:pt>
                <c:pt idx="324">
                  <c:v>13996.582031</c:v>
                </c:pt>
                <c:pt idx="325">
                  <c:v>14039.648438</c:v>
                </c:pt>
                <c:pt idx="326">
                  <c:v>14082.714844</c:v>
                </c:pt>
                <c:pt idx="327">
                  <c:v>14125.78125</c:v>
                </c:pt>
                <c:pt idx="328">
                  <c:v>14168.847656</c:v>
                </c:pt>
                <c:pt idx="329">
                  <c:v>14211.914062</c:v>
                </c:pt>
                <c:pt idx="330">
                  <c:v>14254.980469</c:v>
                </c:pt>
                <c:pt idx="331">
                  <c:v>14298.046875</c:v>
                </c:pt>
                <c:pt idx="332">
                  <c:v>14341.113281</c:v>
                </c:pt>
                <c:pt idx="333">
                  <c:v>14384.179688</c:v>
                </c:pt>
                <c:pt idx="334">
                  <c:v>14427.246094</c:v>
                </c:pt>
                <c:pt idx="335">
                  <c:v>14470.3125</c:v>
                </c:pt>
                <c:pt idx="336">
                  <c:v>14513.378906</c:v>
                </c:pt>
                <c:pt idx="337">
                  <c:v>14556.445312</c:v>
                </c:pt>
                <c:pt idx="338">
                  <c:v>14599.511719</c:v>
                </c:pt>
                <c:pt idx="339">
                  <c:v>14642.578125</c:v>
                </c:pt>
                <c:pt idx="340">
                  <c:v>14685.644531</c:v>
                </c:pt>
                <c:pt idx="341">
                  <c:v>14728.710938</c:v>
                </c:pt>
                <c:pt idx="342">
                  <c:v>14771.777344</c:v>
                </c:pt>
                <c:pt idx="343">
                  <c:v>14814.84375</c:v>
                </c:pt>
                <c:pt idx="344">
                  <c:v>14857.910156</c:v>
                </c:pt>
                <c:pt idx="345">
                  <c:v>14900.976562</c:v>
                </c:pt>
                <c:pt idx="346">
                  <c:v>14944.042969</c:v>
                </c:pt>
                <c:pt idx="347">
                  <c:v>14987.109375</c:v>
                </c:pt>
                <c:pt idx="348">
                  <c:v>15030.175781</c:v>
                </c:pt>
                <c:pt idx="349">
                  <c:v>15073.242188</c:v>
                </c:pt>
                <c:pt idx="350">
                  <c:v>15116.308594</c:v>
                </c:pt>
                <c:pt idx="351">
                  <c:v>15159.375</c:v>
                </c:pt>
                <c:pt idx="352">
                  <c:v>15202.441406</c:v>
                </c:pt>
                <c:pt idx="353">
                  <c:v>15245.507812</c:v>
                </c:pt>
                <c:pt idx="354">
                  <c:v>15288.574219</c:v>
                </c:pt>
                <c:pt idx="355">
                  <c:v>15331.640625</c:v>
                </c:pt>
                <c:pt idx="356">
                  <c:v>15374.707031</c:v>
                </c:pt>
                <c:pt idx="357">
                  <c:v>15417.773438</c:v>
                </c:pt>
                <c:pt idx="358">
                  <c:v>15460.839844</c:v>
                </c:pt>
                <c:pt idx="359">
                  <c:v>15503.90625</c:v>
                </c:pt>
                <c:pt idx="360">
                  <c:v>15546.972656</c:v>
                </c:pt>
                <c:pt idx="361">
                  <c:v>15590.039062</c:v>
                </c:pt>
                <c:pt idx="362">
                  <c:v>15633.105469</c:v>
                </c:pt>
                <c:pt idx="363">
                  <c:v>15676.171875</c:v>
                </c:pt>
                <c:pt idx="364">
                  <c:v>15719.238281</c:v>
                </c:pt>
                <c:pt idx="365">
                  <c:v>15762.304688</c:v>
                </c:pt>
                <c:pt idx="366">
                  <c:v>15805.371094</c:v>
                </c:pt>
                <c:pt idx="367">
                  <c:v>15848.4375</c:v>
                </c:pt>
                <c:pt idx="368">
                  <c:v>15891.503906</c:v>
                </c:pt>
                <c:pt idx="369">
                  <c:v>15934.570312</c:v>
                </c:pt>
                <c:pt idx="370">
                  <c:v>15977.636719</c:v>
                </c:pt>
                <c:pt idx="371">
                  <c:v>16020.703125</c:v>
                </c:pt>
                <c:pt idx="372">
                  <c:v>16063.769531</c:v>
                </c:pt>
                <c:pt idx="373">
                  <c:v>16106.835938</c:v>
                </c:pt>
                <c:pt idx="374">
                  <c:v>16149.902344</c:v>
                </c:pt>
                <c:pt idx="375">
                  <c:v>16192.96875</c:v>
                </c:pt>
                <c:pt idx="376">
                  <c:v>16236.035156</c:v>
                </c:pt>
                <c:pt idx="377">
                  <c:v>16279.101562</c:v>
                </c:pt>
                <c:pt idx="378">
                  <c:v>16322.167969</c:v>
                </c:pt>
                <c:pt idx="379">
                  <c:v>16365.234375</c:v>
                </c:pt>
                <c:pt idx="380">
                  <c:v>16408.300781000002</c:v>
                </c:pt>
                <c:pt idx="381">
                  <c:v>16451.367188</c:v>
                </c:pt>
                <c:pt idx="382">
                  <c:v>16494.433593999998</c:v>
                </c:pt>
                <c:pt idx="383">
                  <c:v>16537.5</c:v>
                </c:pt>
                <c:pt idx="384">
                  <c:v>16580.566406000002</c:v>
                </c:pt>
                <c:pt idx="385">
                  <c:v>16623.632812</c:v>
                </c:pt>
                <c:pt idx="386">
                  <c:v>16666.699218999998</c:v>
                </c:pt>
                <c:pt idx="387">
                  <c:v>16709.765625</c:v>
                </c:pt>
                <c:pt idx="388">
                  <c:v>16752.832031000002</c:v>
                </c:pt>
                <c:pt idx="389">
                  <c:v>16795.898438</c:v>
                </c:pt>
                <c:pt idx="390">
                  <c:v>16838.964843999998</c:v>
                </c:pt>
                <c:pt idx="391">
                  <c:v>16882.03125</c:v>
                </c:pt>
                <c:pt idx="392">
                  <c:v>16925.097656000002</c:v>
                </c:pt>
                <c:pt idx="393">
                  <c:v>16968.164062</c:v>
                </c:pt>
                <c:pt idx="394">
                  <c:v>17011.230468999998</c:v>
                </c:pt>
                <c:pt idx="395">
                  <c:v>17054.296875</c:v>
                </c:pt>
                <c:pt idx="396">
                  <c:v>17097.363281000002</c:v>
                </c:pt>
                <c:pt idx="397">
                  <c:v>17140.429688</c:v>
                </c:pt>
                <c:pt idx="398">
                  <c:v>17183.496093999998</c:v>
                </c:pt>
                <c:pt idx="399">
                  <c:v>17226.5625</c:v>
                </c:pt>
                <c:pt idx="400">
                  <c:v>17269.628906000002</c:v>
                </c:pt>
                <c:pt idx="401">
                  <c:v>17312.695312</c:v>
                </c:pt>
                <c:pt idx="402">
                  <c:v>17355.761718999998</c:v>
                </c:pt>
                <c:pt idx="403">
                  <c:v>17398.828125</c:v>
                </c:pt>
                <c:pt idx="404">
                  <c:v>17441.894531000002</c:v>
                </c:pt>
                <c:pt idx="405">
                  <c:v>17484.960938</c:v>
                </c:pt>
                <c:pt idx="406">
                  <c:v>17528.027343999998</c:v>
                </c:pt>
                <c:pt idx="407">
                  <c:v>17571.09375</c:v>
                </c:pt>
                <c:pt idx="408">
                  <c:v>17614.160156000002</c:v>
                </c:pt>
                <c:pt idx="409">
                  <c:v>17657.226562</c:v>
                </c:pt>
                <c:pt idx="410">
                  <c:v>17700.292968999998</c:v>
                </c:pt>
                <c:pt idx="411">
                  <c:v>17743.359375</c:v>
                </c:pt>
                <c:pt idx="412">
                  <c:v>17786.425781000002</c:v>
                </c:pt>
                <c:pt idx="413">
                  <c:v>17829.492188</c:v>
                </c:pt>
                <c:pt idx="414">
                  <c:v>17872.558593999998</c:v>
                </c:pt>
                <c:pt idx="415">
                  <c:v>17915.625</c:v>
                </c:pt>
                <c:pt idx="416">
                  <c:v>17958.691406000002</c:v>
                </c:pt>
                <c:pt idx="417">
                  <c:v>18001.757812</c:v>
                </c:pt>
                <c:pt idx="418">
                  <c:v>18044.824218999998</c:v>
                </c:pt>
                <c:pt idx="419">
                  <c:v>18087.890625</c:v>
                </c:pt>
                <c:pt idx="420">
                  <c:v>18130.957031000002</c:v>
                </c:pt>
                <c:pt idx="421">
                  <c:v>18174.023438</c:v>
                </c:pt>
                <c:pt idx="422">
                  <c:v>18217.089843999998</c:v>
                </c:pt>
                <c:pt idx="423">
                  <c:v>18260.15625</c:v>
                </c:pt>
                <c:pt idx="424">
                  <c:v>18303.222656000002</c:v>
                </c:pt>
                <c:pt idx="425">
                  <c:v>18346.289062</c:v>
                </c:pt>
                <c:pt idx="426">
                  <c:v>18389.355468999998</c:v>
                </c:pt>
                <c:pt idx="427">
                  <c:v>18432.421875</c:v>
                </c:pt>
                <c:pt idx="428">
                  <c:v>18475.488281000002</c:v>
                </c:pt>
                <c:pt idx="429">
                  <c:v>18518.554688</c:v>
                </c:pt>
                <c:pt idx="430">
                  <c:v>18561.621093999998</c:v>
                </c:pt>
                <c:pt idx="431">
                  <c:v>18604.6875</c:v>
                </c:pt>
                <c:pt idx="432">
                  <c:v>18647.753906000002</c:v>
                </c:pt>
                <c:pt idx="433">
                  <c:v>18690.820312</c:v>
                </c:pt>
                <c:pt idx="434">
                  <c:v>18733.886718999998</c:v>
                </c:pt>
                <c:pt idx="435">
                  <c:v>18776.953125</c:v>
                </c:pt>
                <c:pt idx="436">
                  <c:v>18820.019531000002</c:v>
                </c:pt>
                <c:pt idx="437">
                  <c:v>18863.085938</c:v>
                </c:pt>
                <c:pt idx="438">
                  <c:v>18906.152343999998</c:v>
                </c:pt>
                <c:pt idx="439">
                  <c:v>18949.21875</c:v>
                </c:pt>
                <c:pt idx="440">
                  <c:v>18992.285156000002</c:v>
                </c:pt>
                <c:pt idx="441">
                  <c:v>19035.351562</c:v>
                </c:pt>
                <c:pt idx="442">
                  <c:v>19078.417968999998</c:v>
                </c:pt>
                <c:pt idx="443">
                  <c:v>19121.484375</c:v>
                </c:pt>
                <c:pt idx="444">
                  <c:v>19164.550781000002</c:v>
                </c:pt>
                <c:pt idx="445">
                  <c:v>19207.617188</c:v>
                </c:pt>
                <c:pt idx="446">
                  <c:v>19250.683593999998</c:v>
                </c:pt>
                <c:pt idx="447">
                  <c:v>19293.75</c:v>
                </c:pt>
                <c:pt idx="448">
                  <c:v>19336.816406000002</c:v>
                </c:pt>
                <c:pt idx="449">
                  <c:v>19379.882812</c:v>
                </c:pt>
                <c:pt idx="450">
                  <c:v>19422.949218999998</c:v>
                </c:pt>
                <c:pt idx="451">
                  <c:v>19466.015625</c:v>
                </c:pt>
                <c:pt idx="452">
                  <c:v>19509.082031000002</c:v>
                </c:pt>
                <c:pt idx="453">
                  <c:v>19552.148438</c:v>
                </c:pt>
                <c:pt idx="454">
                  <c:v>19595.214843999998</c:v>
                </c:pt>
                <c:pt idx="455">
                  <c:v>19638.28125</c:v>
                </c:pt>
                <c:pt idx="456">
                  <c:v>19681.347656000002</c:v>
                </c:pt>
                <c:pt idx="457">
                  <c:v>19724.414062</c:v>
                </c:pt>
                <c:pt idx="458">
                  <c:v>19767.480468999998</c:v>
                </c:pt>
                <c:pt idx="459">
                  <c:v>19810.546875</c:v>
                </c:pt>
                <c:pt idx="460">
                  <c:v>19853.613281000002</c:v>
                </c:pt>
                <c:pt idx="461">
                  <c:v>19896.679688</c:v>
                </c:pt>
                <c:pt idx="462">
                  <c:v>19939.746093999998</c:v>
                </c:pt>
                <c:pt idx="463">
                  <c:v>19982.8125</c:v>
                </c:pt>
                <c:pt idx="464">
                  <c:v>20025.878906000002</c:v>
                </c:pt>
                <c:pt idx="465">
                  <c:v>20068.945312</c:v>
                </c:pt>
                <c:pt idx="466">
                  <c:v>20112.011718999998</c:v>
                </c:pt>
                <c:pt idx="467">
                  <c:v>20155.078125</c:v>
                </c:pt>
                <c:pt idx="468">
                  <c:v>20198.144531000002</c:v>
                </c:pt>
                <c:pt idx="469">
                  <c:v>20241.210938</c:v>
                </c:pt>
                <c:pt idx="470">
                  <c:v>20284.277343999998</c:v>
                </c:pt>
                <c:pt idx="471">
                  <c:v>20327.34375</c:v>
                </c:pt>
                <c:pt idx="472">
                  <c:v>20370.410156000002</c:v>
                </c:pt>
                <c:pt idx="473">
                  <c:v>20413.476562</c:v>
                </c:pt>
                <c:pt idx="474">
                  <c:v>20456.542968999998</c:v>
                </c:pt>
                <c:pt idx="475">
                  <c:v>20499.609375</c:v>
                </c:pt>
                <c:pt idx="476">
                  <c:v>20542.675781000002</c:v>
                </c:pt>
                <c:pt idx="477">
                  <c:v>20585.742188</c:v>
                </c:pt>
                <c:pt idx="478">
                  <c:v>20628.808593999998</c:v>
                </c:pt>
                <c:pt idx="479">
                  <c:v>20671.875</c:v>
                </c:pt>
                <c:pt idx="480">
                  <c:v>20714.941406000002</c:v>
                </c:pt>
                <c:pt idx="481">
                  <c:v>20758.007812</c:v>
                </c:pt>
                <c:pt idx="482">
                  <c:v>20801.074218999998</c:v>
                </c:pt>
                <c:pt idx="483">
                  <c:v>20844.140625</c:v>
                </c:pt>
                <c:pt idx="484">
                  <c:v>20887.207031000002</c:v>
                </c:pt>
                <c:pt idx="485">
                  <c:v>20930.273438</c:v>
                </c:pt>
                <c:pt idx="486">
                  <c:v>20973.339843999998</c:v>
                </c:pt>
                <c:pt idx="487">
                  <c:v>21016.40625</c:v>
                </c:pt>
                <c:pt idx="488">
                  <c:v>21059.472656000002</c:v>
                </c:pt>
                <c:pt idx="489">
                  <c:v>21102.539062</c:v>
                </c:pt>
                <c:pt idx="490">
                  <c:v>21145.605468999998</c:v>
                </c:pt>
                <c:pt idx="491">
                  <c:v>21188.671875</c:v>
                </c:pt>
                <c:pt idx="492">
                  <c:v>21231.738281000002</c:v>
                </c:pt>
                <c:pt idx="493">
                  <c:v>21274.804688</c:v>
                </c:pt>
                <c:pt idx="494">
                  <c:v>21317.871093999998</c:v>
                </c:pt>
                <c:pt idx="495">
                  <c:v>21360.9375</c:v>
                </c:pt>
                <c:pt idx="496">
                  <c:v>21404.003906000002</c:v>
                </c:pt>
                <c:pt idx="497">
                  <c:v>21447.070312</c:v>
                </c:pt>
                <c:pt idx="498">
                  <c:v>21490.136718999998</c:v>
                </c:pt>
                <c:pt idx="499">
                  <c:v>21533.203125</c:v>
                </c:pt>
                <c:pt idx="500">
                  <c:v>21576.269531000002</c:v>
                </c:pt>
                <c:pt idx="501">
                  <c:v>21619.335938</c:v>
                </c:pt>
                <c:pt idx="502">
                  <c:v>21662.402343999998</c:v>
                </c:pt>
                <c:pt idx="503">
                  <c:v>21705.46875</c:v>
                </c:pt>
                <c:pt idx="504">
                  <c:v>21748.535156000002</c:v>
                </c:pt>
                <c:pt idx="505">
                  <c:v>21791.601562</c:v>
                </c:pt>
                <c:pt idx="506">
                  <c:v>21834.667968999998</c:v>
                </c:pt>
                <c:pt idx="507">
                  <c:v>21877.734375</c:v>
                </c:pt>
                <c:pt idx="508">
                  <c:v>21920.800781000002</c:v>
                </c:pt>
                <c:pt idx="509">
                  <c:v>21963.867188</c:v>
                </c:pt>
                <c:pt idx="510">
                  <c:v>22006.933593999998</c:v>
                </c:pt>
              </c:numCache>
            </c:numRef>
          </c:xVal>
          <c:yVal>
            <c:numRef>
              <c:f>'[2]1 - nothing'!$U$2:$U$512</c:f>
              <c:numCache>
                <c:formatCode>General</c:formatCode>
                <c:ptCount val="511"/>
                <c:pt idx="0">
                  <c:v>-64.343563594643996</c:v>
                </c:pt>
                <c:pt idx="1">
                  <c:v>-64.661111891516427</c:v>
                </c:pt>
                <c:pt idx="2">
                  <c:v>-63.81950454985823</c:v>
                </c:pt>
                <c:pt idx="3">
                  <c:v>-65.198505189165743</c:v>
                </c:pt>
                <c:pt idx="4">
                  <c:v>-66.278564926799234</c:v>
                </c:pt>
                <c:pt idx="5">
                  <c:v>-67.317705979584815</c:v>
                </c:pt>
                <c:pt idx="6">
                  <c:v>-68.029792651954097</c:v>
                </c:pt>
                <c:pt idx="7">
                  <c:v>-68.87748111317903</c:v>
                </c:pt>
                <c:pt idx="8">
                  <c:v>-69.429917923158698</c:v>
                </c:pt>
                <c:pt idx="9">
                  <c:v>-69.301119273188888</c:v>
                </c:pt>
                <c:pt idx="10">
                  <c:v>-68.797762657338367</c:v>
                </c:pt>
                <c:pt idx="11">
                  <c:v>-69.695495543319211</c:v>
                </c:pt>
                <c:pt idx="12">
                  <c:v>-70.79328920647967</c:v>
                </c:pt>
                <c:pt idx="13">
                  <c:v>-70.992710106575046</c:v>
                </c:pt>
                <c:pt idx="14">
                  <c:v>-71.270161000539403</c:v>
                </c:pt>
                <c:pt idx="15">
                  <c:v>-71.668600294038512</c:v>
                </c:pt>
                <c:pt idx="16">
                  <c:v>-72.277371306616999</c:v>
                </c:pt>
                <c:pt idx="17">
                  <c:v>-72.014936861885658</c:v>
                </c:pt>
                <c:pt idx="18">
                  <c:v>-72.550709102042688</c:v>
                </c:pt>
                <c:pt idx="19">
                  <c:v>-73.309854012475228</c:v>
                </c:pt>
                <c:pt idx="20">
                  <c:v>-72.954854831510843</c:v>
                </c:pt>
                <c:pt idx="21">
                  <c:v>-72.543587786897959</c:v>
                </c:pt>
                <c:pt idx="22">
                  <c:v>-72.981595431735926</c:v>
                </c:pt>
                <c:pt idx="23">
                  <c:v>-71.920358998192768</c:v>
                </c:pt>
                <c:pt idx="24">
                  <c:v>-71.65799012046331</c:v>
                </c:pt>
                <c:pt idx="25">
                  <c:v>-73.593089360070522</c:v>
                </c:pt>
                <c:pt idx="26">
                  <c:v>-74.198166715460786</c:v>
                </c:pt>
                <c:pt idx="27">
                  <c:v>-73.624153387060048</c:v>
                </c:pt>
                <c:pt idx="28">
                  <c:v>-75.48800473039914</c:v>
                </c:pt>
                <c:pt idx="29">
                  <c:v>-76.565020514243955</c:v>
                </c:pt>
                <c:pt idx="30">
                  <c:v>-76.055103475115018</c:v>
                </c:pt>
                <c:pt idx="31">
                  <c:v>-75.64227770492208</c:v>
                </c:pt>
                <c:pt idx="32">
                  <c:v>-75.851472798398021</c:v>
                </c:pt>
                <c:pt idx="33">
                  <c:v>-75.422705602421374</c:v>
                </c:pt>
                <c:pt idx="34">
                  <c:v>-75.860588318683781</c:v>
                </c:pt>
                <c:pt idx="35">
                  <c:v>-76.331989216136165</c:v>
                </c:pt>
                <c:pt idx="36">
                  <c:v>-75.928599515207395</c:v>
                </c:pt>
                <c:pt idx="37">
                  <c:v>-75.240357347360074</c:v>
                </c:pt>
                <c:pt idx="38">
                  <c:v>-74.288419434318641</c:v>
                </c:pt>
                <c:pt idx="39">
                  <c:v>-72.86536386833599</c:v>
                </c:pt>
                <c:pt idx="40">
                  <c:v>-71.599558582626898</c:v>
                </c:pt>
                <c:pt idx="41">
                  <c:v>-71.351431053912918</c:v>
                </c:pt>
                <c:pt idx="42">
                  <c:v>-72.750447753668382</c:v>
                </c:pt>
                <c:pt idx="43">
                  <c:v>-71.961429256350272</c:v>
                </c:pt>
                <c:pt idx="44">
                  <c:v>-69.901940197503492</c:v>
                </c:pt>
                <c:pt idx="45">
                  <c:v>-68.475841615607649</c:v>
                </c:pt>
                <c:pt idx="46">
                  <c:v>-68.33308571196126</c:v>
                </c:pt>
                <c:pt idx="47">
                  <c:v>-67.390701792217342</c:v>
                </c:pt>
                <c:pt idx="48">
                  <c:v>-67.634300812108194</c:v>
                </c:pt>
                <c:pt idx="49">
                  <c:v>-67.720212585499084</c:v>
                </c:pt>
                <c:pt idx="50">
                  <c:v>-67.527358340615805</c:v>
                </c:pt>
                <c:pt idx="51">
                  <c:v>-67.280859864301931</c:v>
                </c:pt>
                <c:pt idx="52">
                  <c:v>-67.217385281518588</c:v>
                </c:pt>
                <c:pt idx="53">
                  <c:v>-68.0999222528975</c:v>
                </c:pt>
                <c:pt idx="54">
                  <c:v>-67.906265329122505</c:v>
                </c:pt>
                <c:pt idx="55">
                  <c:v>-66.984349436852497</c:v>
                </c:pt>
                <c:pt idx="56">
                  <c:v>-66.624801958863586</c:v>
                </c:pt>
                <c:pt idx="57">
                  <c:v>-67.523091177391734</c:v>
                </c:pt>
                <c:pt idx="58">
                  <c:v>-68.365794393380824</c:v>
                </c:pt>
                <c:pt idx="59">
                  <c:v>-68.500324831382542</c:v>
                </c:pt>
                <c:pt idx="60">
                  <c:v>-69.641361045264958</c:v>
                </c:pt>
                <c:pt idx="61">
                  <c:v>-70.778008828957667</c:v>
                </c:pt>
                <c:pt idx="62">
                  <c:v>-71.390554515950569</c:v>
                </c:pt>
                <c:pt idx="63">
                  <c:v>-71.026848983690186</c:v>
                </c:pt>
                <c:pt idx="64">
                  <c:v>-71.34491444102548</c:v>
                </c:pt>
                <c:pt idx="65">
                  <c:v>-71.925185404287546</c:v>
                </c:pt>
                <c:pt idx="66">
                  <c:v>-73.104181791095058</c:v>
                </c:pt>
                <c:pt idx="67">
                  <c:v>-74.187958519860373</c:v>
                </c:pt>
                <c:pt idx="68">
                  <c:v>-76.368335455372218</c:v>
                </c:pt>
                <c:pt idx="69">
                  <c:v>-77.482772089073393</c:v>
                </c:pt>
                <c:pt idx="70">
                  <c:v>-77.567256351455356</c:v>
                </c:pt>
                <c:pt idx="71">
                  <c:v>-76.696942401835926</c:v>
                </c:pt>
                <c:pt idx="72">
                  <c:v>-75.081080820423566</c:v>
                </c:pt>
                <c:pt idx="73">
                  <c:v>-74.984396031639463</c:v>
                </c:pt>
                <c:pt idx="74">
                  <c:v>-76.137927198060311</c:v>
                </c:pt>
                <c:pt idx="75">
                  <c:v>-76.791629962969935</c:v>
                </c:pt>
                <c:pt idx="76">
                  <c:v>-76.719977583729602</c:v>
                </c:pt>
                <c:pt idx="77">
                  <c:v>-77.155494981121919</c:v>
                </c:pt>
                <c:pt idx="78">
                  <c:v>-77.937845260117726</c:v>
                </c:pt>
                <c:pt idx="79">
                  <c:v>-78.866438479186016</c:v>
                </c:pt>
                <c:pt idx="80">
                  <c:v>-79.18528416336666</c:v>
                </c:pt>
                <c:pt idx="81">
                  <c:v>-79.466262276995096</c:v>
                </c:pt>
                <c:pt idx="82">
                  <c:v>-79.440320376134437</c:v>
                </c:pt>
                <c:pt idx="83">
                  <c:v>-80.245483521617516</c:v>
                </c:pt>
                <c:pt idx="84">
                  <c:v>-80.160640170801827</c:v>
                </c:pt>
                <c:pt idx="85">
                  <c:v>-79.954842072088425</c:v>
                </c:pt>
                <c:pt idx="86">
                  <c:v>-80.038062324719434</c:v>
                </c:pt>
                <c:pt idx="87">
                  <c:v>-80.130236048383011</c:v>
                </c:pt>
                <c:pt idx="88">
                  <c:v>-79.482388916436264</c:v>
                </c:pt>
                <c:pt idx="89">
                  <c:v>-79.434711712502832</c:v>
                </c:pt>
                <c:pt idx="90">
                  <c:v>-79.814821254518094</c:v>
                </c:pt>
                <c:pt idx="91">
                  <c:v>-79.797551906718354</c:v>
                </c:pt>
                <c:pt idx="92">
                  <c:v>-80.049613909555703</c:v>
                </c:pt>
                <c:pt idx="93">
                  <c:v>-81.463707780626521</c:v>
                </c:pt>
                <c:pt idx="94">
                  <c:v>-82.5317102899388</c:v>
                </c:pt>
                <c:pt idx="95">
                  <c:v>-82.177232201281853</c:v>
                </c:pt>
                <c:pt idx="96">
                  <c:v>-82.307812481205133</c:v>
                </c:pt>
                <c:pt idx="97">
                  <c:v>-82.460848927800754</c:v>
                </c:pt>
                <c:pt idx="98">
                  <c:v>-83.43638616608807</c:v>
                </c:pt>
                <c:pt idx="99">
                  <c:v>-83.288325614078019</c:v>
                </c:pt>
                <c:pt idx="100">
                  <c:v>-82.565776742984468</c:v>
                </c:pt>
                <c:pt idx="101">
                  <c:v>-83.074098005181042</c:v>
                </c:pt>
                <c:pt idx="102">
                  <c:v>-84.687792122977854</c:v>
                </c:pt>
                <c:pt idx="103">
                  <c:v>-84.959209112763972</c:v>
                </c:pt>
                <c:pt idx="104">
                  <c:v>-84.285420702498513</c:v>
                </c:pt>
                <c:pt idx="105">
                  <c:v>-83.983659848514534</c:v>
                </c:pt>
                <c:pt idx="106">
                  <c:v>-84.338662398454247</c:v>
                </c:pt>
                <c:pt idx="107">
                  <c:v>-84.686531406729031</c:v>
                </c:pt>
                <c:pt idx="108">
                  <c:v>-83.625778894864808</c:v>
                </c:pt>
                <c:pt idx="109">
                  <c:v>-81.945649711859275</c:v>
                </c:pt>
                <c:pt idx="110">
                  <c:v>-81.860039165635442</c:v>
                </c:pt>
                <c:pt idx="111">
                  <c:v>-83.296388940610143</c:v>
                </c:pt>
                <c:pt idx="112">
                  <c:v>-85.253973723915138</c:v>
                </c:pt>
                <c:pt idx="113">
                  <c:v>-85.027801734499917</c:v>
                </c:pt>
                <c:pt idx="114">
                  <c:v>-83.997893915150158</c:v>
                </c:pt>
                <c:pt idx="115">
                  <c:v>-84.009383337446863</c:v>
                </c:pt>
                <c:pt idx="116">
                  <c:v>-84.079902400779261</c:v>
                </c:pt>
                <c:pt idx="117">
                  <c:v>-83.928832302536108</c:v>
                </c:pt>
                <c:pt idx="118">
                  <c:v>-82.997316175509141</c:v>
                </c:pt>
                <c:pt idx="119">
                  <c:v>-82.521419189955296</c:v>
                </c:pt>
                <c:pt idx="120">
                  <c:v>-83.040634237554883</c:v>
                </c:pt>
                <c:pt idx="121">
                  <c:v>-83.48841757928858</c:v>
                </c:pt>
                <c:pt idx="122">
                  <c:v>-82.883435859202606</c:v>
                </c:pt>
                <c:pt idx="123">
                  <c:v>-81.802087826295391</c:v>
                </c:pt>
                <c:pt idx="124">
                  <c:v>-80.897094343858726</c:v>
                </c:pt>
                <c:pt idx="125">
                  <c:v>-80.819211666001138</c:v>
                </c:pt>
                <c:pt idx="126">
                  <c:v>-80.826778197967158</c:v>
                </c:pt>
                <c:pt idx="127">
                  <c:v>-81.004866183112384</c:v>
                </c:pt>
                <c:pt idx="128">
                  <c:v>-80.876893736286817</c:v>
                </c:pt>
                <c:pt idx="129">
                  <c:v>-81.4231471588093</c:v>
                </c:pt>
                <c:pt idx="130">
                  <c:v>-81.860774880903151</c:v>
                </c:pt>
                <c:pt idx="131">
                  <c:v>-82.382315395913977</c:v>
                </c:pt>
                <c:pt idx="132">
                  <c:v>-83.132422956232304</c:v>
                </c:pt>
                <c:pt idx="133">
                  <c:v>-83.329311172654855</c:v>
                </c:pt>
                <c:pt idx="134">
                  <c:v>-83.932236510157679</c:v>
                </c:pt>
                <c:pt idx="135">
                  <c:v>-84.688422625600097</c:v>
                </c:pt>
                <c:pt idx="136">
                  <c:v>-84.604810464277023</c:v>
                </c:pt>
                <c:pt idx="137">
                  <c:v>-84.356415041300622</c:v>
                </c:pt>
                <c:pt idx="138">
                  <c:v>-83.551240258405386</c:v>
                </c:pt>
                <c:pt idx="139">
                  <c:v>-83.506198792602959</c:v>
                </c:pt>
                <c:pt idx="140">
                  <c:v>-84.194471628745973</c:v>
                </c:pt>
                <c:pt idx="141">
                  <c:v>-84.600626773316293</c:v>
                </c:pt>
                <c:pt idx="142">
                  <c:v>-84.051261279046528</c:v>
                </c:pt>
                <c:pt idx="143">
                  <c:v>-83.057524852850264</c:v>
                </c:pt>
                <c:pt idx="144">
                  <c:v>-82.79008423285778</c:v>
                </c:pt>
                <c:pt idx="145">
                  <c:v>-82.966778801175437</c:v>
                </c:pt>
                <c:pt idx="146">
                  <c:v>-82.720657566060382</c:v>
                </c:pt>
                <c:pt idx="147">
                  <c:v>-81.810137088522609</c:v>
                </c:pt>
                <c:pt idx="148">
                  <c:v>-81.284038179263931</c:v>
                </c:pt>
                <c:pt idx="149">
                  <c:v>-81.450882388201123</c:v>
                </c:pt>
                <c:pt idx="150">
                  <c:v>-81.96306326117724</c:v>
                </c:pt>
                <c:pt idx="151">
                  <c:v>-82.047771550268138</c:v>
                </c:pt>
                <c:pt idx="152">
                  <c:v>-81.437196824362886</c:v>
                </c:pt>
                <c:pt idx="153">
                  <c:v>-81.180382124801852</c:v>
                </c:pt>
                <c:pt idx="154">
                  <c:v>-81.269348202007791</c:v>
                </c:pt>
                <c:pt idx="155">
                  <c:v>-80.714363342113828</c:v>
                </c:pt>
                <c:pt idx="156">
                  <c:v>-79.477393048784222</c:v>
                </c:pt>
                <c:pt idx="157">
                  <c:v>-79.063725437413851</c:v>
                </c:pt>
                <c:pt idx="158">
                  <c:v>-79.28732484107978</c:v>
                </c:pt>
                <c:pt idx="159">
                  <c:v>-79.402666858848491</c:v>
                </c:pt>
                <c:pt idx="160">
                  <c:v>-78.920100894082239</c:v>
                </c:pt>
                <c:pt idx="161">
                  <c:v>-78.610850868697824</c:v>
                </c:pt>
                <c:pt idx="162">
                  <c:v>-79.06671276230162</c:v>
                </c:pt>
                <c:pt idx="163">
                  <c:v>-79.719919596211355</c:v>
                </c:pt>
                <c:pt idx="164">
                  <c:v>-79.745781829860604</c:v>
                </c:pt>
                <c:pt idx="165">
                  <c:v>-79.227442773536964</c:v>
                </c:pt>
                <c:pt idx="166">
                  <c:v>-79.199389234315504</c:v>
                </c:pt>
                <c:pt idx="167">
                  <c:v>-79.294881373227597</c:v>
                </c:pt>
                <c:pt idx="168">
                  <c:v>-79.14162612909611</c:v>
                </c:pt>
                <c:pt idx="169">
                  <c:v>-79.064909767068073</c:v>
                </c:pt>
                <c:pt idx="170">
                  <c:v>-79.153002534720883</c:v>
                </c:pt>
                <c:pt idx="171">
                  <c:v>-79.297724216483189</c:v>
                </c:pt>
                <c:pt idx="172">
                  <c:v>-79.514380034798947</c:v>
                </c:pt>
                <c:pt idx="173">
                  <c:v>-79.545549590550124</c:v>
                </c:pt>
                <c:pt idx="174">
                  <c:v>-79.948857502789565</c:v>
                </c:pt>
                <c:pt idx="175">
                  <c:v>-80.53799418502355</c:v>
                </c:pt>
                <c:pt idx="176">
                  <c:v>-81.107906648676291</c:v>
                </c:pt>
                <c:pt idx="177">
                  <c:v>-81.423729186234297</c:v>
                </c:pt>
                <c:pt idx="178">
                  <c:v>-81.461062329669872</c:v>
                </c:pt>
                <c:pt idx="179">
                  <c:v>-81.447673366586613</c:v>
                </c:pt>
                <c:pt idx="180">
                  <c:v>-81.569486463698169</c:v>
                </c:pt>
                <c:pt idx="181">
                  <c:v>-81.549419466226539</c:v>
                </c:pt>
                <c:pt idx="182">
                  <c:v>-81.297602184887467</c:v>
                </c:pt>
                <c:pt idx="183">
                  <c:v>-80.742348419023799</c:v>
                </c:pt>
                <c:pt idx="184">
                  <c:v>-80.682952673081843</c:v>
                </c:pt>
                <c:pt idx="185">
                  <c:v>-80.33951482509444</c:v>
                </c:pt>
                <c:pt idx="186">
                  <c:v>-80.507099058039486</c:v>
                </c:pt>
                <c:pt idx="187">
                  <c:v>-80.507069185559985</c:v>
                </c:pt>
                <c:pt idx="188">
                  <c:v>-80.895590053104414</c:v>
                </c:pt>
                <c:pt idx="189">
                  <c:v>-80.901977418314644</c:v>
                </c:pt>
                <c:pt idx="190">
                  <c:v>-81.329639842849502</c:v>
                </c:pt>
                <c:pt idx="191">
                  <c:v>-82.00877922617498</c:v>
                </c:pt>
                <c:pt idx="192">
                  <c:v>-82.473610660318855</c:v>
                </c:pt>
                <c:pt idx="193">
                  <c:v>-83.047492116050179</c:v>
                </c:pt>
                <c:pt idx="194">
                  <c:v>-83.284100447392277</c:v>
                </c:pt>
                <c:pt idx="195">
                  <c:v>-83.224757392218692</c:v>
                </c:pt>
                <c:pt idx="196">
                  <c:v>-83.244877223613045</c:v>
                </c:pt>
                <c:pt idx="197">
                  <c:v>-83.655566693310973</c:v>
                </c:pt>
                <c:pt idx="198">
                  <c:v>-83.934566533618508</c:v>
                </c:pt>
                <c:pt idx="199">
                  <c:v>-84.117682192320771</c:v>
                </c:pt>
                <c:pt idx="200">
                  <c:v>-84.353457374862828</c:v>
                </c:pt>
                <c:pt idx="201">
                  <c:v>-84.632792314648924</c:v>
                </c:pt>
                <c:pt idx="202">
                  <c:v>-84.708747080652714</c:v>
                </c:pt>
                <c:pt idx="203">
                  <c:v>-84.599118851183633</c:v>
                </c:pt>
                <c:pt idx="204">
                  <c:v>-84.754061582136544</c:v>
                </c:pt>
                <c:pt idx="205">
                  <c:v>-84.779515880219336</c:v>
                </c:pt>
                <c:pt idx="206">
                  <c:v>-85.306057151313183</c:v>
                </c:pt>
                <c:pt idx="207">
                  <c:v>-85.182704484509443</c:v>
                </c:pt>
                <c:pt idx="208">
                  <c:v>-85.256397437431261</c:v>
                </c:pt>
                <c:pt idx="209">
                  <c:v>-85.53957405441281</c:v>
                </c:pt>
                <c:pt idx="210">
                  <c:v>-86.106607883920447</c:v>
                </c:pt>
                <c:pt idx="211">
                  <c:v>-85.619246199597129</c:v>
                </c:pt>
                <c:pt idx="212">
                  <c:v>-85.129551742477986</c:v>
                </c:pt>
                <c:pt idx="213">
                  <c:v>-85.007609023831591</c:v>
                </c:pt>
                <c:pt idx="214">
                  <c:v>-85.224050006418949</c:v>
                </c:pt>
                <c:pt idx="215">
                  <c:v>-85.621407073792568</c:v>
                </c:pt>
                <c:pt idx="216">
                  <c:v>-85.120145085910238</c:v>
                </c:pt>
                <c:pt idx="217">
                  <c:v>-84.718497348642657</c:v>
                </c:pt>
                <c:pt idx="218">
                  <c:v>-84.611929272290368</c:v>
                </c:pt>
                <c:pt idx="219">
                  <c:v>-84.733118203951662</c:v>
                </c:pt>
                <c:pt idx="220">
                  <c:v>-84.892095041683817</c:v>
                </c:pt>
                <c:pt idx="221">
                  <c:v>-84.957949697489326</c:v>
                </c:pt>
                <c:pt idx="222">
                  <c:v>-84.686338087801275</c:v>
                </c:pt>
                <c:pt idx="223">
                  <c:v>-85.115148225283122</c:v>
                </c:pt>
                <c:pt idx="224">
                  <c:v>-85.348060162850246</c:v>
                </c:pt>
                <c:pt idx="225">
                  <c:v>-85.168000712321017</c:v>
                </c:pt>
                <c:pt idx="226">
                  <c:v>-84.974540139361082</c:v>
                </c:pt>
                <c:pt idx="227">
                  <c:v>-85.703786525722606</c:v>
                </c:pt>
                <c:pt idx="228">
                  <c:v>-86.389352905605733</c:v>
                </c:pt>
                <c:pt idx="229">
                  <c:v>-86.341649891743529</c:v>
                </c:pt>
                <c:pt idx="230">
                  <c:v>-86.345341646299929</c:v>
                </c:pt>
                <c:pt idx="231">
                  <c:v>-86.374845274262796</c:v>
                </c:pt>
                <c:pt idx="232">
                  <c:v>-86.731874797714298</c:v>
                </c:pt>
                <c:pt idx="233">
                  <c:v>-87.163704550592158</c:v>
                </c:pt>
                <c:pt idx="234">
                  <c:v>-87.271184948442553</c:v>
                </c:pt>
                <c:pt idx="235">
                  <c:v>-87.366201363721757</c:v>
                </c:pt>
                <c:pt idx="236">
                  <c:v>-87.568977451842798</c:v>
                </c:pt>
                <c:pt idx="237">
                  <c:v>-87.81929951232469</c:v>
                </c:pt>
                <c:pt idx="238">
                  <c:v>-87.876423568894793</c:v>
                </c:pt>
                <c:pt idx="239">
                  <c:v>-87.871578192702529</c:v>
                </c:pt>
                <c:pt idx="240">
                  <c:v>-87.850794522903357</c:v>
                </c:pt>
                <c:pt idx="241">
                  <c:v>-88.80841817740226</c:v>
                </c:pt>
                <c:pt idx="242">
                  <c:v>-89.538971682973099</c:v>
                </c:pt>
                <c:pt idx="243">
                  <c:v>-89.24311870932668</c:v>
                </c:pt>
                <c:pt idx="244">
                  <c:v>-89.716176136868739</c:v>
                </c:pt>
                <c:pt idx="245">
                  <c:v>-90.654843924751091</c:v>
                </c:pt>
                <c:pt idx="246">
                  <c:v>-90.246603561915819</c:v>
                </c:pt>
                <c:pt idx="247">
                  <c:v>-90.078361278983152</c:v>
                </c:pt>
                <c:pt idx="248">
                  <c:v>-89.945224723288959</c:v>
                </c:pt>
                <c:pt idx="249">
                  <c:v>-89.429242755231328</c:v>
                </c:pt>
                <c:pt idx="250">
                  <c:v>-89.460740040166982</c:v>
                </c:pt>
                <c:pt idx="251">
                  <c:v>-90.155326940104075</c:v>
                </c:pt>
                <c:pt idx="252">
                  <c:v>-90.234026479652456</c:v>
                </c:pt>
                <c:pt idx="253">
                  <c:v>-90.28977296111826</c:v>
                </c:pt>
                <c:pt idx="254">
                  <c:v>-90.392531567717199</c:v>
                </c:pt>
                <c:pt idx="255">
                  <c:v>-91.177060385977072</c:v>
                </c:pt>
                <c:pt idx="256">
                  <c:v>-90.988800062300584</c:v>
                </c:pt>
                <c:pt idx="257">
                  <c:v>-89.926280254220543</c:v>
                </c:pt>
                <c:pt idx="258">
                  <c:v>-89.348459141975539</c:v>
                </c:pt>
                <c:pt idx="259">
                  <c:v>-90.162427553614449</c:v>
                </c:pt>
                <c:pt idx="260">
                  <c:v>-93.081285592917766</c:v>
                </c:pt>
                <c:pt idx="261">
                  <c:v>-91.19313592777678</c:v>
                </c:pt>
                <c:pt idx="262">
                  <c:v>-90.579450839223156</c:v>
                </c:pt>
                <c:pt idx="263">
                  <c:v>-90.582792899953461</c:v>
                </c:pt>
                <c:pt idx="264">
                  <c:v>-91.224480305570111</c:v>
                </c:pt>
                <c:pt idx="265">
                  <c:v>-91.754732125404715</c:v>
                </c:pt>
                <c:pt idx="266">
                  <c:v>-92.301196522018344</c:v>
                </c:pt>
                <c:pt idx="267">
                  <c:v>-92.290958469817966</c:v>
                </c:pt>
                <c:pt idx="268">
                  <c:v>-94.177781239229148</c:v>
                </c:pt>
                <c:pt idx="269">
                  <c:v>-92.931253130650916</c:v>
                </c:pt>
                <c:pt idx="270">
                  <c:v>-91.646815985991907</c:v>
                </c:pt>
                <c:pt idx="271">
                  <c:v>-92.416989645058422</c:v>
                </c:pt>
                <c:pt idx="272">
                  <c:v>-92.036105016704155</c:v>
                </c:pt>
                <c:pt idx="273">
                  <c:v>-91.627970814191599</c:v>
                </c:pt>
                <c:pt idx="274">
                  <c:v>-91.571182673832723</c:v>
                </c:pt>
                <c:pt idx="275">
                  <c:v>-91.985225452755358</c:v>
                </c:pt>
                <c:pt idx="276">
                  <c:v>-91.565448102862334</c:v>
                </c:pt>
                <c:pt idx="277">
                  <c:v>-91.944623005165113</c:v>
                </c:pt>
                <c:pt idx="278">
                  <c:v>-92.478989360266496</c:v>
                </c:pt>
                <c:pt idx="279">
                  <c:v>-91.840309028271918</c:v>
                </c:pt>
                <c:pt idx="280">
                  <c:v>-92.846565659293745</c:v>
                </c:pt>
                <c:pt idx="281">
                  <c:v>-93.801865114165238</c:v>
                </c:pt>
                <c:pt idx="282">
                  <c:v>-93.962045247290064</c:v>
                </c:pt>
                <c:pt idx="283">
                  <c:v>-94.444630874224387</c:v>
                </c:pt>
                <c:pt idx="284">
                  <c:v>-94.62052552205553</c:v>
                </c:pt>
                <c:pt idx="285">
                  <c:v>-95.462396842694716</c:v>
                </c:pt>
                <c:pt idx="286">
                  <c:v>-96.449293124407674</c:v>
                </c:pt>
                <c:pt idx="287">
                  <c:v>-97.291916412329059</c:v>
                </c:pt>
                <c:pt idx="288">
                  <c:v>-97.944360925000126</c:v>
                </c:pt>
                <c:pt idx="289">
                  <c:v>-99.021594765152471</c:v>
                </c:pt>
                <c:pt idx="290">
                  <c:v>-96.620514288435871</c:v>
                </c:pt>
                <c:pt idx="291">
                  <c:v>-98.055971525483372</c:v>
                </c:pt>
                <c:pt idx="292">
                  <c:v>-98.370866790290208</c:v>
                </c:pt>
                <c:pt idx="293">
                  <c:v>-96.541894340871764</c:v>
                </c:pt>
                <c:pt idx="294">
                  <c:v>-96.658385428012821</c:v>
                </c:pt>
                <c:pt idx="295">
                  <c:v>-95.860746216504822</c:v>
                </c:pt>
                <c:pt idx="296">
                  <c:v>-97.273439098322754</c:v>
                </c:pt>
                <c:pt idx="297">
                  <c:v>-97.147887077394827</c:v>
                </c:pt>
                <c:pt idx="298">
                  <c:v>-97.708440132325862</c:v>
                </c:pt>
                <c:pt idx="299">
                  <c:v>-99.780701010870033</c:v>
                </c:pt>
                <c:pt idx="300">
                  <c:v>-99.690697219549591</c:v>
                </c:pt>
                <c:pt idx="301">
                  <c:v>-101.57182131097359</c:v>
                </c:pt>
                <c:pt idx="302">
                  <c:v>-96.799048699229459</c:v>
                </c:pt>
                <c:pt idx="303">
                  <c:v>-97.799131876535569</c:v>
                </c:pt>
                <c:pt idx="304">
                  <c:v>-98.071894097318662</c:v>
                </c:pt>
                <c:pt idx="305">
                  <c:v>-98.44445928628825</c:v>
                </c:pt>
                <c:pt idx="306">
                  <c:v>-101.34768855170904</c:v>
                </c:pt>
                <c:pt idx="307">
                  <c:v>-97.389395940387317</c:v>
                </c:pt>
                <c:pt idx="308">
                  <c:v>-96.602074586030128</c:v>
                </c:pt>
                <c:pt idx="309">
                  <c:v>-95.929381983036478</c:v>
                </c:pt>
                <c:pt idx="310">
                  <c:v>-94.742477757628762</c:v>
                </c:pt>
                <c:pt idx="311">
                  <c:v>-95.396553661121416</c:v>
                </c:pt>
                <c:pt idx="312">
                  <c:v>-95.402959483713573</c:v>
                </c:pt>
                <c:pt idx="313">
                  <c:v>-97.071950009157732</c:v>
                </c:pt>
                <c:pt idx="314">
                  <c:v>-98.774577557288993</c:v>
                </c:pt>
                <c:pt idx="315">
                  <c:v>-97.682132326395887</c:v>
                </c:pt>
                <c:pt idx="316">
                  <c:v>-95.928058145716776</c:v>
                </c:pt>
                <c:pt idx="317">
                  <c:v>-97.822230932864045</c:v>
                </c:pt>
                <c:pt idx="318">
                  <c:v>-99.018068765481942</c:v>
                </c:pt>
                <c:pt idx="319">
                  <c:v>-97.015631199107233</c:v>
                </c:pt>
                <c:pt idx="320">
                  <c:v>-102.1562600641697</c:v>
                </c:pt>
                <c:pt idx="321">
                  <c:v>-98.283503104484069</c:v>
                </c:pt>
                <c:pt idx="322">
                  <c:v>-96.258054864061364</c:v>
                </c:pt>
                <c:pt idx="323">
                  <c:v>-98.204068988328018</c:v>
                </c:pt>
                <c:pt idx="324">
                  <c:v>-100.06909448435276</c:v>
                </c:pt>
                <c:pt idx="325">
                  <c:v>-103.17989703160647</c:v>
                </c:pt>
                <c:pt idx="326">
                  <c:v>-101.55015395263149</c:v>
                </c:pt>
                <c:pt idx="327">
                  <c:v>-97.762348465644905</c:v>
                </c:pt>
                <c:pt idx="328">
                  <c:v>-98.520808718910942</c:v>
                </c:pt>
                <c:pt idx="329">
                  <c:v>-98.88578812904359</c:v>
                </c:pt>
                <c:pt idx="330">
                  <c:v>-98.952491709066862</c:v>
                </c:pt>
                <c:pt idx="331">
                  <c:v>-98.39082320519266</c:v>
                </c:pt>
                <c:pt idx="332">
                  <c:v>-102.27813781449454</c:v>
                </c:pt>
                <c:pt idx="333">
                  <c:v>-101.7206428612164</c:v>
                </c:pt>
                <c:pt idx="334">
                  <c:v>-102.06623471906296</c:v>
                </c:pt>
                <c:pt idx="335">
                  <c:v>-101.22901755697013</c:v>
                </c:pt>
                <c:pt idx="336">
                  <c:v>-104.02855007277232</c:v>
                </c:pt>
                <c:pt idx="337">
                  <c:v>-100.65217821710132</c:v>
                </c:pt>
                <c:pt idx="338">
                  <c:v>-101.45795032484473</c:v>
                </c:pt>
                <c:pt idx="339">
                  <c:v>-99.463252003318374</c:v>
                </c:pt>
                <c:pt idx="340">
                  <c:v>-99.311347509370947</c:v>
                </c:pt>
                <c:pt idx="341">
                  <c:v>-100.51981861888731</c:v>
                </c:pt>
                <c:pt idx="342">
                  <c:v>-99.928010367634371</c:v>
                </c:pt>
                <c:pt idx="343">
                  <c:v>-104.24444727629312</c:v>
                </c:pt>
                <c:pt idx="344">
                  <c:v>-103.72999095960932</c:v>
                </c:pt>
                <c:pt idx="345">
                  <c:v>-102.93535784642064</c:v>
                </c:pt>
                <c:pt idx="346">
                  <c:v>-109.90249272567553</c:v>
                </c:pt>
                <c:pt idx="347">
                  <c:v>-104.09580412627874</c:v>
                </c:pt>
                <c:pt idx="348">
                  <c:v>-103.76379613619997</c:v>
                </c:pt>
                <c:pt idx="349">
                  <c:v>-102.54973489346514</c:v>
                </c:pt>
                <c:pt idx="350">
                  <c:v>-102.65385690360625</c:v>
                </c:pt>
                <c:pt idx="351">
                  <c:v>-105.76678334697765</c:v>
                </c:pt>
                <c:pt idx="352">
                  <c:v>-101.11477828838569</c:v>
                </c:pt>
                <c:pt idx="353">
                  <c:v>-106.06339770224888</c:v>
                </c:pt>
                <c:pt idx="354">
                  <c:v>-100.57409440391105</c:v>
                </c:pt>
                <c:pt idx="355">
                  <c:v>-101.0456959110341</c:v>
                </c:pt>
                <c:pt idx="356">
                  <c:v>-104.57082967814836</c:v>
                </c:pt>
                <c:pt idx="357">
                  <c:v>-104.75392687225985</c:v>
                </c:pt>
                <c:pt idx="358">
                  <c:v>-101.53104571314812</c:v>
                </c:pt>
                <c:pt idx="359">
                  <c:v>-100.52174613486055</c:v>
                </c:pt>
                <c:pt idx="360">
                  <c:v>-102.28327428578554</c:v>
                </c:pt>
                <c:pt idx="361">
                  <c:v>-99.941629127903354</c:v>
                </c:pt>
                <c:pt idx="362">
                  <c:v>-102.21858540601197</c:v>
                </c:pt>
                <c:pt idx="363">
                  <c:v>-101.96356841051886</c:v>
                </c:pt>
                <c:pt idx="364">
                  <c:v>-102.47089309334427</c:v>
                </c:pt>
                <c:pt idx="365">
                  <c:v>-100.05349594036731</c:v>
                </c:pt>
                <c:pt idx="366">
                  <c:v>-101.05320657859708</c:v>
                </c:pt>
                <c:pt idx="367">
                  <c:v>-100.18541352251818</c:v>
                </c:pt>
                <c:pt idx="368">
                  <c:v>-106.102784031743</c:v>
                </c:pt>
                <c:pt idx="369">
                  <c:v>-100.13652234319403</c:v>
                </c:pt>
                <c:pt idx="370">
                  <c:v>-102.56549660107339</c:v>
                </c:pt>
                <c:pt idx="371">
                  <c:v>-103.05792890898101</c:v>
                </c:pt>
                <c:pt idx="372">
                  <c:v>-103.2752234715645</c:v>
                </c:pt>
                <c:pt idx="373">
                  <c:v>-103.52436180621538</c:v>
                </c:pt>
                <c:pt idx="374">
                  <c:v>-101.94446267247054</c:v>
                </c:pt>
                <c:pt idx="375">
                  <c:v>-102.18303314300323</c:v>
                </c:pt>
                <c:pt idx="376">
                  <c:v>-101.23416390985454</c:v>
                </c:pt>
                <c:pt idx="377">
                  <c:v>-99.543014015191261</c:v>
                </c:pt>
                <c:pt idx="378">
                  <c:v>-99.998423148257743</c:v>
                </c:pt>
                <c:pt idx="379">
                  <c:v>-104.56453002290532</c:v>
                </c:pt>
                <c:pt idx="380">
                  <c:v>-101.23991524156025</c:v>
                </c:pt>
                <c:pt idx="381">
                  <c:v>-102.30168025121338</c:v>
                </c:pt>
                <c:pt idx="382">
                  <c:v>-100.55787469883433</c:v>
                </c:pt>
                <c:pt idx="383">
                  <c:v>-100.77947311708795</c:v>
                </c:pt>
                <c:pt idx="384">
                  <c:v>-101.67349129618863</c:v>
                </c:pt>
                <c:pt idx="385">
                  <c:v>-104.07308419313171</c:v>
                </c:pt>
                <c:pt idx="386">
                  <c:v>-103.44809614117315</c:v>
                </c:pt>
                <c:pt idx="387">
                  <c:v>-102.50267235995319</c:v>
                </c:pt>
                <c:pt idx="388">
                  <c:v>-102.60089141465433</c:v>
                </c:pt>
                <c:pt idx="389">
                  <c:v>-104.55432612745419</c:v>
                </c:pt>
                <c:pt idx="390">
                  <c:v>-105.7184702447724</c:v>
                </c:pt>
                <c:pt idx="391">
                  <c:v>-102.55211805360608</c:v>
                </c:pt>
                <c:pt idx="392">
                  <c:v>-102.33489195516331</c:v>
                </c:pt>
                <c:pt idx="393">
                  <c:v>-107.39043757126247</c:v>
                </c:pt>
                <c:pt idx="394">
                  <c:v>-109.26238932030732</c:v>
                </c:pt>
                <c:pt idx="395">
                  <c:v>-103.80139395566162</c:v>
                </c:pt>
                <c:pt idx="396">
                  <c:v>-102.98355319506476</c:v>
                </c:pt>
                <c:pt idx="397">
                  <c:v>-102.68331908523999</c:v>
                </c:pt>
                <c:pt idx="398">
                  <c:v>-104.05500146624844</c:v>
                </c:pt>
                <c:pt idx="399">
                  <c:v>-101.85925710915353</c:v>
                </c:pt>
                <c:pt idx="400">
                  <c:v>-101.5265491485203</c:v>
                </c:pt>
                <c:pt idx="401">
                  <c:v>-106.66685426727865</c:v>
                </c:pt>
                <c:pt idx="402">
                  <c:v>-107.20924942552034</c:v>
                </c:pt>
                <c:pt idx="403">
                  <c:v>-109.55619618261069</c:v>
                </c:pt>
                <c:pt idx="404">
                  <c:v>-108.47798156961825</c:v>
                </c:pt>
                <c:pt idx="405">
                  <c:v>-103.08914043261517</c:v>
                </c:pt>
                <c:pt idx="406">
                  <c:v>-102.66308532328283</c:v>
                </c:pt>
                <c:pt idx="407">
                  <c:v>-105.67678855094914</c:v>
                </c:pt>
                <c:pt idx="408">
                  <c:v>-106.68783820361541</c:v>
                </c:pt>
                <c:pt idx="409">
                  <c:v>-106.36556202421734</c:v>
                </c:pt>
                <c:pt idx="410">
                  <c:v>-105.95760818086849</c:v>
                </c:pt>
                <c:pt idx="411">
                  <c:v>-105.23345412179917</c:v>
                </c:pt>
                <c:pt idx="412">
                  <c:v>-105.53754277525529</c:v>
                </c:pt>
                <c:pt idx="413">
                  <c:v>-104.69387123567957</c:v>
                </c:pt>
                <c:pt idx="414">
                  <c:v>-103.72067672071654</c:v>
                </c:pt>
                <c:pt idx="415">
                  <c:v>-101.03508696159291</c:v>
                </c:pt>
                <c:pt idx="416">
                  <c:v>-101.80653085496961</c:v>
                </c:pt>
                <c:pt idx="417">
                  <c:v>-105.1925486786739</c:v>
                </c:pt>
                <c:pt idx="418">
                  <c:v>-111.95423456917115</c:v>
                </c:pt>
                <c:pt idx="419">
                  <c:v>-104.17208655549139</c:v>
                </c:pt>
                <c:pt idx="420">
                  <c:v>-102.14382740896446</c:v>
                </c:pt>
                <c:pt idx="421">
                  <c:v>-101.40021504219202</c:v>
                </c:pt>
                <c:pt idx="422">
                  <c:v>-107.78906120630052</c:v>
                </c:pt>
                <c:pt idx="423">
                  <c:v>-105.11394637391352</c:v>
                </c:pt>
                <c:pt idx="424">
                  <c:v>-102.20469784546496</c:v>
                </c:pt>
                <c:pt idx="425">
                  <c:v>-101.61595048355663</c:v>
                </c:pt>
                <c:pt idx="426">
                  <c:v>-102.03417720995304</c:v>
                </c:pt>
                <c:pt idx="427">
                  <c:v>-102.10533220506973</c:v>
                </c:pt>
                <c:pt idx="428">
                  <c:v>-103.53154184062176</c:v>
                </c:pt>
                <c:pt idx="429">
                  <c:v>-106.4595661812167</c:v>
                </c:pt>
                <c:pt idx="430">
                  <c:v>-102.82260994828277</c:v>
                </c:pt>
                <c:pt idx="431">
                  <c:v>-101.95338434631186</c:v>
                </c:pt>
                <c:pt idx="432">
                  <c:v>-102.59892175678658</c:v>
                </c:pt>
                <c:pt idx="433">
                  <c:v>-107.38142005509981</c:v>
                </c:pt>
                <c:pt idx="434">
                  <c:v>-103.82787491716932</c:v>
                </c:pt>
                <c:pt idx="435">
                  <c:v>-104.0306961527951</c:v>
                </c:pt>
                <c:pt idx="436">
                  <c:v>-105.33431102183984</c:v>
                </c:pt>
                <c:pt idx="437">
                  <c:v>-111.78687535493115</c:v>
                </c:pt>
                <c:pt idx="438">
                  <c:v>-103.5038730567574</c:v>
                </c:pt>
                <c:pt idx="439">
                  <c:v>-103.52749107844495</c:v>
                </c:pt>
                <c:pt idx="440">
                  <c:v>-104.91817815520807</c:v>
                </c:pt>
                <c:pt idx="441">
                  <c:v>-103.62847177733876</c:v>
                </c:pt>
                <c:pt idx="442">
                  <c:v>-108.09045364693391</c:v>
                </c:pt>
                <c:pt idx="443">
                  <c:v>-113.21595344449275</c:v>
                </c:pt>
                <c:pt idx="444">
                  <c:v>-105.36801416617105</c:v>
                </c:pt>
                <c:pt idx="445">
                  <c:v>-113.07858622441438</c:v>
                </c:pt>
                <c:pt idx="446">
                  <c:v>-106.69208978785741</c:v>
                </c:pt>
                <c:pt idx="447">
                  <c:v>-105.44099968356035</c:v>
                </c:pt>
                <c:pt idx="448">
                  <c:v>-108.34126429670938</c:v>
                </c:pt>
                <c:pt idx="449">
                  <c:v>-103.57555996020908</c:v>
                </c:pt>
                <c:pt idx="450">
                  <c:v>-105.66083061044104</c:v>
                </c:pt>
                <c:pt idx="451">
                  <c:v>-107.28951530726765</c:v>
                </c:pt>
                <c:pt idx="452">
                  <c:v>-110.3109700678679</c:v>
                </c:pt>
                <c:pt idx="453">
                  <c:v>-106.025382810724</c:v>
                </c:pt>
                <c:pt idx="454">
                  <c:v>-107.12310473598772</c:v>
                </c:pt>
                <c:pt idx="455">
                  <c:v>-111.98288405027807</c:v>
                </c:pt>
                <c:pt idx="456">
                  <c:v>-108.44013762940189</c:v>
                </c:pt>
                <c:pt idx="457">
                  <c:v>-104.60717712940874</c:v>
                </c:pt>
                <c:pt idx="458">
                  <c:v>-108.07046195480505</c:v>
                </c:pt>
                <c:pt idx="459">
                  <c:v>-107.27998836915997</c:v>
                </c:pt>
                <c:pt idx="460">
                  <c:v>-108.87015807988355</c:v>
                </c:pt>
                <c:pt idx="461">
                  <c:v>-104.40584359021818</c:v>
                </c:pt>
                <c:pt idx="462">
                  <c:v>-105.71620915116038</c:v>
                </c:pt>
                <c:pt idx="463">
                  <c:v>-105.61987671105142</c:v>
                </c:pt>
                <c:pt idx="464">
                  <c:v>-106.17613161787882</c:v>
                </c:pt>
                <c:pt idx="465">
                  <c:v>-106.08276227422859</c:v>
                </c:pt>
                <c:pt idx="466">
                  <c:v>-103.37907850812491</c:v>
                </c:pt>
                <c:pt idx="467">
                  <c:v>-107.07448589603018</c:v>
                </c:pt>
                <c:pt idx="468">
                  <c:v>-112.47898609182955</c:v>
                </c:pt>
                <c:pt idx="469">
                  <c:v>-108.36521713780137</c:v>
                </c:pt>
                <c:pt idx="470">
                  <c:v>-105.81703949953787</c:v>
                </c:pt>
                <c:pt idx="471">
                  <c:v>-106.49025559379176</c:v>
                </c:pt>
                <c:pt idx="472">
                  <c:v>-106.97660169139216</c:v>
                </c:pt>
                <c:pt idx="473">
                  <c:v>-110.18967366558775</c:v>
                </c:pt>
                <c:pt idx="474">
                  <c:v>-108.61090534307282</c:v>
                </c:pt>
                <c:pt idx="475">
                  <c:v>-106.86278272478444</c:v>
                </c:pt>
                <c:pt idx="476">
                  <c:v>-109.22544178543443</c:v>
                </c:pt>
                <c:pt idx="477">
                  <c:v>-116.20838126539145</c:v>
                </c:pt>
                <c:pt idx="478">
                  <c:v>-112.25136176919422</c:v>
                </c:pt>
                <c:pt idx="479">
                  <c:v>-108.32627935971466</c:v>
                </c:pt>
                <c:pt idx="480">
                  <c:v>-107.19310351127929</c:v>
                </c:pt>
                <c:pt idx="481">
                  <c:v>-112.56115127314763</c:v>
                </c:pt>
                <c:pt idx="482">
                  <c:v>-115.66039490332099</c:v>
                </c:pt>
                <c:pt idx="483">
                  <c:v>-107.96128167369979</c:v>
                </c:pt>
                <c:pt idx="484">
                  <c:v>-108.35581655857982</c:v>
                </c:pt>
                <c:pt idx="485">
                  <c:v>-107.82757681113196</c:v>
                </c:pt>
                <c:pt idx="486">
                  <c:v>-108.42215179466389</c:v>
                </c:pt>
                <c:pt idx="487">
                  <c:v>-113.62029209322775</c:v>
                </c:pt>
                <c:pt idx="488">
                  <c:v>-111.94252527185596</c:v>
                </c:pt>
                <c:pt idx="489">
                  <c:v>-112.87416267513692</c:v>
                </c:pt>
                <c:pt idx="490">
                  <c:v>-112.16230881010596</c:v>
                </c:pt>
                <c:pt idx="491">
                  <c:v>-117.18511011250853</c:v>
                </c:pt>
                <c:pt idx="492">
                  <c:v>-110.82071542731781</c:v>
                </c:pt>
                <c:pt idx="493">
                  <c:v>-121.93250201185167</c:v>
                </c:pt>
                <c:pt idx="494">
                  <c:v>-118.72650964448481</c:v>
                </c:pt>
                <c:pt idx="495">
                  <c:v>-118.36906326778281</c:v>
                </c:pt>
                <c:pt idx="496">
                  <c:v>-113.83576721515601</c:v>
                </c:pt>
                <c:pt idx="497">
                  <c:v>-116.11884271009997</c:v>
                </c:pt>
                <c:pt idx="498">
                  <c:v>-114.4498409014267</c:v>
                </c:pt>
                <c:pt idx="499">
                  <c:v>-114.08734678786699</c:v>
                </c:pt>
                <c:pt idx="500">
                  <c:v>-116.41037574141897</c:v>
                </c:pt>
                <c:pt idx="501">
                  <c:v>-119.84814431017351</c:v>
                </c:pt>
                <c:pt idx="502">
                  <c:v>-116.04894252491231</c:v>
                </c:pt>
                <c:pt idx="503">
                  <c:v>-120.62188061570521</c:v>
                </c:pt>
                <c:pt idx="504">
                  <c:v>-123.23627815196686</c:v>
                </c:pt>
                <c:pt idx="505">
                  <c:v>-118.99413931561384</c:v>
                </c:pt>
                <c:pt idx="506">
                  <c:v>-119.21959284827257</c:v>
                </c:pt>
                <c:pt idx="507">
                  <c:v>-117.34031374666579</c:v>
                </c:pt>
                <c:pt idx="508">
                  <c:v>-119.98789667629894</c:v>
                </c:pt>
                <c:pt idx="509">
                  <c:v>-120.58736524060464</c:v>
                </c:pt>
                <c:pt idx="510">
                  <c:v>-120.6333558832403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99-4F7D-B44A-5C62C1F74E87}"/>
            </c:ext>
          </c:extLst>
        </c:ser>
        <c:ser>
          <c:idx val="1"/>
          <c:order val="1"/>
          <c:tx>
            <c:v>Clay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4.4663845792195581E-2"/>
                  <c:y val="-4.313725490196078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Dry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199-4F7D-B44A-5C62C1F74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'[2]1 - nothing'!$N$2:$N$512</c:f>
              <c:numCache>
                <c:formatCode>General</c:formatCode>
                <c:ptCount val="511"/>
                <c:pt idx="0">
                  <c:v>43.066406000000001</c:v>
                </c:pt>
                <c:pt idx="1">
                  <c:v>86.132812000000001</c:v>
                </c:pt>
                <c:pt idx="2">
                  <c:v>129.199219</c:v>
                </c:pt>
                <c:pt idx="3">
                  <c:v>172.265625</c:v>
                </c:pt>
                <c:pt idx="4">
                  <c:v>215.332031</c:v>
                </c:pt>
                <c:pt idx="5">
                  <c:v>258.398438</c:v>
                </c:pt>
                <c:pt idx="6">
                  <c:v>301.46484400000003</c:v>
                </c:pt>
                <c:pt idx="7">
                  <c:v>344.53125</c:v>
                </c:pt>
                <c:pt idx="8">
                  <c:v>387.59765599999997</c:v>
                </c:pt>
                <c:pt idx="9">
                  <c:v>430.664062</c:v>
                </c:pt>
                <c:pt idx="10">
                  <c:v>473.73046900000003</c:v>
                </c:pt>
                <c:pt idx="11">
                  <c:v>516.796875</c:v>
                </c:pt>
                <c:pt idx="12">
                  <c:v>559.86328100000003</c:v>
                </c:pt>
                <c:pt idx="13">
                  <c:v>602.92968800000006</c:v>
                </c:pt>
                <c:pt idx="14">
                  <c:v>645.99609399999997</c:v>
                </c:pt>
                <c:pt idx="15">
                  <c:v>689.0625</c:v>
                </c:pt>
                <c:pt idx="16">
                  <c:v>732.12890600000003</c:v>
                </c:pt>
                <c:pt idx="17">
                  <c:v>775.19531199999994</c:v>
                </c:pt>
                <c:pt idx="18">
                  <c:v>818.26171899999997</c:v>
                </c:pt>
                <c:pt idx="19">
                  <c:v>861.328125</c:v>
                </c:pt>
                <c:pt idx="20">
                  <c:v>904.39453100000003</c:v>
                </c:pt>
                <c:pt idx="21">
                  <c:v>947.46093800000006</c:v>
                </c:pt>
                <c:pt idx="22">
                  <c:v>990.52734399999997</c:v>
                </c:pt>
                <c:pt idx="23">
                  <c:v>1033.59375</c:v>
                </c:pt>
                <c:pt idx="24">
                  <c:v>1076.6601559999999</c:v>
                </c:pt>
                <c:pt idx="25">
                  <c:v>1119.7265620000001</c:v>
                </c:pt>
                <c:pt idx="26">
                  <c:v>1162.7929690000001</c:v>
                </c:pt>
                <c:pt idx="27">
                  <c:v>1205.859375</c:v>
                </c:pt>
                <c:pt idx="28">
                  <c:v>1248.9257809999999</c:v>
                </c:pt>
                <c:pt idx="29">
                  <c:v>1291.9921879999999</c:v>
                </c:pt>
                <c:pt idx="30">
                  <c:v>1335.0585940000001</c:v>
                </c:pt>
                <c:pt idx="31">
                  <c:v>1378.125</c:v>
                </c:pt>
                <c:pt idx="32">
                  <c:v>1421.1914059999999</c:v>
                </c:pt>
                <c:pt idx="33">
                  <c:v>1464.2578120000001</c:v>
                </c:pt>
                <c:pt idx="34">
                  <c:v>1507.3242190000001</c:v>
                </c:pt>
                <c:pt idx="35">
                  <c:v>1550.390625</c:v>
                </c:pt>
                <c:pt idx="36">
                  <c:v>1593.4570309999999</c:v>
                </c:pt>
                <c:pt idx="37">
                  <c:v>1636.5234379999999</c:v>
                </c:pt>
                <c:pt idx="38">
                  <c:v>1679.5898440000001</c:v>
                </c:pt>
                <c:pt idx="39">
                  <c:v>1722.65625</c:v>
                </c:pt>
                <c:pt idx="40">
                  <c:v>1765.7226559999999</c:v>
                </c:pt>
                <c:pt idx="41">
                  <c:v>1808.7890620000001</c:v>
                </c:pt>
                <c:pt idx="42">
                  <c:v>1851.8554690000001</c:v>
                </c:pt>
                <c:pt idx="43">
                  <c:v>1894.921875</c:v>
                </c:pt>
                <c:pt idx="44">
                  <c:v>1937.9882809999999</c:v>
                </c:pt>
                <c:pt idx="45">
                  <c:v>1981.0546879999999</c:v>
                </c:pt>
                <c:pt idx="46">
                  <c:v>2024.1210940000001</c:v>
                </c:pt>
                <c:pt idx="47">
                  <c:v>2067.1875</c:v>
                </c:pt>
                <c:pt idx="48">
                  <c:v>2110.2539059999999</c:v>
                </c:pt>
                <c:pt idx="49">
                  <c:v>2153.3203119999998</c:v>
                </c:pt>
                <c:pt idx="50">
                  <c:v>2196.3867190000001</c:v>
                </c:pt>
                <c:pt idx="51">
                  <c:v>2239.453125</c:v>
                </c:pt>
                <c:pt idx="52">
                  <c:v>2282.5195309999999</c:v>
                </c:pt>
                <c:pt idx="53">
                  <c:v>2325.5859380000002</c:v>
                </c:pt>
                <c:pt idx="54">
                  <c:v>2368.6523440000001</c:v>
                </c:pt>
                <c:pt idx="55">
                  <c:v>2411.71875</c:v>
                </c:pt>
                <c:pt idx="56">
                  <c:v>2454.7851559999999</c:v>
                </c:pt>
                <c:pt idx="57">
                  <c:v>2497.8515619999998</c:v>
                </c:pt>
                <c:pt idx="58">
                  <c:v>2540.9179690000001</c:v>
                </c:pt>
                <c:pt idx="59">
                  <c:v>2583.984375</c:v>
                </c:pt>
                <c:pt idx="60">
                  <c:v>2627.0507809999999</c:v>
                </c:pt>
                <c:pt idx="61">
                  <c:v>2670.1171880000002</c:v>
                </c:pt>
                <c:pt idx="62">
                  <c:v>2713.1835940000001</c:v>
                </c:pt>
                <c:pt idx="63">
                  <c:v>2756.25</c:v>
                </c:pt>
                <c:pt idx="64">
                  <c:v>2799.3164059999999</c:v>
                </c:pt>
                <c:pt idx="65">
                  <c:v>2842.3828119999998</c:v>
                </c:pt>
                <c:pt idx="66">
                  <c:v>2885.4492190000001</c:v>
                </c:pt>
                <c:pt idx="67">
                  <c:v>2928.515625</c:v>
                </c:pt>
                <c:pt idx="68">
                  <c:v>2971.5820309999999</c:v>
                </c:pt>
                <c:pt idx="69">
                  <c:v>3014.6484380000002</c:v>
                </c:pt>
                <c:pt idx="70">
                  <c:v>3057.7148440000001</c:v>
                </c:pt>
                <c:pt idx="71">
                  <c:v>3100.78125</c:v>
                </c:pt>
                <c:pt idx="72">
                  <c:v>3143.8476559999999</c:v>
                </c:pt>
                <c:pt idx="73">
                  <c:v>3186.9140619999998</c:v>
                </c:pt>
                <c:pt idx="74">
                  <c:v>3229.9804690000001</c:v>
                </c:pt>
                <c:pt idx="75">
                  <c:v>3273.046875</c:v>
                </c:pt>
                <c:pt idx="76">
                  <c:v>3316.1132809999999</c:v>
                </c:pt>
                <c:pt idx="77">
                  <c:v>3359.1796880000002</c:v>
                </c:pt>
                <c:pt idx="78">
                  <c:v>3402.2460940000001</c:v>
                </c:pt>
                <c:pt idx="79">
                  <c:v>3445.3125</c:v>
                </c:pt>
                <c:pt idx="80">
                  <c:v>3488.3789059999999</c:v>
                </c:pt>
                <c:pt idx="81">
                  <c:v>3531.4453119999998</c:v>
                </c:pt>
                <c:pt idx="82">
                  <c:v>3574.5117190000001</c:v>
                </c:pt>
                <c:pt idx="83">
                  <c:v>3617.578125</c:v>
                </c:pt>
                <c:pt idx="84">
                  <c:v>3660.6445309999999</c:v>
                </c:pt>
                <c:pt idx="85">
                  <c:v>3703.7109380000002</c:v>
                </c:pt>
                <c:pt idx="86">
                  <c:v>3746.7773440000001</c:v>
                </c:pt>
                <c:pt idx="87">
                  <c:v>3789.84375</c:v>
                </c:pt>
                <c:pt idx="88">
                  <c:v>3832.9101559999999</c:v>
                </c:pt>
                <c:pt idx="89">
                  <c:v>3875.9765619999998</c:v>
                </c:pt>
                <c:pt idx="90">
                  <c:v>3919.0429690000001</c:v>
                </c:pt>
                <c:pt idx="91">
                  <c:v>3962.109375</c:v>
                </c:pt>
                <c:pt idx="92">
                  <c:v>4005.1757809999999</c:v>
                </c:pt>
                <c:pt idx="93">
                  <c:v>4048.2421880000002</c:v>
                </c:pt>
                <c:pt idx="94">
                  <c:v>4091.3085940000001</c:v>
                </c:pt>
                <c:pt idx="95">
                  <c:v>4134.375</c:v>
                </c:pt>
                <c:pt idx="96">
                  <c:v>4177.4414059999999</c:v>
                </c:pt>
                <c:pt idx="97">
                  <c:v>4220.5078119999998</c:v>
                </c:pt>
                <c:pt idx="98">
                  <c:v>4263.5742190000001</c:v>
                </c:pt>
                <c:pt idx="99">
                  <c:v>4306.640625</c:v>
                </c:pt>
                <c:pt idx="100">
                  <c:v>4349.7070309999999</c:v>
                </c:pt>
                <c:pt idx="101">
                  <c:v>4392.7734380000002</c:v>
                </c:pt>
                <c:pt idx="102">
                  <c:v>4435.8398440000001</c:v>
                </c:pt>
                <c:pt idx="103">
                  <c:v>4478.90625</c:v>
                </c:pt>
                <c:pt idx="104">
                  <c:v>4521.9726559999999</c:v>
                </c:pt>
                <c:pt idx="105">
                  <c:v>4565.0390619999998</c:v>
                </c:pt>
                <c:pt idx="106">
                  <c:v>4608.1054690000001</c:v>
                </c:pt>
                <c:pt idx="107">
                  <c:v>4651.171875</c:v>
                </c:pt>
                <c:pt idx="108">
                  <c:v>4694.2382809999999</c:v>
                </c:pt>
                <c:pt idx="109">
                  <c:v>4737.3046880000002</c:v>
                </c:pt>
                <c:pt idx="110">
                  <c:v>4780.3710940000001</c:v>
                </c:pt>
                <c:pt idx="111">
                  <c:v>4823.4375</c:v>
                </c:pt>
                <c:pt idx="112">
                  <c:v>4866.5039059999999</c:v>
                </c:pt>
                <c:pt idx="113">
                  <c:v>4909.5703119999998</c:v>
                </c:pt>
                <c:pt idx="114">
                  <c:v>4952.6367190000001</c:v>
                </c:pt>
                <c:pt idx="115">
                  <c:v>4995.703125</c:v>
                </c:pt>
                <c:pt idx="116">
                  <c:v>5038.7695309999999</c:v>
                </c:pt>
                <c:pt idx="117">
                  <c:v>5081.8359380000002</c:v>
                </c:pt>
                <c:pt idx="118">
                  <c:v>5124.9023440000001</c:v>
                </c:pt>
                <c:pt idx="119">
                  <c:v>5167.96875</c:v>
                </c:pt>
                <c:pt idx="120">
                  <c:v>5211.0351559999999</c:v>
                </c:pt>
                <c:pt idx="121">
                  <c:v>5254.1015619999998</c:v>
                </c:pt>
                <c:pt idx="122">
                  <c:v>5297.1679690000001</c:v>
                </c:pt>
                <c:pt idx="123">
                  <c:v>5340.234375</c:v>
                </c:pt>
                <c:pt idx="124">
                  <c:v>5383.3007809999999</c:v>
                </c:pt>
                <c:pt idx="125">
                  <c:v>5426.3671880000002</c:v>
                </c:pt>
                <c:pt idx="126">
                  <c:v>5469.4335940000001</c:v>
                </c:pt>
                <c:pt idx="127">
                  <c:v>5512.5</c:v>
                </c:pt>
                <c:pt idx="128">
                  <c:v>5555.5664059999999</c:v>
                </c:pt>
                <c:pt idx="129">
                  <c:v>5598.6328119999998</c:v>
                </c:pt>
                <c:pt idx="130">
                  <c:v>5641.6992190000001</c:v>
                </c:pt>
                <c:pt idx="131">
                  <c:v>5684.765625</c:v>
                </c:pt>
                <c:pt idx="132">
                  <c:v>5727.8320309999999</c:v>
                </c:pt>
                <c:pt idx="133">
                  <c:v>5770.8984380000002</c:v>
                </c:pt>
                <c:pt idx="134">
                  <c:v>5813.9648440000001</c:v>
                </c:pt>
                <c:pt idx="135">
                  <c:v>5857.03125</c:v>
                </c:pt>
                <c:pt idx="136">
                  <c:v>5900.0976559999999</c:v>
                </c:pt>
                <c:pt idx="137">
                  <c:v>5943.1640619999998</c:v>
                </c:pt>
                <c:pt idx="138">
                  <c:v>5986.2304690000001</c:v>
                </c:pt>
                <c:pt idx="139">
                  <c:v>6029.296875</c:v>
                </c:pt>
                <c:pt idx="140">
                  <c:v>6072.3632809999999</c:v>
                </c:pt>
                <c:pt idx="141">
                  <c:v>6115.4296880000002</c:v>
                </c:pt>
                <c:pt idx="142">
                  <c:v>6158.4960940000001</c:v>
                </c:pt>
                <c:pt idx="143">
                  <c:v>6201.5625</c:v>
                </c:pt>
                <c:pt idx="144">
                  <c:v>6244.6289059999999</c:v>
                </c:pt>
                <c:pt idx="145">
                  <c:v>6287.6953119999998</c:v>
                </c:pt>
                <c:pt idx="146">
                  <c:v>6330.7617190000001</c:v>
                </c:pt>
                <c:pt idx="147">
                  <c:v>6373.828125</c:v>
                </c:pt>
                <c:pt idx="148">
                  <c:v>6416.8945309999999</c:v>
                </c:pt>
                <c:pt idx="149">
                  <c:v>6459.9609380000002</c:v>
                </c:pt>
                <c:pt idx="150">
                  <c:v>6503.0273440000001</c:v>
                </c:pt>
                <c:pt idx="151">
                  <c:v>6546.09375</c:v>
                </c:pt>
                <c:pt idx="152">
                  <c:v>6589.1601559999999</c:v>
                </c:pt>
                <c:pt idx="153">
                  <c:v>6632.2265619999998</c:v>
                </c:pt>
                <c:pt idx="154">
                  <c:v>6675.2929690000001</c:v>
                </c:pt>
                <c:pt idx="155">
                  <c:v>6718.359375</c:v>
                </c:pt>
                <c:pt idx="156">
                  <c:v>6761.4257809999999</c:v>
                </c:pt>
                <c:pt idx="157">
                  <c:v>6804.4921880000002</c:v>
                </c:pt>
                <c:pt idx="158">
                  <c:v>6847.5585940000001</c:v>
                </c:pt>
                <c:pt idx="159">
                  <c:v>6890.625</c:v>
                </c:pt>
                <c:pt idx="160">
                  <c:v>6933.6914059999999</c:v>
                </c:pt>
                <c:pt idx="161">
                  <c:v>6976.7578119999998</c:v>
                </c:pt>
                <c:pt idx="162">
                  <c:v>7019.8242190000001</c:v>
                </c:pt>
                <c:pt idx="163">
                  <c:v>7062.890625</c:v>
                </c:pt>
                <c:pt idx="164">
                  <c:v>7105.9570309999999</c:v>
                </c:pt>
                <c:pt idx="165">
                  <c:v>7149.0234380000002</c:v>
                </c:pt>
                <c:pt idx="166">
                  <c:v>7192.0898440000001</c:v>
                </c:pt>
                <c:pt idx="167">
                  <c:v>7235.15625</c:v>
                </c:pt>
                <c:pt idx="168">
                  <c:v>7278.2226559999999</c:v>
                </c:pt>
                <c:pt idx="169">
                  <c:v>7321.2890619999998</c:v>
                </c:pt>
                <c:pt idx="170">
                  <c:v>7364.3554690000001</c:v>
                </c:pt>
                <c:pt idx="171">
                  <c:v>7407.421875</c:v>
                </c:pt>
                <c:pt idx="172">
                  <c:v>7450.4882809999999</c:v>
                </c:pt>
                <c:pt idx="173">
                  <c:v>7493.5546880000002</c:v>
                </c:pt>
                <c:pt idx="174">
                  <c:v>7536.6210940000001</c:v>
                </c:pt>
                <c:pt idx="175">
                  <c:v>7579.6875</c:v>
                </c:pt>
                <c:pt idx="176">
                  <c:v>7622.7539059999999</c:v>
                </c:pt>
                <c:pt idx="177">
                  <c:v>7665.8203119999998</c:v>
                </c:pt>
                <c:pt idx="178">
                  <c:v>7708.8867190000001</c:v>
                </c:pt>
                <c:pt idx="179">
                  <c:v>7751.953125</c:v>
                </c:pt>
                <c:pt idx="180">
                  <c:v>7795.0195309999999</c:v>
                </c:pt>
                <c:pt idx="181">
                  <c:v>7838.0859380000002</c:v>
                </c:pt>
                <c:pt idx="182">
                  <c:v>7881.1523440000001</c:v>
                </c:pt>
                <c:pt idx="183">
                  <c:v>7924.21875</c:v>
                </c:pt>
                <c:pt idx="184">
                  <c:v>7967.2851559999999</c:v>
                </c:pt>
                <c:pt idx="185">
                  <c:v>8010.3515619999998</c:v>
                </c:pt>
                <c:pt idx="186">
                  <c:v>8053.4179690000001</c:v>
                </c:pt>
                <c:pt idx="187">
                  <c:v>8096.484375</c:v>
                </c:pt>
                <c:pt idx="188">
                  <c:v>8139.5507809999999</c:v>
                </c:pt>
                <c:pt idx="189">
                  <c:v>8182.6171880000002</c:v>
                </c:pt>
                <c:pt idx="190">
                  <c:v>8225.6835940000001</c:v>
                </c:pt>
                <c:pt idx="191">
                  <c:v>8268.75</c:v>
                </c:pt>
                <c:pt idx="192">
                  <c:v>8311.8164059999999</c:v>
                </c:pt>
                <c:pt idx="193">
                  <c:v>8354.8828119999998</c:v>
                </c:pt>
                <c:pt idx="194">
                  <c:v>8397.9492190000001</c:v>
                </c:pt>
                <c:pt idx="195">
                  <c:v>8441.015625</c:v>
                </c:pt>
                <c:pt idx="196">
                  <c:v>8484.0820309999999</c:v>
                </c:pt>
                <c:pt idx="197">
                  <c:v>8527.1484380000002</c:v>
                </c:pt>
                <c:pt idx="198">
                  <c:v>8570.2148440000001</c:v>
                </c:pt>
                <c:pt idx="199">
                  <c:v>8613.28125</c:v>
                </c:pt>
                <c:pt idx="200">
                  <c:v>8656.3476559999999</c:v>
                </c:pt>
                <c:pt idx="201">
                  <c:v>8699.4140619999998</c:v>
                </c:pt>
                <c:pt idx="202">
                  <c:v>8742.4804690000001</c:v>
                </c:pt>
                <c:pt idx="203">
                  <c:v>8785.546875</c:v>
                </c:pt>
                <c:pt idx="204">
                  <c:v>8828.6132809999999</c:v>
                </c:pt>
                <c:pt idx="205">
                  <c:v>8871.6796880000002</c:v>
                </c:pt>
                <c:pt idx="206">
                  <c:v>8914.7460940000001</c:v>
                </c:pt>
                <c:pt idx="207">
                  <c:v>8957.8125</c:v>
                </c:pt>
                <c:pt idx="208">
                  <c:v>9000.8789059999999</c:v>
                </c:pt>
                <c:pt idx="209">
                  <c:v>9043.9453119999998</c:v>
                </c:pt>
                <c:pt idx="210">
                  <c:v>9087.0117190000001</c:v>
                </c:pt>
                <c:pt idx="211">
                  <c:v>9130.078125</c:v>
                </c:pt>
                <c:pt idx="212">
                  <c:v>9173.1445309999999</c:v>
                </c:pt>
                <c:pt idx="213">
                  <c:v>9216.2109380000002</c:v>
                </c:pt>
                <c:pt idx="214">
                  <c:v>9259.2773440000001</c:v>
                </c:pt>
                <c:pt idx="215">
                  <c:v>9302.34375</c:v>
                </c:pt>
                <c:pt idx="216">
                  <c:v>9345.4101559999999</c:v>
                </c:pt>
                <c:pt idx="217">
                  <c:v>9388.4765619999998</c:v>
                </c:pt>
                <c:pt idx="218">
                  <c:v>9431.5429690000001</c:v>
                </c:pt>
                <c:pt idx="219">
                  <c:v>9474.609375</c:v>
                </c:pt>
                <c:pt idx="220">
                  <c:v>9517.6757809999999</c:v>
                </c:pt>
                <c:pt idx="221">
                  <c:v>9560.7421880000002</c:v>
                </c:pt>
                <c:pt idx="222">
                  <c:v>9603.8085940000001</c:v>
                </c:pt>
                <c:pt idx="223">
                  <c:v>9646.875</c:v>
                </c:pt>
                <c:pt idx="224">
                  <c:v>9689.9414059999999</c:v>
                </c:pt>
                <c:pt idx="225">
                  <c:v>9733.0078119999998</c:v>
                </c:pt>
                <c:pt idx="226">
                  <c:v>9776.0742190000001</c:v>
                </c:pt>
                <c:pt idx="227">
                  <c:v>9819.140625</c:v>
                </c:pt>
                <c:pt idx="228">
                  <c:v>9862.2070309999999</c:v>
                </c:pt>
                <c:pt idx="229">
                  <c:v>9905.2734380000002</c:v>
                </c:pt>
                <c:pt idx="230">
                  <c:v>9948.3398440000001</c:v>
                </c:pt>
                <c:pt idx="231">
                  <c:v>9991.40625</c:v>
                </c:pt>
                <c:pt idx="232">
                  <c:v>10034.472656</c:v>
                </c:pt>
                <c:pt idx="233">
                  <c:v>10077.539062</c:v>
                </c:pt>
                <c:pt idx="234">
                  <c:v>10120.605469</c:v>
                </c:pt>
                <c:pt idx="235">
                  <c:v>10163.671875</c:v>
                </c:pt>
                <c:pt idx="236">
                  <c:v>10206.738281</c:v>
                </c:pt>
                <c:pt idx="237">
                  <c:v>10249.804688</c:v>
                </c:pt>
                <c:pt idx="238">
                  <c:v>10292.871094</c:v>
                </c:pt>
                <c:pt idx="239">
                  <c:v>10335.9375</c:v>
                </c:pt>
                <c:pt idx="240">
                  <c:v>10379.003906</c:v>
                </c:pt>
                <c:pt idx="241">
                  <c:v>10422.070312</c:v>
                </c:pt>
                <c:pt idx="242">
                  <c:v>10465.136719</c:v>
                </c:pt>
                <c:pt idx="243">
                  <c:v>10508.203125</c:v>
                </c:pt>
                <c:pt idx="244">
                  <c:v>10551.269531</c:v>
                </c:pt>
                <c:pt idx="245">
                  <c:v>10594.335938</c:v>
                </c:pt>
                <c:pt idx="246">
                  <c:v>10637.402344</c:v>
                </c:pt>
                <c:pt idx="247">
                  <c:v>10680.46875</c:v>
                </c:pt>
                <c:pt idx="248">
                  <c:v>10723.535156</c:v>
                </c:pt>
                <c:pt idx="249">
                  <c:v>10766.601562</c:v>
                </c:pt>
                <c:pt idx="250">
                  <c:v>10809.667969</c:v>
                </c:pt>
                <c:pt idx="251">
                  <c:v>10852.734375</c:v>
                </c:pt>
                <c:pt idx="252">
                  <c:v>10895.800781</c:v>
                </c:pt>
                <c:pt idx="253">
                  <c:v>10938.867188</c:v>
                </c:pt>
                <c:pt idx="254">
                  <c:v>10981.933594</c:v>
                </c:pt>
                <c:pt idx="255">
                  <c:v>11025</c:v>
                </c:pt>
                <c:pt idx="256">
                  <c:v>11068.066406</c:v>
                </c:pt>
                <c:pt idx="257">
                  <c:v>11111.132812</c:v>
                </c:pt>
                <c:pt idx="258">
                  <c:v>11154.199219</c:v>
                </c:pt>
                <c:pt idx="259">
                  <c:v>11197.265625</c:v>
                </c:pt>
                <c:pt idx="260">
                  <c:v>11240.332031</c:v>
                </c:pt>
                <c:pt idx="261">
                  <c:v>11283.398438</c:v>
                </c:pt>
                <c:pt idx="262">
                  <c:v>11326.464844</c:v>
                </c:pt>
                <c:pt idx="263">
                  <c:v>11369.53125</c:v>
                </c:pt>
                <c:pt idx="264">
                  <c:v>11412.597656</c:v>
                </c:pt>
                <c:pt idx="265">
                  <c:v>11455.664062</c:v>
                </c:pt>
                <c:pt idx="266">
                  <c:v>11498.730469</c:v>
                </c:pt>
                <c:pt idx="267">
                  <c:v>11541.796875</c:v>
                </c:pt>
                <c:pt idx="268">
                  <c:v>11584.863281</c:v>
                </c:pt>
                <c:pt idx="269">
                  <c:v>11627.929688</c:v>
                </c:pt>
                <c:pt idx="270">
                  <c:v>11670.996094</c:v>
                </c:pt>
                <c:pt idx="271">
                  <c:v>11714.0625</c:v>
                </c:pt>
                <c:pt idx="272">
                  <c:v>11757.128906</c:v>
                </c:pt>
                <c:pt idx="273">
                  <c:v>11800.195312</c:v>
                </c:pt>
                <c:pt idx="274">
                  <c:v>11843.261719</c:v>
                </c:pt>
                <c:pt idx="275">
                  <c:v>11886.328125</c:v>
                </c:pt>
                <c:pt idx="276">
                  <c:v>11929.394531</c:v>
                </c:pt>
                <c:pt idx="277">
                  <c:v>11972.460938</c:v>
                </c:pt>
                <c:pt idx="278">
                  <c:v>12015.527344</c:v>
                </c:pt>
                <c:pt idx="279">
                  <c:v>12058.59375</c:v>
                </c:pt>
                <c:pt idx="280">
                  <c:v>12101.660156</c:v>
                </c:pt>
                <c:pt idx="281">
                  <c:v>12144.726562</c:v>
                </c:pt>
                <c:pt idx="282">
                  <c:v>12187.792969</c:v>
                </c:pt>
                <c:pt idx="283">
                  <c:v>12230.859375</c:v>
                </c:pt>
                <c:pt idx="284">
                  <c:v>12273.925781</c:v>
                </c:pt>
                <c:pt idx="285">
                  <c:v>12316.992188</c:v>
                </c:pt>
                <c:pt idx="286">
                  <c:v>12360.058594</c:v>
                </c:pt>
                <c:pt idx="287">
                  <c:v>12403.125</c:v>
                </c:pt>
                <c:pt idx="288">
                  <c:v>12446.191406</c:v>
                </c:pt>
                <c:pt idx="289">
                  <c:v>12489.257812</c:v>
                </c:pt>
                <c:pt idx="290">
                  <c:v>12532.324219</c:v>
                </c:pt>
                <c:pt idx="291">
                  <c:v>12575.390625</c:v>
                </c:pt>
                <c:pt idx="292">
                  <c:v>12618.457031</c:v>
                </c:pt>
                <c:pt idx="293">
                  <c:v>12661.523438</c:v>
                </c:pt>
                <c:pt idx="294">
                  <c:v>12704.589844</c:v>
                </c:pt>
                <c:pt idx="295">
                  <c:v>12747.65625</c:v>
                </c:pt>
                <c:pt idx="296">
                  <c:v>12790.722656</c:v>
                </c:pt>
                <c:pt idx="297">
                  <c:v>12833.789062</c:v>
                </c:pt>
                <c:pt idx="298">
                  <c:v>12876.855469</c:v>
                </c:pt>
                <c:pt idx="299">
                  <c:v>12919.921875</c:v>
                </c:pt>
                <c:pt idx="300">
                  <c:v>12962.988281</c:v>
                </c:pt>
                <c:pt idx="301">
                  <c:v>13006.054688</c:v>
                </c:pt>
                <c:pt idx="302">
                  <c:v>13049.121094</c:v>
                </c:pt>
                <c:pt idx="303">
                  <c:v>13092.1875</c:v>
                </c:pt>
                <c:pt idx="304">
                  <c:v>13135.253906</c:v>
                </c:pt>
                <c:pt idx="305">
                  <c:v>13178.320312</c:v>
                </c:pt>
                <c:pt idx="306">
                  <c:v>13221.386719</c:v>
                </c:pt>
                <c:pt idx="307">
                  <c:v>13264.453125</c:v>
                </c:pt>
                <c:pt idx="308">
                  <c:v>13307.519531</c:v>
                </c:pt>
                <c:pt idx="309">
                  <c:v>13350.585938</c:v>
                </c:pt>
                <c:pt idx="310">
                  <c:v>13393.652344</c:v>
                </c:pt>
                <c:pt idx="311">
                  <c:v>13436.71875</c:v>
                </c:pt>
                <c:pt idx="312">
                  <c:v>13479.785156</c:v>
                </c:pt>
                <c:pt idx="313">
                  <c:v>13522.851562</c:v>
                </c:pt>
                <c:pt idx="314">
                  <c:v>13565.917969</c:v>
                </c:pt>
                <c:pt idx="315">
                  <c:v>13608.984375</c:v>
                </c:pt>
                <c:pt idx="316">
                  <c:v>13652.050781</c:v>
                </c:pt>
                <c:pt idx="317">
                  <c:v>13695.117188</c:v>
                </c:pt>
                <c:pt idx="318">
                  <c:v>13738.183594</c:v>
                </c:pt>
                <c:pt idx="319">
                  <c:v>13781.25</c:v>
                </c:pt>
                <c:pt idx="320">
                  <c:v>13824.316406</c:v>
                </c:pt>
                <c:pt idx="321">
                  <c:v>13867.382812</c:v>
                </c:pt>
                <c:pt idx="322">
                  <c:v>13910.449219</c:v>
                </c:pt>
                <c:pt idx="323">
                  <c:v>13953.515625</c:v>
                </c:pt>
                <c:pt idx="324">
                  <c:v>13996.582031</c:v>
                </c:pt>
                <c:pt idx="325">
                  <c:v>14039.648438</c:v>
                </c:pt>
                <c:pt idx="326">
                  <c:v>14082.714844</c:v>
                </c:pt>
                <c:pt idx="327">
                  <c:v>14125.78125</c:v>
                </c:pt>
                <c:pt idx="328">
                  <c:v>14168.847656</c:v>
                </c:pt>
                <c:pt idx="329">
                  <c:v>14211.914062</c:v>
                </c:pt>
                <c:pt idx="330">
                  <c:v>14254.980469</c:v>
                </c:pt>
                <c:pt idx="331">
                  <c:v>14298.046875</c:v>
                </c:pt>
                <c:pt idx="332">
                  <c:v>14341.113281</c:v>
                </c:pt>
                <c:pt idx="333">
                  <c:v>14384.179688</c:v>
                </c:pt>
                <c:pt idx="334">
                  <c:v>14427.246094</c:v>
                </c:pt>
                <c:pt idx="335">
                  <c:v>14470.3125</c:v>
                </c:pt>
                <c:pt idx="336">
                  <c:v>14513.378906</c:v>
                </c:pt>
                <c:pt idx="337">
                  <c:v>14556.445312</c:v>
                </c:pt>
                <c:pt idx="338">
                  <c:v>14599.511719</c:v>
                </c:pt>
                <c:pt idx="339">
                  <c:v>14642.578125</c:v>
                </c:pt>
                <c:pt idx="340">
                  <c:v>14685.644531</c:v>
                </c:pt>
                <c:pt idx="341">
                  <c:v>14728.710938</c:v>
                </c:pt>
                <c:pt idx="342">
                  <c:v>14771.777344</c:v>
                </c:pt>
                <c:pt idx="343">
                  <c:v>14814.84375</c:v>
                </c:pt>
                <c:pt idx="344">
                  <c:v>14857.910156</c:v>
                </c:pt>
                <c:pt idx="345">
                  <c:v>14900.976562</c:v>
                </c:pt>
                <c:pt idx="346">
                  <c:v>14944.042969</c:v>
                </c:pt>
                <c:pt idx="347">
                  <c:v>14987.109375</c:v>
                </c:pt>
                <c:pt idx="348">
                  <c:v>15030.175781</c:v>
                </c:pt>
                <c:pt idx="349">
                  <c:v>15073.242188</c:v>
                </c:pt>
                <c:pt idx="350">
                  <c:v>15116.308594</c:v>
                </c:pt>
                <c:pt idx="351">
                  <c:v>15159.375</c:v>
                </c:pt>
                <c:pt idx="352">
                  <c:v>15202.441406</c:v>
                </c:pt>
                <c:pt idx="353">
                  <c:v>15245.507812</c:v>
                </c:pt>
                <c:pt idx="354">
                  <c:v>15288.574219</c:v>
                </c:pt>
                <c:pt idx="355">
                  <c:v>15331.640625</c:v>
                </c:pt>
                <c:pt idx="356">
                  <c:v>15374.707031</c:v>
                </c:pt>
                <c:pt idx="357">
                  <c:v>15417.773438</c:v>
                </c:pt>
                <c:pt idx="358">
                  <c:v>15460.839844</c:v>
                </c:pt>
                <c:pt idx="359">
                  <c:v>15503.90625</c:v>
                </c:pt>
                <c:pt idx="360">
                  <c:v>15546.972656</c:v>
                </c:pt>
                <c:pt idx="361">
                  <c:v>15590.039062</c:v>
                </c:pt>
                <c:pt idx="362">
                  <c:v>15633.105469</c:v>
                </c:pt>
                <c:pt idx="363">
                  <c:v>15676.171875</c:v>
                </c:pt>
                <c:pt idx="364">
                  <c:v>15719.238281</c:v>
                </c:pt>
                <c:pt idx="365">
                  <c:v>15762.304688</c:v>
                </c:pt>
                <c:pt idx="366">
                  <c:v>15805.371094</c:v>
                </c:pt>
                <c:pt idx="367">
                  <c:v>15848.4375</c:v>
                </c:pt>
                <c:pt idx="368">
                  <c:v>15891.503906</c:v>
                </c:pt>
                <c:pt idx="369">
                  <c:v>15934.570312</c:v>
                </c:pt>
                <c:pt idx="370">
                  <c:v>15977.636719</c:v>
                </c:pt>
                <c:pt idx="371">
                  <c:v>16020.703125</c:v>
                </c:pt>
                <c:pt idx="372">
                  <c:v>16063.769531</c:v>
                </c:pt>
                <c:pt idx="373">
                  <c:v>16106.835938</c:v>
                </c:pt>
                <c:pt idx="374">
                  <c:v>16149.902344</c:v>
                </c:pt>
                <c:pt idx="375">
                  <c:v>16192.96875</c:v>
                </c:pt>
                <c:pt idx="376">
                  <c:v>16236.035156</c:v>
                </c:pt>
                <c:pt idx="377">
                  <c:v>16279.101562</c:v>
                </c:pt>
                <c:pt idx="378">
                  <c:v>16322.167969</c:v>
                </c:pt>
                <c:pt idx="379">
                  <c:v>16365.234375</c:v>
                </c:pt>
                <c:pt idx="380">
                  <c:v>16408.300781000002</c:v>
                </c:pt>
                <c:pt idx="381">
                  <c:v>16451.367188</c:v>
                </c:pt>
                <c:pt idx="382">
                  <c:v>16494.433593999998</c:v>
                </c:pt>
                <c:pt idx="383">
                  <c:v>16537.5</c:v>
                </c:pt>
                <c:pt idx="384">
                  <c:v>16580.566406000002</c:v>
                </c:pt>
                <c:pt idx="385">
                  <c:v>16623.632812</c:v>
                </c:pt>
                <c:pt idx="386">
                  <c:v>16666.699218999998</c:v>
                </c:pt>
                <c:pt idx="387">
                  <c:v>16709.765625</c:v>
                </c:pt>
                <c:pt idx="388">
                  <c:v>16752.832031000002</c:v>
                </c:pt>
                <c:pt idx="389">
                  <c:v>16795.898438</c:v>
                </c:pt>
                <c:pt idx="390">
                  <c:v>16838.964843999998</c:v>
                </c:pt>
                <c:pt idx="391">
                  <c:v>16882.03125</c:v>
                </c:pt>
                <c:pt idx="392">
                  <c:v>16925.097656000002</c:v>
                </c:pt>
                <c:pt idx="393">
                  <c:v>16968.164062</c:v>
                </c:pt>
                <c:pt idx="394">
                  <c:v>17011.230468999998</c:v>
                </c:pt>
                <c:pt idx="395">
                  <c:v>17054.296875</c:v>
                </c:pt>
                <c:pt idx="396">
                  <c:v>17097.363281000002</c:v>
                </c:pt>
                <c:pt idx="397">
                  <c:v>17140.429688</c:v>
                </c:pt>
                <c:pt idx="398">
                  <c:v>17183.496093999998</c:v>
                </c:pt>
                <c:pt idx="399">
                  <c:v>17226.5625</c:v>
                </c:pt>
                <c:pt idx="400">
                  <c:v>17269.628906000002</c:v>
                </c:pt>
                <c:pt idx="401">
                  <c:v>17312.695312</c:v>
                </c:pt>
                <c:pt idx="402">
                  <c:v>17355.761718999998</c:v>
                </c:pt>
                <c:pt idx="403">
                  <c:v>17398.828125</c:v>
                </c:pt>
                <c:pt idx="404">
                  <c:v>17441.894531000002</c:v>
                </c:pt>
                <c:pt idx="405">
                  <c:v>17484.960938</c:v>
                </c:pt>
                <c:pt idx="406">
                  <c:v>17528.027343999998</c:v>
                </c:pt>
                <c:pt idx="407">
                  <c:v>17571.09375</c:v>
                </c:pt>
                <c:pt idx="408">
                  <c:v>17614.160156000002</c:v>
                </c:pt>
                <c:pt idx="409">
                  <c:v>17657.226562</c:v>
                </c:pt>
                <c:pt idx="410">
                  <c:v>17700.292968999998</c:v>
                </c:pt>
                <c:pt idx="411">
                  <c:v>17743.359375</c:v>
                </c:pt>
                <c:pt idx="412">
                  <c:v>17786.425781000002</c:v>
                </c:pt>
                <c:pt idx="413">
                  <c:v>17829.492188</c:v>
                </c:pt>
                <c:pt idx="414">
                  <c:v>17872.558593999998</c:v>
                </c:pt>
                <c:pt idx="415">
                  <c:v>17915.625</c:v>
                </c:pt>
                <c:pt idx="416">
                  <c:v>17958.691406000002</c:v>
                </c:pt>
                <c:pt idx="417">
                  <c:v>18001.757812</c:v>
                </c:pt>
                <c:pt idx="418">
                  <c:v>18044.824218999998</c:v>
                </c:pt>
                <c:pt idx="419">
                  <c:v>18087.890625</c:v>
                </c:pt>
                <c:pt idx="420">
                  <c:v>18130.957031000002</c:v>
                </c:pt>
                <c:pt idx="421">
                  <c:v>18174.023438</c:v>
                </c:pt>
                <c:pt idx="422">
                  <c:v>18217.089843999998</c:v>
                </c:pt>
                <c:pt idx="423">
                  <c:v>18260.15625</c:v>
                </c:pt>
                <c:pt idx="424">
                  <c:v>18303.222656000002</c:v>
                </c:pt>
                <c:pt idx="425">
                  <c:v>18346.289062</c:v>
                </c:pt>
                <c:pt idx="426">
                  <c:v>18389.355468999998</c:v>
                </c:pt>
                <c:pt idx="427">
                  <c:v>18432.421875</c:v>
                </c:pt>
                <c:pt idx="428">
                  <c:v>18475.488281000002</c:v>
                </c:pt>
                <c:pt idx="429">
                  <c:v>18518.554688</c:v>
                </c:pt>
                <c:pt idx="430">
                  <c:v>18561.621093999998</c:v>
                </c:pt>
                <c:pt idx="431">
                  <c:v>18604.6875</c:v>
                </c:pt>
                <c:pt idx="432">
                  <c:v>18647.753906000002</c:v>
                </c:pt>
                <c:pt idx="433">
                  <c:v>18690.820312</c:v>
                </c:pt>
                <c:pt idx="434">
                  <c:v>18733.886718999998</c:v>
                </c:pt>
                <c:pt idx="435">
                  <c:v>18776.953125</c:v>
                </c:pt>
                <c:pt idx="436">
                  <c:v>18820.019531000002</c:v>
                </c:pt>
                <c:pt idx="437">
                  <c:v>18863.085938</c:v>
                </c:pt>
                <c:pt idx="438">
                  <c:v>18906.152343999998</c:v>
                </c:pt>
                <c:pt idx="439">
                  <c:v>18949.21875</c:v>
                </c:pt>
                <c:pt idx="440">
                  <c:v>18992.285156000002</c:v>
                </c:pt>
                <c:pt idx="441">
                  <c:v>19035.351562</c:v>
                </c:pt>
                <c:pt idx="442">
                  <c:v>19078.417968999998</c:v>
                </c:pt>
                <c:pt idx="443">
                  <c:v>19121.484375</c:v>
                </c:pt>
                <c:pt idx="444">
                  <c:v>19164.550781000002</c:v>
                </c:pt>
                <c:pt idx="445">
                  <c:v>19207.617188</c:v>
                </c:pt>
                <c:pt idx="446">
                  <c:v>19250.683593999998</c:v>
                </c:pt>
                <c:pt idx="447">
                  <c:v>19293.75</c:v>
                </c:pt>
                <c:pt idx="448">
                  <c:v>19336.816406000002</c:v>
                </c:pt>
                <c:pt idx="449">
                  <c:v>19379.882812</c:v>
                </c:pt>
                <c:pt idx="450">
                  <c:v>19422.949218999998</c:v>
                </c:pt>
                <c:pt idx="451">
                  <c:v>19466.015625</c:v>
                </c:pt>
                <c:pt idx="452">
                  <c:v>19509.082031000002</c:v>
                </c:pt>
                <c:pt idx="453">
                  <c:v>19552.148438</c:v>
                </c:pt>
                <c:pt idx="454">
                  <c:v>19595.214843999998</c:v>
                </c:pt>
                <c:pt idx="455">
                  <c:v>19638.28125</c:v>
                </c:pt>
                <c:pt idx="456">
                  <c:v>19681.347656000002</c:v>
                </c:pt>
                <c:pt idx="457">
                  <c:v>19724.414062</c:v>
                </c:pt>
                <c:pt idx="458">
                  <c:v>19767.480468999998</c:v>
                </c:pt>
                <c:pt idx="459">
                  <c:v>19810.546875</c:v>
                </c:pt>
                <c:pt idx="460">
                  <c:v>19853.613281000002</c:v>
                </c:pt>
                <c:pt idx="461">
                  <c:v>19896.679688</c:v>
                </c:pt>
                <c:pt idx="462">
                  <c:v>19939.746093999998</c:v>
                </c:pt>
                <c:pt idx="463">
                  <c:v>19982.8125</c:v>
                </c:pt>
                <c:pt idx="464">
                  <c:v>20025.878906000002</c:v>
                </c:pt>
                <c:pt idx="465">
                  <c:v>20068.945312</c:v>
                </c:pt>
                <c:pt idx="466">
                  <c:v>20112.011718999998</c:v>
                </c:pt>
                <c:pt idx="467">
                  <c:v>20155.078125</c:v>
                </c:pt>
                <c:pt idx="468">
                  <c:v>20198.144531000002</c:v>
                </c:pt>
                <c:pt idx="469">
                  <c:v>20241.210938</c:v>
                </c:pt>
                <c:pt idx="470">
                  <c:v>20284.277343999998</c:v>
                </c:pt>
                <c:pt idx="471">
                  <c:v>20327.34375</c:v>
                </c:pt>
                <c:pt idx="472">
                  <c:v>20370.410156000002</c:v>
                </c:pt>
                <c:pt idx="473">
                  <c:v>20413.476562</c:v>
                </c:pt>
                <c:pt idx="474">
                  <c:v>20456.542968999998</c:v>
                </c:pt>
                <c:pt idx="475">
                  <c:v>20499.609375</c:v>
                </c:pt>
                <c:pt idx="476">
                  <c:v>20542.675781000002</c:v>
                </c:pt>
                <c:pt idx="477">
                  <c:v>20585.742188</c:v>
                </c:pt>
                <c:pt idx="478">
                  <c:v>20628.808593999998</c:v>
                </c:pt>
                <c:pt idx="479">
                  <c:v>20671.875</c:v>
                </c:pt>
                <c:pt idx="480">
                  <c:v>20714.941406000002</c:v>
                </c:pt>
                <c:pt idx="481">
                  <c:v>20758.007812</c:v>
                </c:pt>
                <c:pt idx="482">
                  <c:v>20801.074218999998</c:v>
                </c:pt>
                <c:pt idx="483">
                  <c:v>20844.140625</c:v>
                </c:pt>
                <c:pt idx="484">
                  <c:v>20887.207031000002</c:v>
                </c:pt>
                <c:pt idx="485">
                  <c:v>20930.273438</c:v>
                </c:pt>
                <c:pt idx="486">
                  <c:v>20973.339843999998</c:v>
                </c:pt>
                <c:pt idx="487">
                  <c:v>21016.40625</c:v>
                </c:pt>
                <c:pt idx="488">
                  <c:v>21059.472656000002</c:v>
                </c:pt>
                <c:pt idx="489">
                  <c:v>21102.539062</c:v>
                </c:pt>
                <c:pt idx="490">
                  <c:v>21145.605468999998</c:v>
                </c:pt>
                <c:pt idx="491">
                  <c:v>21188.671875</c:v>
                </c:pt>
                <c:pt idx="492">
                  <c:v>21231.738281000002</c:v>
                </c:pt>
                <c:pt idx="493">
                  <c:v>21274.804688</c:v>
                </c:pt>
                <c:pt idx="494">
                  <c:v>21317.871093999998</c:v>
                </c:pt>
                <c:pt idx="495">
                  <c:v>21360.9375</c:v>
                </c:pt>
                <c:pt idx="496">
                  <c:v>21404.003906000002</c:v>
                </c:pt>
                <c:pt idx="497">
                  <c:v>21447.070312</c:v>
                </c:pt>
                <c:pt idx="498">
                  <c:v>21490.136718999998</c:v>
                </c:pt>
                <c:pt idx="499">
                  <c:v>21533.203125</c:v>
                </c:pt>
                <c:pt idx="500">
                  <c:v>21576.269531000002</c:v>
                </c:pt>
                <c:pt idx="501">
                  <c:v>21619.335938</c:v>
                </c:pt>
                <c:pt idx="502">
                  <c:v>21662.402343999998</c:v>
                </c:pt>
                <c:pt idx="503">
                  <c:v>21705.46875</c:v>
                </c:pt>
                <c:pt idx="504">
                  <c:v>21748.535156000002</c:v>
                </c:pt>
                <c:pt idx="505">
                  <c:v>21791.601562</c:v>
                </c:pt>
                <c:pt idx="506">
                  <c:v>21834.667968999998</c:v>
                </c:pt>
                <c:pt idx="507">
                  <c:v>21877.734375</c:v>
                </c:pt>
                <c:pt idx="508">
                  <c:v>21920.800781000002</c:v>
                </c:pt>
                <c:pt idx="509">
                  <c:v>21963.867188</c:v>
                </c:pt>
                <c:pt idx="510">
                  <c:v>22006.933593999998</c:v>
                </c:pt>
              </c:numCache>
            </c:numRef>
          </c:xVal>
          <c:yVal>
            <c:numRef>
              <c:f>'[2]1 - clay'!$X$2:$X$512</c:f>
              <c:numCache>
                <c:formatCode>General</c:formatCode>
                <c:ptCount val="511"/>
                <c:pt idx="0">
                  <c:v>-60.822881446289216</c:v>
                </c:pt>
                <c:pt idx="1">
                  <c:v>-63.67832806677535</c:v>
                </c:pt>
                <c:pt idx="2">
                  <c:v>-56.785381012192225</c:v>
                </c:pt>
                <c:pt idx="3">
                  <c:v>-56.524934399776917</c:v>
                </c:pt>
                <c:pt idx="4">
                  <c:v>-57.671557475865221</c:v>
                </c:pt>
                <c:pt idx="5">
                  <c:v>-60.347421775855231</c:v>
                </c:pt>
                <c:pt idx="6">
                  <c:v>-60.569184177344276</c:v>
                </c:pt>
                <c:pt idx="7">
                  <c:v>-61.375646383813113</c:v>
                </c:pt>
                <c:pt idx="8">
                  <c:v>-62.816650200484361</c:v>
                </c:pt>
                <c:pt idx="9">
                  <c:v>-62.35056697414786</c:v>
                </c:pt>
                <c:pt idx="10">
                  <c:v>-61.766328179463592</c:v>
                </c:pt>
                <c:pt idx="11">
                  <c:v>-63.60998741776384</c:v>
                </c:pt>
                <c:pt idx="12">
                  <c:v>-66.604024406847387</c:v>
                </c:pt>
                <c:pt idx="13">
                  <c:v>-68.247027332452276</c:v>
                </c:pt>
                <c:pt idx="14">
                  <c:v>-69.218493284763895</c:v>
                </c:pt>
                <c:pt idx="15">
                  <c:v>-71.734293406845865</c:v>
                </c:pt>
                <c:pt idx="16">
                  <c:v>-74.287642748906606</c:v>
                </c:pt>
                <c:pt idx="17">
                  <c:v>-72.839202495414881</c:v>
                </c:pt>
                <c:pt idx="18">
                  <c:v>-70.337249588685793</c:v>
                </c:pt>
                <c:pt idx="19">
                  <c:v>-69.293095841260779</c:v>
                </c:pt>
                <c:pt idx="20">
                  <c:v>-69.828780555976877</c:v>
                </c:pt>
                <c:pt idx="21">
                  <c:v>-71.395249471453724</c:v>
                </c:pt>
                <c:pt idx="22">
                  <c:v>-71.497402404014977</c:v>
                </c:pt>
                <c:pt idx="23">
                  <c:v>-71.709726508295191</c:v>
                </c:pt>
                <c:pt idx="24">
                  <c:v>-72.903877781921594</c:v>
                </c:pt>
                <c:pt idx="25">
                  <c:v>-73.603485097764647</c:v>
                </c:pt>
                <c:pt idx="26">
                  <c:v>-72.876284081018568</c:v>
                </c:pt>
                <c:pt idx="27">
                  <c:v>-71.412169480795185</c:v>
                </c:pt>
                <c:pt idx="28">
                  <c:v>-70.434950428358889</c:v>
                </c:pt>
                <c:pt idx="29">
                  <c:v>-68.924073263697892</c:v>
                </c:pt>
                <c:pt idx="30">
                  <c:v>-69.164735672474038</c:v>
                </c:pt>
                <c:pt idx="31">
                  <c:v>-67.892858772381075</c:v>
                </c:pt>
                <c:pt idx="32">
                  <c:v>-66.299473465724319</c:v>
                </c:pt>
                <c:pt idx="33">
                  <c:v>-65.285336248813522</c:v>
                </c:pt>
                <c:pt idx="34">
                  <c:v>-66.324968610646337</c:v>
                </c:pt>
                <c:pt idx="35">
                  <c:v>-67.44752566664539</c:v>
                </c:pt>
                <c:pt idx="36">
                  <c:v>-65.672334760108029</c:v>
                </c:pt>
                <c:pt idx="37">
                  <c:v>-63.827675868207315</c:v>
                </c:pt>
                <c:pt idx="38">
                  <c:v>-62.790921668654228</c:v>
                </c:pt>
                <c:pt idx="39">
                  <c:v>-62.423174867203841</c:v>
                </c:pt>
                <c:pt idx="40">
                  <c:v>-61.031144769528765</c:v>
                </c:pt>
                <c:pt idx="41">
                  <c:v>-59.924252317642697</c:v>
                </c:pt>
                <c:pt idx="42">
                  <c:v>-59.539403726672312</c:v>
                </c:pt>
                <c:pt idx="43">
                  <c:v>-59.565930380667602</c:v>
                </c:pt>
                <c:pt idx="44">
                  <c:v>-59.872575022904421</c:v>
                </c:pt>
                <c:pt idx="45">
                  <c:v>-58.495423703413714</c:v>
                </c:pt>
                <c:pt idx="46">
                  <c:v>-57.71647881094983</c:v>
                </c:pt>
                <c:pt idx="47">
                  <c:v>-57.212113102017177</c:v>
                </c:pt>
                <c:pt idx="48">
                  <c:v>-58.871207884841489</c:v>
                </c:pt>
                <c:pt idx="49">
                  <c:v>-58.931060441297376</c:v>
                </c:pt>
                <c:pt idx="50">
                  <c:v>-56.972793050420968</c:v>
                </c:pt>
                <c:pt idx="51">
                  <c:v>-56.119760787595446</c:v>
                </c:pt>
                <c:pt idx="52">
                  <c:v>-56.88342368293786</c:v>
                </c:pt>
                <c:pt idx="53">
                  <c:v>-58.517785695056197</c:v>
                </c:pt>
                <c:pt idx="54">
                  <c:v>-58.245802037734336</c:v>
                </c:pt>
                <c:pt idx="55">
                  <c:v>-58.236807837682456</c:v>
                </c:pt>
                <c:pt idx="56">
                  <c:v>-59.157341355180222</c:v>
                </c:pt>
                <c:pt idx="57">
                  <c:v>-61.244015532907724</c:v>
                </c:pt>
                <c:pt idx="58">
                  <c:v>-61.580114649824885</c:v>
                </c:pt>
                <c:pt idx="59">
                  <c:v>-61.674785479852027</c:v>
                </c:pt>
                <c:pt idx="60">
                  <c:v>-64.311541569537312</c:v>
                </c:pt>
                <c:pt idx="61">
                  <c:v>-67.771857197715974</c:v>
                </c:pt>
                <c:pt idx="62">
                  <c:v>-66.173988671648544</c:v>
                </c:pt>
                <c:pt idx="63">
                  <c:v>-64.810575735899747</c:v>
                </c:pt>
                <c:pt idx="64">
                  <c:v>-65.252922900702728</c:v>
                </c:pt>
                <c:pt idx="65">
                  <c:v>-64.792067397859114</c:v>
                </c:pt>
                <c:pt idx="66">
                  <c:v>-65.540418006783128</c:v>
                </c:pt>
                <c:pt idx="67">
                  <c:v>-66.258834698742419</c:v>
                </c:pt>
                <c:pt idx="68">
                  <c:v>-66.836407671908646</c:v>
                </c:pt>
                <c:pt idx="69">
                  <c:v>-67.120861621870958</c:v>
                </c:pt>
                <c:pt idx="70">
                  <c:v>-67.510899807502582</c:v>
                </c:pt>
                <c:pt idx="71">
                  <c:v>-66.898918332742312</c:v>
                </c:pt>
                <c:pt idx="72">
                  <c:v>-66.523788405815267</c:v>
                </c:pt>
                <c:pt idx="73">
                  <c:v>-67.213545021614138</c:v>
                </c:pt>
                <c:pt idx="74">
                  <c:v>-68.905539270445615</c:v>
                </c:pt>
                <c:pt idx="75">
                  <c:v>-69.677846441624709</c:v>
                </c:pt>
                <c:pt idx="76">
                  <c:v>-69.480594465427515</c:v>
                </c:pt>
                <c:pt idx="77">
                  <c:v>-70.494922937705823</c:v>
                </c:pt>
                <c:pt idx="78">
                  <c:v>-70.101181958666317</c:v>
                </c:pt>
                <c:pt idx="79">
                  <c:v>-69.585344896017418</c:v>
                </c:pt>
                <c:pt idx="80">
                  <c:v>-71.286196402396342</c:v>
                </c:pt>
                <c:pt idx="81">
                  <c:v>-72.226908107055451</c:v>
                </c:pt>
                <c:pt idx="82">
                  <c:v>-72.933449439724257</c:v>
                </c:pt>
                <c:pt idx="83">
                  <c:v>-73.87435578936423</c:v>
                </c:pt>
                <c:pt idx="84">
                  <c:v>-74.573643497100363</c:v>
                </c:pt>
                <c:pt idx="85">
                  <c:v>-76.724228260209784</c:v>
                </c:pt>
                <c:pt idx="86">
                  <c:v>-77.555484861982606</c:v>
                </c:pt>
                <c:pt idx="87">
                  <c:v>-78.941522765959874</c:v>
                </c:pt>
                <c:pt idx="88">
                  <c:v>-78.53758387643218</c:v>
                </c:pt>
                <c:pt idx="89">
                  <c:v>-78.443205965501605</c:v>
                </c:pt>
                <c:pt idx="90">
                  <c:v>-80.98952710095655</c:v>
                </c:pt>
                <c:pt idx="91">
                  <c:v>-83.55376742986212</c:v>
                </c:pt>
                <c:pt idx="92">
                  <c:v>-83.284476860384572</c:v>
                </c:pt>
                <c:pt idx="93">
                  <c:v>-81.009789166828838</c:v>
                </c:pt>
                <c:pt idx="94">
                  <c:v>-81.336559919360198</c:v>
                </c:pt>
                <c:pt idx="95">
                  <c:v>-78.895693468512974</c:v>
                </c:pt>
                <c:pt idx="96">
                  <c:v>-77.675369002346173</c:v>
                </c:pt>
                <c:pt idx="97">
                  <c:v>-78.300199767757888</c:v>
                </c:pt>
                <c:pt idx="98">
                  <c:v>-79.458353153287831</c:v>
                </c:pt>
                <c:pt idx="99">
                  <c:v>-79.906782289940509</c:v>
                </c:pt>
                <c:pt idx="100">
                  <c:v>-77.760356057229103</c:v>
                </c:pt>
                <c:pt idx="101">
                  <c:v>-77.442047977543652</c:v>
                </c:pt>
                <c:pt idx="102">
                  <c:v>-76.826554646014316</c:v>
                </c:pt>
                <c:pt idx="103">
                  <c:v>-78.941936561997352</c:v>
                </c:pt>
                <c:pt idx="104">
                  <c:v>-79.615389257530396</c:v>
                </c:pt>
                <c:pt idx="105">
                  <c:v>-79.487193989765998</c:v>
                </c:pt>
                <c:pt idx="106">
                  <c:v>-79.97734694697759</c:v>
                </c:pt>
                <c:pt idx="107">
                  <c:v>-80.36139551291285</c:v>
                </c:pt>
                <c:pt idx="108">
                  <c:v>-78.701856966570659</c:v>
                </c:pt>
                <c:pt idx="109">
                  <c:v>-77.226084745519486</c:v>
                </c:pt>
                <c:pt idx="110">
                  <c:v>-76.914591720090669</c:v>
                </c:pt>
                <c:pt idx="111">
                  <c:v>-78.325727699169775</c:v>
                </c:pt>
                <c:pt idx="112">
                  <c:v>-81.248697323652792</c:v>
                </c:pt>
                <c:pt idx="113">
                  <c:v>-80.689915751379388</c:v>
                </c:pt>
                <c:pt idx="114">
                  <c:v>-78.903041075399173</c:v>
                </c:pt>
                <c:pt idx="115">
                  <c:v>-80.140705476549542</c:v>
                </c:pt>
                <c:pt idx="116">
                  <c:v>-82.869953973939928</c:v>
                </c:pt>
                <c:pt idx="117">
                  <c:v>-82.594819577832155</c:v>
                </c:pt>
                <c:pt idx="118">
                  <c:v>-80.391542852868085</c:v>
                </c:pt>
                <c:pt idx="119">
                  <c:v>-80.392196186568796</c:v>
                </c:pt>
                <c:pt idx="120">
                  <c:v>-82.106157135875137</c:v>
                </c:pt>
                <c:pt idx="121">
                  <c:v>-83.610643418382026</c:v>
                </c:pt>
                <c:pt idx="122">
                  <c:v>-83.84109206654125</c:v>
                </c:pt>
                <c:pt idx="123">
                  <c:v>-81.141674972829435</c:v>
                </c:pt>
                <c:pt idx="124">
                  <c:v>-83.427019721631396</c:v>
                </c:pt>
                <c:pt idx="125">
                  <c:v>-84.54377363138957</c:v>
                </c:pt>
                <c:pt idx="126">
                  <c:v>-82.779764374732352</c:v>
                </c:pt>
                <c:pt idx="127">
                  <c:v>-80.437042262515604</c:v>
                </c:pt>
                <c:pt idx="128">
                  <c:v>-80.307006707838539</c:v>
                </c:pt>
                <c:pt idx="129">
                  <c:v>-82.163934352213388</c:v>
                </c:pt>
                <c:pt idx="130">
                  <c:v>-84.993001010910845</c:v>
                </c:pt>
                <c:pt idx="131">
                  <c:v>-86.285982387617764</c:v>
                </c:pt>
                <c:pt idx="132">
                  <c:v>-85.82532527805995</c:v>
                </c:pt>
                <c:pt idx="133">
                  <c:v>-84.934414776406882</c:v>
                </c:pt>
                <c:pt idx="134">
                  <c:v>-84.23682948433445</c:v>
                </c:pt>
                <c:pt idx="135">
                  <c:v>-82.996982088983515</c:v>
                </c:pt>
                <c:pt idx="136">
                  <c:v>-83.394614178553468</c:v>
                </c:pt>
                <c:pt idx="137">
                  <c:v>-87.211545890107814</c:v>
                </c:pt>
                <c:pt idx="138">
                  <c:v>-90.273722831578425</c:v>
                </c:pt>
                <c:pt idx="139">
                  <c:v>-86.628547499037794</c:v>
                </c:pt>
                <c:pt idx="140">
                  <c:v>-88.584683240165603</c:v>
                </c:pt>
                <c:pt idx="141">
                  <c:v>-86.175050290834974</c:v>
                </c:pt>
                <c:pt idx="142">
                  <c:v>-84.953700817030779</c:v>
                </c:pt>
                <c:pt idx="143">
                  <c:v>-82.901967171324358</c:v>
                </c:pt>
                <c:pt idx="144">
                  <c:v>-83.711004028342117</c:v>
                </c:pt>
                <c:pt idx="145">
                  <c:v>-85.15592525683077</c:v>
                </c:pt>
                <c:pt idx="146">
                  <c:v>-86.689682257417374</c:v>
                </c:pt>
                <c:pt idx="147">
                  <c:v>-83.17647312959464</c:v>
                </c:pt>
                <c:pt idx="148">
                  <c:v>-82.610099159502894</c:v>
                </c:pt>
                <c:pt idx="149">
                  <c:v>-82.918299593450996</c:v>
                </c:pt>
                <c:pt idx="150">
                  <c:v>-80.083872720490319</c:v>
                </c:pt>
                <c:pt idx="151">
                  <c:v>-78.063541841047552</c:v>
                </c:pt>
                <c:pt idx="152">
                  <c:v>-77.91286765545</c:v>
                </c:pt>
                <c:pt idx="153">
                  <c:v>-78.061828116723362</c:v>
                </c:pt>
                <c:pt idx="154">
                  <c:v>-77.634411946074778</c:v>
                </c:pt>
                <c:pt idx="155">
                  <c:v>-75.482423522457808</c:v>
                </c:pt>
                <c:pt idx="156">
                  <c:v>-75.184409086224335</c:v>
                </c:pt>
                <c:pt idx="157">
                  <c:v>-77.096210101668092</c:v>
                </c:pt>
                <c:pt idx="158">
                  <c:v>-77.430140890760882</c:v>
                </c:pt>
                <c:pt idx="159">
                  <c:v>-79.299336239015531</c:v>
                </c:pt>
                <c:pt idx="160">
                  <c:v>-76.128559822291137</c:v>
                </c:pt>
                <c:pt idx="161">
                  <c:v>-73.291014305583928</c:v>
                </c:pt>
                <c:pt idx="162">
                  <c:v>-73.160057484987604</c:v>
                </c:pt>
                <c:pt idx="163">
                  <c:v>-73.566777690276965</c:v>
                </c:pt>
                <c:pt idx="164">
                  <c:v>-71.903131270358941</c:v>
                </c:pt>
                <c:pt idx="165">
                  <c:v>-71.607212518303356</c:v>
                </c:pt>
                <c:pt idx="166">
                  <c:v>-72.77188965056115</c:v>
                </c:pt>
                <c:pt idx="167">
                  <c:v>-73.028539830915278</c:v>
                </c:pt>
                <c:pt idx="168">
                  <c:v>-73.807458132674597</c:v>
                </c:pt>
                <c:pt idx="169">
                  <c:v>-74.861201554330179</c:v>
                </c:pt>
                <c:pt idx="170">
                  <c:v>-75.62059319421158</c:v>
                </c:pt>
                <c:pt idx="171">
                  <c:v>-77.283280731593734</c:v>
                </c:pt>
                <c:pt idx="172">
                  <c:v>-79.428990655909004</c:v>
                </c:pt>
                <c:pt idx="173">
                  <c:v>-79.328499432171739</c:v>
                </c:pt>
                <c:pt idx="174">
                  <c:v>-80.332241316609938</c:v>
                </c:pt>
                <c:pt idx="175">
                  <c:v>-77.065831525240199</c:v>
                </c:pt>
                <c:pt idx="176">
                  <c:v>-78.185183265545064</c:v>
                </c:pt>
                <c:pt idx="177">
                  <c:v>-80.594438522773757</c:v>
                </c:pt>
                <c:pt idx="178">
                  <c:v>-79.965577035278059</c:v>
                </c:pt>
                <c:pt idx="179">
                  <c:v>-81.910663779573085</c:v>
                </c:pt>
                <c:pt idx="180">
                  <c:v>-80.181339170760268</c:v>
                </c:pt>
                <c:pt idx="181">
                  <c:v>-82.087635274842725</c:v>
                </c:pt>
                <c:pt idx="182">
                  <c:v>-78.677882256627029</c:v>
                </c:pt>
                <c:pt idx="183">
                  <c:v>-78.195211728879428</c:v>
                </c:pt>
                <c:pt idx="184">
                  <c:v>-79.858589346728749</c:v>
                </c:pt>
                <c:pt idx="185">
                  <c:v>-79.370713581253852</c:v>
                </c:pt>
                <c:pt idx="186">
                  <c:v>-79.674123739957267</c:v>
                </c:pt>
                <c:pt idx="187">
                  <c:v>-81.683050307145592</c:v>
                </c:pt>
                <c:pt idx="188">
                  <c:v>-82.418878559557911</c:v>
                </c:pt>
                <c:pt idx="189">
                  <c:v>-81.959629475825139</c:v>
                </c:pt>
                <c:pt idx="190">
                  <c:v>-79.783775132802759</c:v>
                </c:pt>
                <c:pt idx="191">
                  <c:v>-78.927519786365082</c:v>
                </c:pt>
                <c:pt idx="192">
                  <c:v>-78.515942875686349</c:v>
                </c:pt>
                <c:pt idx="193">
                  <c:v>-78.646782841831424</c:v>
                </c:pt>
                <c:pt idx="194">
                  <c:v>-79.309768753207152</c:v>
                </c:pt>
                <c:pt idx="195">
                  <c:v>-81.583303817893736</c:v>
                </c:pt>
                <c:pt idx="196">
                  <c:v>-81.098907352180973</c:v>
                </c:pt>
                <c:pt idx="197">
                  <c:v>-81.340555888879052</c:v>
                </c:pt>
                <c:pt idx="198">
                  <c:v>-83.534771858941284</c:v>
                </c:pt>
                <c:pt idx="199">
                  <c:v>-85.661797680206746</c:v>
                </c:pt>
                <c:pt idx="200">
                  <c:v>-86.81884227700381</c:v>
                </c:pt>
                <c:pt idx="201">
                  <c:v>-88.97041770539353</c:v>
                </c:pt>
                <c:pt idx="202">
                  <c:v>-92.096057108964999</c:v>
                </c:pt>
                <c:pt idx="203">
                  <c:v>-91.401505030142005</c:v>
                </c:pt>
                <c:pt idx="204">
                  <c:v>-89.894216967439149</c:v>
                </c:pt>
                <c:pt idx="205">
                  <c:v>-89.260247711080567</c:v>
                </c:pt>
                <c:pt idx="206">
                  <c:v>-86.483286957606595</c:v>
                </c:pt>
                <c:pt idx="207">
                  <c:v>-86.658468630286862</c:v>
                </c:pt>
                <c:pt idx="208">
                  <c:v>-85.867394158018726</c:v>
                </c:pt>
                <c:pt idx="209">
                  <c:v>-86.697913137075716</c:v>
                </c:pt>
                <c:pt idx="210">
                  <c:v>-88.24122339299565</c:v>
                </c:pt>
                <c:pt idx="211">
                  <c:v>-87.849030904743074</c:v>
                </c:pt>
                <c:pt idx="212">
                  <c:v>-88.446440407385822</c:v>
                </c:pt>
                <c:pt idx="213">
                  <c:v>-86.720300433048749</c:v>
                </c:pt>
                <c:pt idx="214">
                  <c:v>-83.634655107339611</c:v>
                </c:pt>
                <c:pt idx="215">
                  <c:v>-82.40007262140675</c:v>
                </c:pt>
                <c:pt idx="216">
                  <c:v>-82.531481967235379</c:v>
                </c:pt>
                <c:pt idx="217">
                  <c:v>-83.006776262783333</c:v>
                </c:pt>
                <c:pt idx="218">
                  <c:v>-83.974010682378832</c:v>
                </c:pt>
                <c:pt idx="219">
                  <c:v>-82.608533670417899</c:v>
                </c:pt>
                <c:pt idx="220">
                  <c:v>-82.682547441992355</c:v>
                </c:pt>
                <c:pt idx="221">
                  <c:v>-84.840112540863274</c:v>
                </c:pt>
                <c:pt idx="222">
                  <c:v>-85.42710525834633</c:v>
                </c:pt>
                <c:pt idx="223">
                  <c:v>-86.879366767424457</c:v>
                </c:pt>
                <c:pt idx="224">
                  <c:v>-87.032165829332371</c:v>
                </c:pt>
                <c:pt idx="225">
                  <c:v>-85.4910458153294</c:v>
                </c:pt>
                <c:pt idx="226">
                  <c:v>-85.302592608265215</c:v>
                </c:pt>
                <c:pt idx="227">
                  <c:v>-87.064814241300994</c:v>
                </c:pt>
                <c:pt idx="228">
                  <c:v>-84.723264816583068</c:v>
                </c:pt>
                <c:pt idx="229">
                  <c:v>-83.423733869750407</c:v>
                </c:pt>
                <c:pt idx="230">
                  <c:v>-82.586271233518886</c:v>
                </c:pt>
                <c:pt idx="231">
                  <c:v>-83.110757557097145</c:v>
                </c:pt>
                <c:pt idx="232">
                  <c:v>-84.946694354476207</c:v>
                </c:pt>
                <c:pt idx="233">
                  <c:v>-86.345773063995878</c:v>
                </c:pt>
                <c:pt idx="234">
                  <c:v>-87.733736162790592</c:v>
                </c:pt>
                <c:pt idx="235">
                  <c:v>-89.964623411413712</c:v>
                </c:pt>
                <c:pt idx="236">
                  <c:v>-89.019115216482035</c:v>
                </c:pt>
                <c:pt idx="237">
                  <c:v>-88.343292646102825</c:v>
                </c:pt>
                <c:pt idx="238">
                  <c:v>-86.287488184962854</c:v>
                </c:pt>
                <c:pt idx="239">
                  <c:v>-88.208491326709861</c:v>
                </c:pt>
                <c:pt idx="240">
                  <c:v>-90.19043161885709</c:v>
                </c:pt>
                <c:pt idx="241">
                  <c:v>-85.747197255659046</c:v>
                </c:pt>
                <c:pt idx="242">
                  <c:v>-85.901954877620099</c:v>
                </c:pt>
                <c:pt idx="243">
                  <c:v>-87.837741102906691</c:v>
                </c:pt>
                <c:pt idx="244">
                  <c:v>-86.562088927904313</c:v>
                </c:pt>
                <c:pt idx="245">
                  <c:v>-84.657673957178986</c:v>
                </c:pt>
                <c:pt idx="246">
                  <c:v>-85.346522098335626</c:v>
                </c:pt>
                <c:pt idx="247">
                  <c:v>-84.196956431966299</c:v>
                </c:pt>
                <c:pt idx="248">
                  <c:v>-84.706577408029688</c:v>
                </c:pt>
                <c:pt idx="249">
                  <c:v>-85.845882350863164</c:v>
                </c:pt>
                <c:pt idx="250">
                  <c:v>-84.66646923709483</c:v>
                </c:pt>
                <c:pt idx="251">
                  <c:v>-85.420620759432481</c:v>
                </c:pt>
                <c:pt idx="252">
                  <c:v>-86.901061617729468</c:v>
                </c:pt>
                <c:pt idx="253">
                  <c:v>-86.311722935842809</c:v>
                </c:pt>
                <c:pt idx="254">
                  <c:v>-87.286885098848018</c:v>
                </c:pt>
                <c:pt idx="255">
                  <c:v>-88.56812649690248</c:v>
                </c:pt>
                <c:pt idx="256">
                  <c:v>-87.247538175357931</c:v>
                </c:pt>
                <c:pt idx="257">
                  <c:v>-87.455397068955904</c:v>
                </c:pt>
                <c:pt idx="258">
                  <c:v>-88.016386770862553</c:v>
                </c:pt>
                <c:pt idx="259">
                  <c:v>-87.330250418191653</c:v>
                </c:pt>
                <c:pt idx="260">
                  <c:v>-87.664006122080067</c:v>
                </c:pt>
                <c:pt idx="261">
                  <c:v>-88.553193156923001</c:v>
                </c:pt>
                <c:pt idx="262">
                  <c:v>-88.449704241265394</c:v>
                </c:pt>
                <c:pt idx="263">
                  <c:v>-87.612046398073986</c:v>
                </c:pt>
                <c:pt idx="264">
                  <c:v>-86.887802040050929</c:v>
                </c:pt>
                <c:pt idx="265">
                  <c:v>-86.648854120307405</c:v>
                </c:pt>
                <c:pt idx="266">
                  <c:v>-86.417118998806089</c:v>
                </c:pt>
                <c:pt idx="267">
                  <c:v>-86.632490826669482</c:v>
                </c:pt>
                <c:pt idx="268">
                  <c:v>-87.114905256832273</c:v>
                </c:pt>
                <c:pt idx="269">
                  <c:v>-88.86617998645464</c:v>
                </c:pt>
                <c:pt idx="270">
                  <c:v>-87.316118684405595</c:v>
                </c:pt>
                <c:pt idx="271">
                  <c:v>-86.310942062155121</c:v>
                </c:pt>
                <c:pt idx="272">
                  <c:v>-87.694679733045902</c:v>
                </c:pt>
                <c:pt idx="273">
                  <c:v>-87.6070729734206</c:v>
                </c:pt>
                <c:pt idx="274">
                  <c:v>-86.417288555463017</c:v>
                </c:pt>
                <c:pt idx="275">
                  <c:v>-86.718313019449894</c:v>
                </c:pt>
                <c:pt idx="276">
                  <c:v>-88.214764843302575</c:v>
                </c:pt>
                <c:pt idx="277">
                  <c:v>-89.538500260192336</c:v>
                </c:pt>
                <c:pt idx="278">
                  <c:v>-90.347912123129205</c:v>
                </c:pt>
                <c:pt idx="279">
                  <c:v>-89.832209385828847</c:v>
                </c:pt>
                <c:pt idx="280">
                  <c:v>-90.420406805659397</c:v>
                </c:pt>
                <c:pt idx="281">
                  <c:v>-93.934909449036056</c:v>
                </c:pt>
                <c:pt idx="282">
                  <c:v>-92.849262680914919</c:v>
                </c:pt>
                <c:pt idx="283">
                  <c:v>-91.610143020257723</c:v>
                </c:pt>
                <c:pt idx="284">
                  <c:v>-93.298557202484403</c:v>
                </c:pt>
                <c:pt idx="285">
                  <c:v>-93.041475534604828</c:v>
                </c:pt>
                <c:pt idx="286">
                  <c:v>-92.643205122176184</c:v>
                </c:pt>
                <c:pt idx="287">
                  <c:v>-94.677882605059764</c:v>
                </c:pt>
                <c:pt idx="288">
                  <c:v>-95.360827655180515</c:v>
                </c:pt>
                <c:pt idx="289">
                  <c:v>-90.285537617551654</c:v>
                </c:pt>
                <c:pt idx="290">
                  <c:v>-90.036677653445096</c:v>
                </c:pt>
                <c:pt idx="291">
                  <c:v>-91.770636727453549</c:v>
                </c:pt>
                <c:pt idx="292">
                  <c:v>-89.850533043692579</c:v>
                </c:pt>
                <c:pt idx="293">
                  <c:v>-88.77490536825691</c:v>
                </c:pt>
                <c:pt idx="294">
                  <c:v>-89.126781530652167</c:v>
                </c:pt>
                <c:pt idx="295">
                  <c:v>-89.602841215065965</c:v>
                </c:pt>
                <c:pt idx="296">
                  <c:v>-87.143777846417564</c:v>
                </c:pt>
                <c:pt idx="297">
                  <c:v>-87.115217827367587</c:v>
                </c:pt>
                <c:pt idx="298">
                  <c:v>-88.73896895244927</c:v>
                </c:pt>
                <c:pt idx="299">
                  <c:v>-92.409988243204069</c:v>
                </c:pt>
                <c:pt idx="300">
                  <c:v>-91.064876281111495</c:v>
                </c:pt>
                <c:pt idx="301">
                  <c:v>-89.674067465028898</c:v>
                </c:pt>
                <c:pt idx="302">
                  <c:v>-92.140325757109437</c:v>
                </c:pt>
                <c:pt idx="303">
                  <c:v>-91.79831742309436</c:v>
                </c:pt>
                <c:pt idx="304">
                  <c:v>-92.633320053599846</c:v>
                </c:pt>
                <c:pt idx="305">
                  <c:v>-91.516450953181916</c:v>
                </c:pt>
                <c:pt idx="306">
                  <c:v>-90.242978284427593</c:v>
                </c:pt>
                <c:pt idx="307">
                  <c:v>-94.235139294440742</c:v>
                </c:pt>
                <c:pt idx="308">
                  <c:v>-90.495393620298742</c:v>
                </c:pt>
                <c:pt idx="309">
                  <c:v>-93.378096655781306</c:v>
                </c:pt>
                <c:pt idx="310">
                  <c:v>-95.086386984959915</c:v>
                </c:pt>
                <c:pt idx="311">
                  <c:v>-92.611205503593453</c:v>
                </c:pt>
                <c:pt idx="312">
                  <c:v>-93.480351599429682</c:v>
                </c:pt>
                <c:pt idx="313">
                  <c:v>-92.80775738972649</c:v>
                </c:pt>
                <c:pt idx="314">
                  <c:v>-92.617887357566261</c:v>
                </c:pt>
                <c:pt idx="315">
                  <c:v>-90.544821842650535</c:v>
                </c:pt>
                <c:pt idx="316">
                  <c:v>-90.971219985953212</c:v>
                </c:pt>
                <c:pt idx="317">
                  <c:v>-91.989015174168017</c:v>
                </c:pt>
                <c:pt idx="318">
                  <c:v>-95.91240951349296</c:v>
                </c:pt>
                <c:pt idx="319">
                  <c:v>-92.279016105468386</c:v>
                </c:pt>
                <c:pt idx="320">
                  <c:v>-90.505973147670673</c:v>
                </c:pt>
                <c:pt idx="321">
                  <c:v>-91.165318368220426</c:v>
                </c:pt>
                <c:pt idx="322">
                  <c:v>-91.526478216478097</c:v>
                </c:pt>
                <c:pt idx="323">
                  <c:v>-92.561688417724156</c:v>
                </c:pt>
                <c:pt idx="324">
                  <c:v>-90.435154783438904</c:v>
                </c:pt>
                <c:pt idx="325">
                  <c:v>-90.899793475633558</c:v>
                </c:pt>
                <c:pt idx="326">
                  <c:v>-90.773268672001109</c:v>
                </c:pt>
                <c:pt idx="327">
                  <c:v>-92.392781132697408</c:v>
                </c:pt>
                <c:pt idx="328">
                  <c:v>-91.20783970777974</c:v>
                </c:pt>
                <c:pt idx="329">
                  <c:v>-92.206087754272517</c:v>
                </c:pt>
                <c:pt idx="330">
                  <c:v>-93.828560161408518</c:v>
                </c:pt>
                <c:pt idx="331">
                  <c:v>-88.57870609412079</c:v>
                </c:pt>
                <c:pt idx="332">
                  <c:v>-90.843860957984475</c:v>
                </c:pt>
                <c:pt idx="333">
                  <c:v>-91.423024642675841</c:v>
                </c:pt>
                <c:pt idx="334">
                  <c:v>-89.382765121232055</c:v>
                </c:pt>
                <c:pt idx="335">
                  <c:v>-90.299230151900247</c:v>
                </c:pt>
                <c:pt idx="336">
                  <c:v>-93.010761938473635</c:v>
                </c:pt>
                <c:pt idx="337">
                  <c:v>-90.07704307420515</c:v>
                </c:pt>
                <c:pt idx="338">
                  <c:v>-90.516133595526171</c:v>
                </c:pt>
                <c:pt idx="339">
                  <c:v>-91.512565701664315</c:v>
                </c:pt>
                <c:pt idx="340">
                  <c:v>-90.300115109727457</c:v>
                </c:pt>
                <c:pt idx="341">
                  <c:v>-92.066110201231808</c:v>
                </c:pt>
                <c:pt idx="342">
                  <c:v>-92.503453185150875</c:v>
                </c:pt>
                <c:pt idx="343">
                  <c:v>-91.719640561589742</c:v>
                </c:pt>
                <c:pt idx="344">
                  <c:v>-92.001667217241959</c:v>
                </c:pt>
                <c:pt idx="345">
                  <c:v>-94.177488789601327</c:v>
                </c:pt>
                <c:pt idx="346">
                  <c:v>-95.160947264643823</c:v>
                </c:pt>
                <c:pt idx="347">
                  <c:v>-92.850052415372133</c:v>
                </c:pt>
                <c:pt idx="348">
                  <c:v>-94.209427950438112</c:v>
                </c:pt>
                <c:pt idx="349">
                  <c:v>-98.829605367492036</c:v>
                </c:pt>
                <c:pt idx="350">
                  <c:v>-98.10686751774297</c:v>
                </c:pt>
                <c:pt idx="351">
                  <c:v>-97.819109313106182</c:v>
                </c:pt>
                <c:pt idx="352">
                  <c:v>-98.992592480580058</c:v>
                </c:pt>
                <c:pt idx="353">
                  <c:v>-96.581087526332396</c:v>
                </c:pt>
                <c:pt idx="354">
                  <c:v>-93.872356035856569</c:v>
                </c:pt>
                <c:pt idx="355">
                  <c:v>-95.840820232068765</c:v>
                </c:pt>
                <c:pt idx="356">
                  <c:v>-94.750402799749111</c:v>
                </c:pt>
                <c:pt idx="357">
                  <c:v>-97.9558425783991</c:v>
                </c:pt>
                <c:pt idx="358">
                  <c:v>-96.316169132794414</c:v>
                </c:pt>
                <c:pt idx="359">
                  <c:v>-93.97131276772302</c:v>
                </c:pt>
                <c:pt idx="360">
                  <c:v>-98.243553153630842</c:v>
                </c:pt>
                <c:pt idx="361">
                  <c:v>-95.596326722805543</c:v>
                </c:pt>
                <c:pt idx="362">
                  <c:v>-96.616000472319229</c:v>
                </c:pt>
                <c:pt idx="363">
                  <c:v>-97.19021504305222</c:v>
                </c:pt>
                <c:pt idx="364">
                  <c:v>-96.292043242538924</c:v>
                </c:pt>
                <c:pt idx="365">
                  <c:v>-95.762346049998257</c:v>
                </c:pt>
                <c:pt idx="366">
                  <c:v>-97.187514527586998</c:v>
                </c:pt>
                <c:pt idx="367">
                  <c:v>-93.438940210372365</c:v>
                </c:pt>
                <c:pt idx="368">
                  <c:v>-93.967431635991218</c:v>
                </c:pt>
                <c:pt idx="369">
                  <c:v>-94.3002786619288</c:v>
                </c:pt>
                <c:pt idx="370">
                  <c:v>-94.694415612516352</c:v>
                </c:pt>
                <c:pt idx="371">
                  <c:v>-93.883749865436627</c:v>
                </c:pt>
                <c:pt idx="372">
                  <c:v>-92.764665866486794</c:v>
                </c:pt>
                <c:pt idx="373">
                  <c:v>-97.250663245714392</c:v>
                </c:pt>
                <c:pt idx="374">
                  <c:v>-96.355462261758817</c:v>
                </c:pt>
                <c:pt idx="375">
                  <c:v>-97.774554687915213</c:v>
                </c:pt>
                <c:pt idx="376">
                  <c:v>-106.61045539880128</c:v>
                </c:pt>
                <c:pt idx="377">
                  <c:v>-97.494784110768094</c:v>
                </c:pt>
                <c:pt idx="378">
                  <c:v>-97.038287825407068</c:v>
                </c:pt>
                <c:pt idx="379">
                  <c:v>-95.1786036129716</c:v>
                </c:pt>
                <c:pt idx="380">
                  <c:v>-94.073150336524535</c:v>
                </c:pt>
                <c:pt idx="381">
                  <c:v>-97.453968681790229</c:v>
                </c:pt>
                <c:pt idx="382">
                  <c:v>-94.948714954061458</c:v>
                </c:pt>
                <c:pt idx="383">
                  <c:v>-97.862313680748812</c:v>
                </c:pt>
                <c:pt idx="384">
                  <c:v>-96.094765492841532</c:v>
                </c:pt>
                <c:pt idx="385">
                  <c:v>-98.462423080041688</c:v>
                </c:pt>
                <c:pt idx="386">
                  <c:v>-99.062262144799135</c:v>
                </c:pt>
                <c:pt idx="387">
                  <c:v>-98.588475847948914</c:v>
                </c:pt>
                <c:pt idx="388">
                  <c:v>-102.05812213021572</c:v>
                </c:pt>
                <c:pt idx="389">
                  <c:v>-101.39127822893938</c:v>
                </c:pt>
                <c:pt idx="390">
                  <c:v>-103.18117456251728</c:v>
                </c:pt>
                <c:pt idx="391">
                  <c:v>-103.35406127238132</c:v>
                </c:pt>
                <c:pt idx="392">
                  <c:v>-100.46571223794894</c:v>
                </c:pt>
                <c:pt idx="393">
                  <c:v>-101.45593065931546</c:v>
                </c:pt>
                <c:pt idx="394">
                  <c:v>-101.69369244510388</c:v>
                </c:pt>
                <c:pt idx="395">
                  <c:v>-103.03368679253295</c:v>
                </c:pt>
                <c:pt idx="396">
                  <c:v>-99.050811426386417</c:v>
                </c:pt>
                <c:pt idx="397">
                  <c:v>-100.82035108300359</c:v>
                </c:pt>
                <c:pt idx="398">
                  <c:v>-97.766537093881709</c:v>
                </c:pt>
                <c:pt idx="399">
                  <c:v>-98.164811981940218</c:v>
                </c:pt>
                <c:pt idx="400">
                  <c:v>-97.889340527422561</c:v>
                </c:pt>
                <c:pt idx="401">
                  <c:v>-95.851890441277149</c:v>
                </c:pt>
                <c:pt idx="402">
                  <c:v>-96.772266362697337</c:v>
                </c:pt>
                <c:pt idx="403">
                  <c:v>-98.603944409127237</c:v>
                </c:pt>
                <c:pt idx="404">
                  <c:v>-102.24507759397891</c:v>
                </c:pt>
                <c:pt idx="405">
                  <c:v>-98.943551706002879</c:v>
                </c:pt>
                <c:pt idx="406">
                  <c:v>-97.769475468054793</c:v>
                </c:pt>
                <c:pt idx="407">
                  <c:v>-98.581639772640486</c:v>
                </c:pt>
                <c:pt idx="408">
                  <c:v>-98.451685253211394</c:v>
                </c:pt>
                <c:pt idx="409">
                  <c:v>-99.681102621696525</c:v>
                </c:pt>
                <c:pt idx="410">
                  <c:v>-100.73571691679201</c:v>
                </c:pt>
                <c:pt idx="411">
                  <c:v>-104.05421843426079</c:v>
                </c:pt>
                <c:pt idx="412">
                  <c:v>-99.36595799866474</c:v>
                </c:pt>
                <c:pt idx="413">
                  <c:v>-98.705265656953756</c:v>
                </c:pt>
                <c:pt idx="414">
                  <c:v>-100.51692526606125</c:v>
                </c:pt>
                <c:pt idx="415">
                  <c:v>-103.27388632475696</c:v>
                </c:pt>
                <c:pt idx="416">
                  <c:v>-99.886774239176887</c:v>
                </c:pt>
                <c:pt idx="417">
                  <c:v>-101.70527127421231</c:v>
                </c:pt>
                <c:pt idx="418">
                  <c:v>-98.773688245824516</c:v>
                </c:pt>
                <c:pt idx="419">
                  <c:v>-102.39450568036385</c:v>
                </c:pt>
                <c:pt idx="420">
                  <c:v>-106.49440858573047</c:v>
                </c:pt>
                <c:pt idx="421">
                  <c:v>-102.75852477061029</c:v>
                </c:pt>
                <c:pt idx="422">
                  <c:v>-105.35113031387063</c:v>
                </c:pt>
                <c:pt idx="423">
                  <c:v>-103.3486754864462</c:v>
                </c:pt>
                <c:pt idx="424">
                  <c:v>-99.166919101274928</c:v>
                </c:pt>
                <c:pt idx="425">
                  <c:v>-101.08025423828487</c:v>
                </c:pt>
                <c:pt idx="426">
                  <c:v>-100.10759614408556</c:v>
                </c:pt>
                <c:pt idx="427">
                  <c:v>-98.995683535932656</c:v>
                </c:pt>
                <c:pt idx="428">
                  <c:v>-97.9781633932555</c:v>
                </c:pt>
                <c:pt idx="429">
                  <c:v>-96.841325035801603</c:v>
                </c:pt>
                <c:pt idx="430">
                  <c:v>-100.75390645005592</c:v>
                </c:pt>
                <c:pt idx="431">
                  <c:v>-104.45257546762048</c:v>
                </c:pt>
                <c:pt idx="432">
                  <c:v>-100.63993758774696</c:v>
                </c:pt>
                <c:pt idx="433">
                  <c:v>-101.71168765967941</c:v>
                </c:pt>
                <c:pt idx="434">
                  <c:v>-101.48272174861638</c:v>
                </c:pt>
                <c:pt idx="435">
                  <c:v>-99.570938830098996</c:v>
                </c:pt>
                <c:pt idx="436">
                  <c:v>-100.67008788073845</c:v>
                </c:pt>
                <c:pt idx="437">
                  <c:v>-98.451710282861754</c:v>
                </c:pt>
                <c:pt idx="438">
                  <c:v>-98.166439324022903</c:v>
                </c:pt>
                <c:pt idx="439">
                  <c:v>-99.71683454506308</c:v>
                </c:pt>
                <c:pt idx="440">
                  <c:v>-97.564067511117585</c:v>
                </c:pt>
                <c:pt idx="441">
                  <c:v>-98.013976280431578</c:v>
                </c:pt>
                <c:pt idx="442">
                  <c:v>-101.15815116689862</c:v>
                </c:pt>
                <c:pt idx="443">
                  <c:v>-99.791907829750812</c:v>
                </c:pt>
                <c:pt idx="444">
                  <c:v>-99.277236839363056</c:v>
                </c:pt>
                <c:pt idx="445">
                  <c:v>-103.06093077165775</c:v>
                </c:pt>
                <c:pt idx="446">
                  <c:v>-102.33321863940103</c:v>
                </c:pt>
                <c:pt idx="447">
                  <c:v>-102.74715916668849</c:v>
                </c:pt>
                <c:pt idx="448">
                  <c:v>-107.92987870211589</c:v>
                </c:pt>
                <c:pt idx="449">
                  <c:v>-101.9488713546388</c:v>
                </c:pt>
                <c:pt idx="450">
                  <c:v>-103.36711543822939</c:v>
                </c:pt>
                <c:pt idx="451">
                  <c:v>-101.81747860216809</c:v>
                </c:pt>
                <c:pt idx="452">
                  <c:v>-103.1681834057692</c:v>
                </c:pt>
                <c:pt idx="453">
                  <c:v>-103.65900920581015</c:v>
                </c:pt>
                <c:pt idx="454">
                  <c:v>-105.08959362918584</c:v>
                </c:pt>
                <c:pt idx="455">
                  <c:v>-105.114926201652</c:v>
                </c:pt>
                <c:pt idx="456">
                  <c:v>-102.05097089476116</c:v>
                </c:pt>
                <c:pt idx="457">
                  <c:v>-105.34731180807394</c:v>
                </c:pt>
                <c:pt idx="458">
                  <c:v>-101.39236713472583</c:v>
                </c:pt>
                <c:pt idx="459">
                  <c:v>-101.00087813441733</c:v>
                </c:pt>
                <c:pt idx="460">
                  <c:v>-100.41386855140354</c:v>
                </c:pt>
                <c:pt idx="461">
                  <c:v>-102.44145987409159</c:v>
                </c:pt>
                <c:pt idx="462">
                  <c:v>-104.78015675765546</c:v>
                </c:pt>
                <c:pt idx="463">
                  <c:v>-102.60865478247933</c:v>
                </c:pt>
                <c:pt idx="464">
                  <c:v>-102.36386228424222</c:v>
                </c:pt>
                <c:pt idx="465">
                  <c:v>-107.00758850497357</c:v>
                </c:pt>
                <c:pt idx="466">
                  <c:v>-105.90658306137668</c:v>
                </c:pt>
                <c:pt idx="467">
                  <c:v>-106.60056073871738</c:v>
                </c:pt>
                <c:pt idx="468">
                  <c:v>-105.53757776655372</c:v>
                </c:pt>
                <c:pt idx="469">
                  <c:v>-103.53194758416403</c:v>
                </c:pt>
                <c:pt idx="470">
                  <c:v>-105.40145165290851</c:v>
                </c:pt>
                <c:pt idx="471">
                  <c:v>-105.38872071146135</c:v>
                </c:pt>
                <c:pt idx="472">
                  <c:v>-113.3770092004233</c:v>
                </c:pt>
                <c:pt idx="473">
                  <c:v>-110.44969301471434</c:v>
                </c:pt>
                <c:pt idx="474">
                  <c:v>-104.62624187564602</c:v>
                </c:pt>
                <c:pt idx="475">
                  <c:v>-104.88483908280794</c:v>
                </c:pt>
                <c:pt idx="476">
                  <c:v>-110.72382772282866</c:v>
                </c:pt>
                <c:pt idx="477">
                  <c:v>-109.26108146524821</c:v>
                </c:pt>
                <c:pt idx="478">
                  <c:v>-112.85818997437167</c:v>
                </c:pt>
                <c:pt idx="479">
                  <c:v>-109.83540117230535</c:v>
                </c:pt>
                <c:pt idx="480">
                  <c:v>-110.950310585509</c:v>
                </c:pt>
                <c:pt idx="481">
                  <c:v>-104.39566688778682</c:v>
                </c:pt>
                <c:pt idx="482">
                  <c:v>-107.82332571549392</c:v>
                </c:pt>
                <c:pt idx="483">
                  <c:v>-107.25505841599774</c:v>
                </c:pt>
                <c:pt idx="484">
                  <c:v>-110.76065561274639</c:v>
                </c:pt>
                <c:pt idx="485">
                  <c:v>-114.64477413692806</c:v>
                </c:pt>
                <c:pt idx="486">
                  <c:v>-107.88159702360953</c:v>
                </c:pt>
                <c:pt idx="487">
                  <c:v>-118.3009808251369</c:v>
                </c:pt>
                <c:pt idx="488">
                  <c:v>-110.81643773724899</c:v>
                </c:pt>
                <c:pt idx="489">
                  <c:v>-111.27969300521532</c:v>
                </c:pt>
                <c:pt idx="490">
                  <c:v>-110.30548893553261</c:v>
                </c:pt>
                <c:pt idx="491">
                  <c:v>-107.96037713290595</c:v>
                </c:pt>
                <c:pt idx="492">
                  <c:v>-111.17608160377431</c:v>
                </c:pt>
                <c:pt idx="493">
                  <c:v>-112.78991262819052</c:v>
                </c:pt>
                <c:pt idx="494">
                  <c:v>-115.26489451618131</c:v>
                </c:pt>
                <c:pt idx="495">
                  <c:v>-112.5889522400884</c:v>
                </c:pt>
                <c:pt idx="496">
                  <c:v>-110.58670600665106</c:v>
                </c:pt>
                <c:pt idx="497">
                  <c:v>-112.53723011234786</c:v>
                </c:pt>
                <c:pt idx="498">
                  <c:v>-113.96532330326305</c:v>
                </c:pt>
                <c:pt idx="499">
                  <c:v>-116.98199590808106</c:v>
                </c:pt>
                <c:pt idx="500">
                  <c:v>-115.90010730031008</c:v>
                </c:pt>
                <c:pt idx="501">
                  <c:v>-113.54354113994141</c:v>
                </c:pt>
                <c:pt idx="502">
                  <c:v>-120.11179462936009</c:v>
                </c:pt>
                <c:pt idx="503">
                  <c:v>-117.12398130273141</c:v>
                </c:pt>
                <c:pt idx="504">
                  <c:v>-119.21262678876856</c:v>
                </c:pt>
                <c:pt idx="505">
                  <c:v>-120.56679180867889</c:v>
                </c:pt>
                <c:pt idx="506">
                  <c:v>-118.91781818599451</c:v>
                </c:pt>
                <c:pt idx="507">
                  <c:v>-117.01920805188388</c:v>
                </c:pt>
                <c:pt idx="508">
                  <c:v>-129.52232687733343</c:v>
                </c:pt>
                <c:pt idx="509">
                  <c:v>-117.43390630321272</c:v>
                </c:pt>
                <c:pt idx="510">
                  <c:v>-118.38755018247518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99-4F7D-B44A-5C62C1F74E87}"/>
            </c:ext>
          </c:extLst>
        </c:ser>
        <c:ser>
          <c:idx val="2"/>
          <c:order val="2"/>
          <c:tx>
            <c:v>Oil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12700">
                <a:solidFill>
                  <a:srgbClr val="00B050"/>
                </a:solidFill>
              </a:ln>
              <a:effectLst/>
            </c:spPr>
          </c:marker>
          <c:dLbls>
            <c:dLbl>
              <c:idx val="114"/>
              <c:layout>
                <c:manualLayout>
                  <c:x val="-9.4029149036201215E-3"/>
                  <c:y val="-4.31372549019607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Oil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199-4F7D-B44A-5C62C1F74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'[2]1 - nothing'!$N$2:$N$512</c:f>
              <c:numCache>
                <c:formatCode>General</c:formatCode>
                <c:ptCount val="511"/>
                <c:pt idx="0">
                  <c:v>43.066406000000001</c:v>
                </c:pt>
                <c:pt idx="1">
                  <c:v>86.132812000000001</c:v>
                </c:pt>
                <c:pt idx="2">
                  <c:v>129.199219</c:v>
                </c:pt>
                <c:pt idx="3">
                  <c:v>172.265625</c:v>
                </c:pt>
                <c:pt idx="4">
                  <c:v>215.332031</c:v>
                </c:pt>
                <c:pt idx="5">
                  <c:v>258.398438</c:v>
                </c:pt>
                <c:pt idx="6">
                  <c:v>301.46484400000003</c:v>
                </c:pt>
                <c:pt idx="7">
                  <c:v>344.53125</c:v>
                </c:pt>
                <c:pt idx="8">
                  <c:v>387.59765599999997</c:v>
                </c:pt>
                <c:pt idx="9">
                  <c:v>430.664062</c:v>
                </c:pt>
                <c:pt idx="10">
                  <c:v>473.73046900000003</c:v>
                </c:pt>
                <c:pt idx="11">
                  <c:v>516.796875</c:v>
                </c:pt>
                <c:pt idx="12">
                  <c:v>559.86328100000003</c:v>
                </c:pt>
                <c:pt idx="13">
                  <c:v>602.92968800000006</c:v>
                </c:pt>
                <c:pt idx="14">
                  <c:v>645.99609399999997</c:v>
                </c:pt>
                <c:pt idx="15">
                  <c:v>689.0625</c:v>
                </c:pt>
                <c:pt idx="16">
                  <c:v>732.12890600000003</c:v>
                </c:pt>
                <c:pt idx="17">
                  <c:v>775.19531199999994</c:v>
                </c:pt>
                <c:pt idx="18">
                  <c:v>818.26171899999997</c:v>
                </c:pt>
                <c:pt idx="19">
                  <c:v>861.328125</c:v>
                </c:pt>
                <c:pt idx="20">
                  <c:v>904.39453100000003</c:v>
                </c:pt>
                <c:pt idx="21">
                  <c:v>947.46093800000006</c:v>
                </c:pt>
                <c:pt idx="22">
                  <c:v>990.52734399999997</c:v>
                </c:pt>
                <c:pt idx="23">
                  <c:v>1033.59375</c:v>
                </c:pt>
                <c:pt idx="24">
                  <c:v>1076.6601559999999</c:v>
                </c:pt>
                <c:pt idx="25">
                  <c:v>1119.7265620000001</c:v>
                </c:pt>
                <c:pt idx="26">
                  <c:v>1162.7929690000001</c:v>
                </c:pt>
                <c:pt idx="27">
                  <c:v>1205.859375</c:v>
                </c:pt>
                <c:pt idx="28">
                  <c:v>1248.9257809999999</c:v>
                </c:pt>
                <c:pt idx="29">
                  <c:v>1291.9921879999999</c:v>
                </c:pt>
                <c:pt idx="30">
                  <c:v>1335.0585940000001</c:v>
                </c:pt>
                <c:pt idx="31">
                  <c:v>1378.125</c:v>
                </c:pt>
                <c:pt idx="32">
                  <c:v>1421.1914059999999</c:v>
                </c:pt>
                <c:pt idx="33">
                  <c:v>1464.2578120000001</c:v>
                </c:pt>
                <c:pt idx="34">
                  <c:v>1507.3242190000001</c:v>
                </c:pt>
                <c:pt idx="35">
                  <c:v>1550.390625</c:v>
                </c:pt>
                <c:pt idx="36">
                  <c:v>1593.4570309999999</c:v>
                </c:pt>
                <c:pt idx="37">
                  <c:v>1636.5234379999999</c:v>
                </c:pt>
                <c:pt idx="38">
                  <c:v>1679.5898440000001</c:v>
                </c:pt>
                <c:pt idx="39">
                  <c:v>1722.65625</c:v>
                </c:pt>
                <c:pt idx="40">
                  <c:v>1765.7226559999999</c:v>
                </c:pt>
                <c:pt idx="41">
                  <c:v>1808.7890620000001</c:v>
                </c:pt>
                <c:pt idx="42">
                  <c:v>1851.8554690000001</c:v>
                </c:pt>
                <c:pt idx="43">
                  <c:v>1894.921875</c:v>
                </c:pt>
                <c:pt idx="44">
                  <c:v>1937.9882809999999</c:v>
                </c:pt>
                <c:pt idx="45">
                  <c:v>1981.0546879999999</c:v>
                </c:pt>
                <c:pt idx="46">
                  <c:v>2024.1210940000001</c:v>
                </c:pt>
                <c:pt idx="47">
                  <c:v>2067.1875</c:v>
                </c:pt>
                <c:pt idx="48">
                  <c:v>2110.2539059999999</c:v>
                </c:pt>
                <c:pt idx="49">
                  <c:v>2153.3203119999998</c:v>
                </c:pt>
                <c:pt idx="50">
                  <c:v>2196.3867190000001</c:v>
                </c:pt>
                <c:pt idx="51">
                  <c:v>2239.453125</c:v>
                </c:pt>
                <c:pt idx="52">
                  <c:v>2282.5195309999999</c:v>
                </c:pt>
                <c:pt idx="53">
                  <c:v>2325.5859380000002</c:v>
                </c:pt>
                <c:pt idx="54">
                  <c:v>2368.6523440000001</c:v>
                </c:pt>
                <c:pt idx="55">
                  <c:v>2411.71875</c:v>
                </c:pt>
                <c:pt idx="56">
                  <c:v>2454.7851559999999</c:v>
                </c:pt>
                <c:pt idx="57">
                  <c:v>2497.8515619999998</c:v>
                </c:pt>
                <c:pt idx="58">
                  <c:v>2540.9179690000001</c:v>
                </c:pt>
                <c:pt idx="59">
                  <c:v>2583.984375</c:v>
                </c:pt>
                <c:pt idx="60">
                  <c:v>2627.0507809999999</c:v>
                </c:pt>
                <c:pt idx="61">
                  <c:v>2670.1171880000002</c:v>
                </c:pt>
                <c:pt idx="62">
                  <c:v>2713.1835940000001</c:v>
                </c:pt>
                <c:pt idx="63">
                  <c:v>2756.25</c:v>
                </c:pt>
                <c:pt idx="64">
                  <c:v>2799.3164059999999</c:v>
                </c:pt>
                <c:pt idx="65">
                  <c:v>2842.3828119999998</c:v>
                </c:pt>
                <c:pt idx="66">
                  <c:v>2885.4492190000001</c:v>
                </c:pt>
                <c:pt idx="67">
                  <c:v>2928.515625</c:v>
                </c:pt>
                <c:pt idx="68">
                  <c:v>2971.5820309999999</c:v>
                </c:pt>
                <c:pt idx="69">
                  <c:v>3014.6484380000002</c:v>
                </c:pt>
                <c:pt idx="70">
                  <c:v>3057.7148440000001</c:v>
                </c:pt>
                <c:pt idx="71">
                  <c:v>3100.78125</c:v>
                </c:pt>
                <c:pt idx="72">
                  <c:v>3143.8476559999999</c:v>
                </c:pt>
                <c:pt idx="73">
                  <c:v>3186.9140619999998</c:v>
                </c:pt>
                <c:pt idx="74">
                  <c:v>3229.9804690000001</c:v>
                </c:pt>
                <c:pt idx="75">
                  <c:v>3273.046875</c:v>
                </c:pt>
                <c:pt idx="76">
                  <c:v>3316.1132809999999</c:v>
                </c:pt>
                <c:pt idx="77">
                  <c:v>3359.1796880000002</c:v>
                </c:pt>
                <c:pt idx="78">
                  <c:v>3402.2460940000001</c:v>
                </c:pt>
                <c:pt idx="79">
                  <c:v>3445.3125</c:v>
                </c:pt>
                <c:pt idx="80">
                  <c:v>3488.3789059999999</c:v>
                </c:pt>
                <c:pt idx="81">
                  <c:v>3531.4453119999998</c:v>
                </c:pt>
                <c:pt idx="82">
                  <c:v>3574.5117190000001</c:v>
                </c:pt>
                <c:pt idx="83">
                  <c:v>3617.578125</c:v>
                </c:pt>
                <c:pt idx="84">
                  <c:v>3660.6445309999999</c:v>
                </c:pt>
                <c:pt idx="85">
                  <c:v>3703.7109380000002</c:v>
                </c:pt>
                <c:pt idx="86">
                  <c:v>3746.7773440000001</c:v>
                </c:pt>
                <c:pt idx="87">
                  <c:v>3789.84375</c:v>
                </c:pt>
                <c:pt idx="88">
                  <c:v>3832.9101559999999</c:v>
                </c:pt>
                <c:pt idx="89">
                  <c:v>3875.9765619999998</c:v>
                </c:pt>
                <c:pt idx="90">
                  <c:v>3919.0429690000001</c:v>
                </c:pt>
                <c:pt idx="91">
                  <c:v>3962.109375</c:v>
                </c:pt>
                <c:pt idx="92">
                  <c:v>4005.1757809999999</c:v>
                </c:pt>
                <c:pt idx="93">
                  <c:v>4048.2421880000002</c:v>
                </c:pt>
                <c:pt idx="94">
                  <c:v>4091.3085940000001</c:v>
                </c:pt>
                <c:pt idx="95">
                  <c:v>4134.375</c:v>
                </c:pt>
                <c:pt idx="96">
                  <c:v>4177.4414059999999</c:v>
                </c:pt>
                <c:pt idx="97">
                  <c:v>4220.5078119999998</c:v>
                </c:pt>
                <c:pt idx="98">
                  <c:v>4263.5742190000001</c:v>
                </c:pt>
                <c:pt idx="99">
                  <c:v>4306.640625</c:v>
                </c:pt>
                <c:pt idx="100">
                  <c:v>4349.7070309999999</c:v>
                </c:pt>
                <c:pt idx="101">
                  <c:v>4392.7734380000002</c:v>
                </c:pt>
                <c:pt idx="102">
                  <c:v>4435.8398440000001</c:v>
                </c:pt>
                <c:pt idx="103">
                  <c:v>4478.90625</c:v>
                </c:pt>
                <c:pt idx="104">
                  <c:v>4521.9726559999999</c:v>
                </c:pt>
                <c:pt idx="105">
                  <c:v>4565.0390619999998</c:v>
                </c:pt>
                <c:pt idx="106">
                  <c:v>4608.1054690000001</c:v>
                </c:pt>
                <c:pt idx="107">
                  <c:v>4651.171875</c:v>
                </c:pt>
                <c:pt idx="108">
                  <c:v>4694.2382809999999</c:v>
                </c:pt>
                <c:pt idx="109">
                  <c:v>4737.3046880000002</c:v>
                </c:pt>
                <c:pt idx="110">
                  <c:v>4780.3710940000001</c:v>
                </c:pt>
                <c:pt idx="111">
                  <c:v>4823.4375</c:v>
                </c:pt>
                <c:pt idx="112">
                  <c:v>4866.5039059999999</c:v>
                </c:pt>
                <c:pt idx="113">
                  <c:v>4909.5703119999998</c:v>
                </c:pt>
                <c:pt idx="114">
                  <c:v>4952.6367190000001</c:v>
                </c:pt>
                <c:pt idx="115">
                  <c:v>4995.703125</c:v>
                </c:pt>
                <c:pt idx="116">
                  <c:v>5038.7695309999999</c:v>
                </c:pt>
                <c:pt idx="117">
                  <c:v>5081.8359380000002</c:v>
                </c:pt>
                <c:pt idx="118">
                  <c:v>5124.9023440000001</c:v>
                </c:pt>
                <c:pt idx="119">
                  <c:v>5167.96875</c:v>
                </c:pt>
                <c:pt idx="120">
                  <c:v>5211.0351559999999</c:v>
                </c:pt>
                <c:pt idx="121">
                  <c:v>5254.1015619999998</c:v>
                </c:pt>
                <c:pt idx="122">
                  <c:v>5297.1679690000001</c:v>
                </c:pt>
                <c:pt idx="123">
                  <c:v>5340.234375</c:v>
                </c:pt>
                <c:pt idx="124">
                  <c:v>5383.3007809999999</c:v>
                </c:pt>
                <c:pt idx="125">
                  <c:v>5426.3671880000002</c:v>
                </c:pt>
                <c:pt idx="126">
                  <c:v>5469.4335940000001</c:v>
                </c:pt>
                <c:pt idx="127">
                  <c:v>5512.5</c:v>
                </c:pt>
                <c:pt idx="128">
                  <c:v>5555.5664059999999</c:v>
                </c:pt>
                <c:pt idx="129">
                  <c:v>5598.6328119999998</c:v>
                </c:pt>
                <c:pt idx="130">
                  <c:v>5641.6992190000001</c:v>
                </c:pt>
                <c:pt idx="131">
                  <c:v>5684.765625</c:v>
                </c:pt>
                <c:pt idx="132">
                  <c:v>5727.8320309999999</c:v>
                </c:pt>
                <c:pt idx="133">
                  <c:v>5770.8984380000002</c:v>
                </c:pt>
                <c:pt idx="134">
                  <c:v>5813.9648440000001</c:v>
                </c:pt>
                <c:pt idx="135">
                  <c:v>5857.03125</c:v>
                </c:pt>
                <c:pt idx="136">
                  <c:v>5900.0976559999999</c:v>
                </c:pt>
                <c:pt idx="137">
                  <c:v>5943.1640619999998</c:v>
                </c:pt>
                <c:pt idx="138">
                  <c:v>5986.2304690000001</c:v>
                </c:pt>
                <c:pt idx="139">
                  <c:v>6029.296875</c:v>
                </c:pt>
                <c:pt idx="140">
                  <c:v>6072.3632809999999</c:v>
                </c:pt>
                <c:pt idx="141">
                  <c:v>6115.4296880000002</c:v>
                </c:pt>
                <c:pt idx="142">
                  <c:v>6158.4960940000001</c:v>
                </c:pt>
                <c:pt idx="143">
                  <c:v>6201.5625</c:v>
                </c:pt>
                <c:pt idx="144">
                  <c:v>6244.6289059999999</c:v>
                </c:pt>
                <c:pt idx="145">
                  <c:v>6287.6953119999998</c:v>
                </c:pt>
                <c:pt idx="146">
                  <c:v>6330.7617190000001</c:v>
                </c:pt>
                <c:pt idx="147">
                  <c:v>6373.828125</c:v>
                </c:pt>
                <c:pt idx="148">
                  <c:v>6416.8945309999999</c:v>
                </c:pt>
                <c:pt idx="149">
                  <c:v>6459.9609380000002</c:v>
                </c:pt>
                <c:pt idx="150">
                  <c:v>6503.0273440000001</c:v>
                </c:pt>
                <c:pt idx="151">
                  <c:v>6546.09375</c:v>
                </c:pt>
                <c:pt idx="152">
                  <c:v>6589.1601559999999</c:v>
                </c:pt>
                <c:pt idx="153">
                  <c:v>6632.2265619999998</c:v>
                </c:pt>
                <c:pt idx="154">
                  <c:v>6675.2929690000001</c:v>
                </c:pt>
                <c:pt idx="155">
                  <c:v>6718.359375</c:v>
                </c:pt>
                <c:pt idx="156">
                  <c:v>6761.4257809999999</c:v>
                </c:pt>
                <c:pt idx="157">
                  <c:v>6804.4921880000002</c:v>
                </c:pt>
                <c:pt idx="158">
                  <c:v>6847.5585940000001</c:v>
                </c:pt>
                <c:pt idx="159">
                  <c:v>6890.625</c:v>
                </c:pt>
                <c:pt idx="160">
                  <c:v>6933.6914059999999</c:v>
                </c:pt>
                <c:pt idx="161">
                  <c:v>6976.7578119999998</c:v>
                </c:pt>
                <c:pt idx="162">
                  <c:v>7019.8242190000001</c:v>
                </c:pt>
                <c:pt idx="163">
                  <c:v>7062.890625</c:v>
                </c:pt>
                <c:pt idx="164">
                  <c:v>7105.9570309999999</c:v>
                </c:pt>
                <c:pt idx="165">
                  <c:v>7149.0234380000002</c:v>
                </c:pt>
                <c:pt idx="166">
                  <c:v>7192.0898440000001</c:v>
                </c:pt>
                <c:pt idx="167">
                  <c:v>7235.15625</c:v>
                </c:pt>
                <c:pt idx="168">
                  <c:v>7278.2226559999999</c:v>
                </c:pt>
                <c:pt idx="169">
                  <c:v>7321.2890619999998</c:v>
                </c:pt>
                <c:pt idx="170">
                  <c:v>7364.3554690000001</c:v>
                </c:pt>
                <c:pt idx="171">
                  <c:v>7407.421875</c:v>
                </c:pt>
                <c:pt idx="172">
                  <c:v>7450.4882809999999</c:v>
                </c:pt>
                <c:pt idx="173">
                  <c:v>7493.5546880000002</c:v>
                </c:pt>
                <c:pt idx="174">
                  <c:v>7536.6210940000001</c:v>
                </c:pt>
                <c:pt idx="175">
                  <c:v>7579.6875</c:v>
                </c:pt>
                <c:pt idx="176">
                  <c:v>7622.7539059999999</c:v>
                </c:pt>
                <c:pt idx="177">
                  <c:v>7665.8203119999998</c:v>
                </c:pt>
                <c:pt idx="178">
                  <c:v>7708.8867190000001</c:v>
                </c:pt>
                <c:pt idx="179">
                  <c:v>7751.953125</c:v>
                </c:pt>
                <c:pt idx="180">
                  <c:v>7795.0195309999999</c:v>
                </c:pt>
                <c:pt idx="181">
                  <c:v>7838.0859380000002</c:v>
                </c:pt>
                <c:pt idx="182">
                  <c:v>7881.1523440000001</c:v>
                </c:pt>
                <c:pt idx="183">
                  <c:v>7924.21875</c:v>
                </c:pt>
                <c:pt idx="184">
                  <c:v>7967.2851559999999</c:v>
                </c:pt>
                <c:pt idx="185">
                  <c:v>8010.3515619999998</c:v>
                </c:pt>
                <c:pt idx="186">
                  <c:v>8053.4179690000001</c:v>
                </c:pt>
                <c:pt idx="187">
                  <c:v>8096.484375</c:v>
                </c:pt>
                <c:pt idx="188">
                  <c:v>8139.5507809999999</c:v>
                </c:pt>
                <c:pt idx="189">
                  <c:v>8182.6171880000002</c:v>
                </c:pt>
                <c:pt idx="190">
                  <c:v>8225.6835940000001</c:v>
                </c:pt>
                <c:pt idx="191">
                  <c:v>8268.75</c:v>
                </c:pt>
                <c:pt idx="192">
                  <c:v>8311.8164059999999</c:v>
                </c:pt>
                <c:pt idx="193">
                  <c:v>8354.8828119999998</c:v>
                </c:pt>
                <c:pt idx="194">
                  <c:v>8397.9492190000001</c:v>
                </c:pt>
                <c:pt idx="195">
                  <c:v>8441.015625</c:v>
                </c:pt>
                <c:pt idx="196">
                  <c:v>8484.0820309999999</c:v>
                </c:pt>
                <c:pt idx="197">
                  <c:v>8527.1484380000002</c:v>
                </c:pt>
                <c:pt idx="198">
                  <c:v>8570.2148440000001</c:v>
                </c:pt>
                <c:pt idx="199">
                  <c:v>8613.28125</c:v>
                </c:pt>
                <c:pt idx="200">
                  <c:v>8656.3476559999999</c:v>
                </c:pt>
                <c:pt idx="201">
                  <c:v>8699.4140619999998</c:v>
                </c:pt>
                <c:pt idx="202">
                  <c:v>8742.4804690000001</c:v>
                </c:pt>
                <c:pt idx="203">
                  <c:v>8785.546875</c:v>
                </c:pt>
                <c:pt idx="204">
                  <c:v>8828.6132809999999</c:v>
                </c:pt>
                <c:pt idx="205">
                  <c:v>8871.6796880000002</c:v>
                </c:pt>
                <c:pt idx="206">
                  <c:v>8914.7460940000001</c:v>
                </c:pt>
                <c:pt idx="207">
                  <c:v>8957.8125</c:v>
                </c:pt>
                <c:pt idx="208">
                  <c:v>9000.8789059999999</c:v>
                </c:pt>
                <c:pt idx="209">
                  <c:v>9043.9453119999998</c:v>
                </c:pt>
                <c:pt idx="210">
                  <c:v>9087.0117190000001</c:v>
                </c:pt>
                <c:pt idx="211">
                  <c:v>9130.078125</c:v>
                </c:pt>
                <c:pt idx="212">
                  <c:v>9173.1445309999999</c:v>
                </c:pt>
                <c:pt idx="213">
                  <c:v>9216.2109380000002</c:v>
                </c:pt>
                <c:pt idx="214">
                  <c:v>9259.2773440000001</c:v>
                </c:pt>
                <c:pt idx="215">
                  <c:v>9302.34375</c:v>
                </c:pt>
                <c:pt idx="216">
                  <c:v>9345.4101559999999</c:v>
                </c:pt>
                <c:pt idx="217">
                  <c:v>9388.4765619999998</c:v>
                </c:pt>
                <c:pt idx="218">
                  <c:v>9431.5429690000001</c:v>
                </c:pt>
                <c:pt idx="219">
                  <c:v>9474.609375</c:v>
                </c:pt>
                <c:pt idx="220">
                  <c:v>9517.6757809999999</c:v>
                </c:pt>
                <c:pt idx="221">
                  <c:v>9560.7421880000002</c:v>
                </c:pt>
                <c:pt idx="222">
                  <c:v>9603.8085940000001</c:v>
                </c:pt>
                <c:pt idx="223">
                  <c:v>9646.875</c:v>
                </c:pt>
                <c:pt idx="224">
                  <c:v>9689.9414059999999</c:v>
                </c:pt>
                <c:pt idx="225">
                  <c:v>9733.0078119999998</c:v>
                </c:pt>
                <c:pt idx="226">
                  <c:v>9776.0742190000001</c:v>
                </c:pt>
                <c:pt idx="227">
                  <c:v>9819.140625</c:v>
                </c:pt>
                <c:pt idx="228">
                  <c:v>9862.2070309999999</c:v>
                </c:pt>
                <c:pt idx="229">
                  <c:v>9905.2734380000002</c:v>
                </c:pt>
                <c:pt idx="230">
                  <c:v>9948.3398440000001</c:v>
                </c:pt>
                <c:pt idx="231">
                  <c:v>9991.40625</c:v>
                </c:pt>
                <c:pt idx="232">
                  <c:v>10034.472656</c:v>
                </c:pt>
                <c:pt idx="233">
                  <c:v>10077.539062</c:v>
                </c:pt>
                <c:pt idx="234">
                  <c:v>10120.605469</c:v>
                </c:pt>
                <c:pt idx="235">
                  <c:v>10163.671875</c:v>
                </c:pt>
                <c:pt idx="236">
                  <c:v>10206.738281</c:v>
                </c:pt>
                <c:pt idx="237">
                  <c:v>10249.804688</c:v>
                </c:pt>
                <c:pt idx="238">
                  <c:v>10292.871094</c:v>
                </c:pt>
                <c:pt idx="239">
                  <c:v>10335.9375</c:v>
                </c:pt>
                <c:pt idx="240">
                  <c:v>10379.003906</c:v>
                </c:pt>
                <c:pt idx="241">
                  <c:v>10422.070312</c:v>
                </c:pt>
                <c:pt idx="242">
                  <c:v>10465.136719</c:v>
                </c:pt>
                <c:pt idx="243">
                  <c:v>10508.203125</c:v>
                </c:pt>
                <c:pt idx="244">
                  <c:v>10551.269531</c:v>
                </c:pt>
                <c:pt idx="245">
                  <c:v>10594.335938</c:v>
                </c:pt>
                <c:pt idx="246">
                  <c:v>10637.402344</c:v>
                </c:pt>
                <c:pt idx="247">
                  <c:v>10680.46875</c:v>
                </c:pt>
                <c:pt idx="248">
                  <c:v>10723.535156</c:v>
                </c:pt>
                <c:pt idx="249">
                  <c:v>10766.601562</c:v>
                </c:pt>
                <c:pt idx="250">
                  <c:v>10809.667969</c:v>
                </c:pt>
                <c:pt idx="251">
                  <c:v>10852.734375</c:v>
                </c:pt>
                <c:pt idx="252">
                  <c:v>10895.800781</c:v>
                </c:pt>
                <c:pt idx="253">
                  <c:v>10938.867188</c:v>
                </c:pt>
                <c:pt idx="254">
                  <c:v>10981.933594</c:v>
                </c:pt>
                <c:pt idx="255">
                  <c:v>11025</c:v>
                </c:pt>
                <c:pt idx="256">
                  <c:v>11068.066406</c:v>
                </c:pt>
                <c:pt idx="257">
                  <c:v>11111.132812</c:v>
                </c:pt>
                <c:pt idx="258">
                  <c:v>11154.199219</c:v>
                </c:pt>
                <c:pt idx="259">
                  <c:v>11197.265625</c:v>
                </c:pt>
                <c:pt idx="260">
                  <c:v>11240.332031</c:v>
                </c:pt>
                <c:pt idx="261">
                  <c:v>11283.398438</c:v>
                </c:pt>
                <c:pt idx="262">
                  <c:v>11326.464844</c:v>
                </c:pt>
                <c:pt idx="263">
                  <c:v>11369.53125</c:v>
                </c:pt>
                <c:pt idx="264">
                  <c:v>11412.597656</c:v>
                </c:pt>
                <c:pt idx="265">
                  <c:v>11455.664062</c:v>
                </c:pt>
                <c:pt idx="266">
                  <c:v>11498.730469</c:v>
                </c:pt>
                <c:pt idx="267">
                  <c:v>11541.796875</c:v>
                </c:pt>
                <c:pt idx="268">
                  <c:v>11584.863281</c:v>
                </c:pt>
                <c:pt idx="269">
                  <c:v>11627.929688</c:v>
                </c:pt>
                <c:pt idx="270">
                  <c:v>11670.996094</c:v>
                </c:pt>
                <c:pt idx="271">
                  <c:v>11714.0625</c:v>
                </c:pt>
                <c:pt idx="272">
                  <c:v>11757.128906</c:v>
                </c:pt>
                <c:pt idx="273">
                  <c:v>11800.195312</c:v>
                </c:pt>
                <c:pt idx="274">
                  <c:v>11843.261719</c:v>
                </c:pt>
                <c:pt idx="275">
                  <c:v>11886.328125</c:v>
                </c:pt>
                <c:pt idx="276">
                  <c:v>11929.394531</c:v>
                </c:pt>
                <c:pt idx="277">
                  <c:v>11972.460938</c:v>
                </c:pt>
                <c:pt idx="278">
                  <c:v>12015.527344</c:v>
                </c:pt>
                <c:pt idx="279">
                  <c:v>12058.59375</c:v>
                </c:pt>
                <c:pt idx="280">
                  <c:v>12101.660156</c:v>
                </c:pt>
                <c:pt idx="281">
                  <c:v>12144.726562</c:v>
                </c:pt>
                <c:pt idx="282">
                  <c:v>12187.792969</c:v>
                </c:pt>
                <c:pt idx="283">
                  <c:v>12230.859375</c:v>
                </c:pt>
                <c:pt idx="284">
                  <c:v>12273.925781</c:v>
                </c:pt>
                <c:pt idx="285">
                  <c:v>12316.992188</c:v>
                </c:pt>
                <c:pt idx="286">
                  <c:v>12360.058594</c:v>
                </c:pt>
                <c:pt idx="287">
                  <c:v>12403.125</c:v>
                </c:pt>
                <c:pt idx="288">
                  <c:v>12446.191406</c:v>
                </c:pt>
                <c:pt idx="289">
                  <c:v>12489.257812</c:v>
                </c:pt>
                <c:pt idx="290">
                  <c:v>12532.324219</c:v>
                </c:pt>
                <c:pt idx="291">
                  <c:v>12575.390625</c:v>
                </c:pt>
                <c:pt idx="292">
                  <c:v>12618.457031</c:v>
                </c:pt>
                <c:pt idx="293">
                  <c:v>12661.523438</c:v>
                </c:pt>
                <c:pt idx="294">
                  <c:v>12704.589844</c:v>
                </c:pt>
                <c:pt idx="295">
                  <c:v>12747.65625</c:v>
                </c:pt>
                <c:pt idx="296">
                  <c:v>12790.722656</c:v>
                </c:pt>
                <c:pt idx="297">
                  <c:v>12833.789062</c:v>
                </c:pt>
                <c:pt idx="298">
                  <c:v>12876.855469</c:v>
                </c:pt>
                <c:pt idx="299">
                  <c:v>12919.921875</c:v>
                </c:pt>
                <c:pt idx="300">
                  <c:v>12962.988281</c:v>
                </c:pt>
                <c:pt idx="301">
                  <c:v>13006.054688</c:v>
                </c:pt>
                <c:pt idx="302">
                  <c:v>13049.121094</c:v>
                </c:pt>
                <c:pt idx="303">
                  <c:v>13092.1875</c:v>
                </c:pt>
                <c:pt idx="304">
                  <c:v>13135.253906</c:v>
                </c:pt>
                <c:pt idx="305">
                  <c:v>13178.320312</c:v>
                </c:pt>
                <c:pt idx="306">
                  <c:v>13221.386719</c:v>
                </c:pt>
                <c:pt idx="307">
                  <c:v>13264.453125</c:v>
                </c:pt>
                <c:pt idx="308">
                  <c:v>13307.519531</c:v>
                </c:pt>
                <c:pt idx="309">
                  <c:v>13350.585938</c:v>
                </c:pt>
                <c:pt idx="310">
                  <c:v>13393.652344</c:v>
                </c:pt>
                <c:pt idx="311">
                  <c:v>13436.71875</c:v>
                </c:pt>
                <c:pt idx="312">
                  <c:v>13479.785156</c:v>
                </c:pt>
                <c:pt idx="313">
                  <c:v>13522.851562</c:v>
                </c:pt>
                <c:pt idx="314">
                  <c:v>13565.917969</c:v>
                </c:pt>
                <c:pt idx="315">
                  <c:v>13608.984375</c:v>
                </c:pt>
                <c:pt idx="316">
                  <c:v>13652.050781</c:v>
                </c:pt>
                <c:pt idx="317">
                  <c:v>13695.117188</c:v>
                </c:pt>
                <c:pt idx="318">
                  <c:v>13738.183594</c:v>
                </c:pt>
                <c:pt idx="319">
                  <c:v>13781.25</c:v>
                </c:pt>
                <c:pt idx="320">
                  <c:v>13824.316406</c:v>
                </c:pt>
                <c:pt idx="321">
                  <c:v>13867.382812</c:v>
                </c:pt>
                <c:pt idx="322">
                  <c:v>13910.449219</c:v>
                </c:pt>
                <c:pt idx="323">
                  <c:v>13953.515625</c:v>
                </c:pt>
                <c:pt idx="324">
                  <c:v>13996.582031</c:v>
                </c:pt>
                <c:pt idx="325">
                  <c:v>14039.648438</c:v>
                </c:pt>
                <c:pt idx="326">
                  <c:v>14082.714844</c:v>
                </c:pt>
                <c:pt idx="327">
                  <c:v>14125.78125</c:v>
                </c:pt>
                <c:pt idx="328">
                  <c:v>14168.847656</c:v>
                </c:pt>
                <c:pt idx="329">
                  <c:v>14211.914062</c:v>
                </c:pt>
                <c:pt idx="330">
                  <c:v>14254.980469</c:v>
                </c:pt>
                <c:pt idx="331">
                  <c:v>14298.046875</c:v>
                </c:pt>
                <c:pt idx="332">
                  <c:v>14341.113281</c:v>
                </c:pt>
                <c:pt idx="333">
                  <c:v>14384.179688</c:v>
                </c:pt>
                <c:pt idx="334">
                  <c:v>14427.246094</c:v>
                </c:pt>
                <c:pt idx="335">
                  <c:v>14470.3125</c:v>
                </c:pt>
                <c:pt idx="336">
                  <c:v>14513.378906</c:v>
                </c:pt>
                <c:pt idx="337">
                  <c:v>14556.445312</c:v>
                </c:pt>
                <c:pt idx="338">
                  <c:v>14599.511719</c:v>
                </c:pt>
                <c:pt idx="339">
                  <c:v>14642.578125</c:v>
                </c:pt>
                <c:pt idx="340">
                  <c:v>14685.644531</c:v>
                </c:pt>
                <c:pt idx="341">
                  <c:v>14728.710938</c:v>
                </c:pt>
                <c:pt idx="342">
                  <c:v>14771.777344</c:v>
                </c:pt>
                <c:pt idx="343">
                  <c:v>14814.84375</c:v>
                </c:pt>
                <c:pt idx="344">
                  <c:v>14857.910156</c:v>
                </c:pt>
                <c:pt idx="345">
                  <c:v>14900.976562</c:v>
                </c:pt>
                <c:pt idx="346">
                  <c:v>14944.042969</c:v>
                </c:pt>
                <c:pt idx="347">
                  <c:v>14987.109375</c:v>
                </c:pt>
                <c:pt idx="348">
                  <c:v>15030.175781</c:v>
                </c:pt>
                <c:pt idx="349">
                  <c:v>15073.242188</c:v>
                </c:pt>
                <c:pt idx="350">
                  <c:v>15116.308594</c:v>
                </c:pt>
                <c:pt idx="351">
                  <c:v>15159.375</c:v>
                </c:pt>
                <c:pt idx="352">
                  <c:v>15202.441406</c:v>
                </c:pt>
                <c:pt idx="353">
                  <c:v>15245.507812</c:v>
                </c:pt>
                <c:pt idx="354">
                  <c:v>15288.574219</c:v>
                </c:pt>
                <c:pt idx="355">
                  <c:v>15331.640625</c:v>
                </c:pt>
                <c:pt idx="356">
                  <c:v>15374.707031</c:v>
                </c:pt>
                <c:pt idx="357">
                  <c:v>15417.773438</c:v>
                </c:pt>
                <c:pt idx="358">
                  <c:v>15460.839844</c:v>
                </c:pt>
                <c:pt idx="359">
                  <c:v>15503.90625</c:v>
                </c:pt>
                <c:pt idx="360">
                  <c:v>15546.972656</c:v>
                </c:pt>
                <c:pt idx="361">
                  <c:v>15590.039062</c:v>
                </c:pt>
                <c:pt idx="362">
                  <c:v>15633.105469</c:v>
                </c:pt>
                <c:pt idx="363">
                  <c:v>15676.171875</c:v>
                </c:pt>
                <c:pt idx="364">
                  <c:v>15719.238281</c:v>
                </c:pt>
                <c:pt idx="365">
                  <c:v>15762.304688</c:v>
                </c:pt>
                <c:pt idx="366">
                  <c:v>15805.371094</c:v>
                </c:pt>
                <c:pt idx="367">
                  <c:v>15848.4375</c:v>
                </c:pt>
                <c:pt idx="368">
                  <c:v>15891.503906</c:v>
                </c:pt>
                <c:pt idx="369">
                  <c:v>15934.570312</c:v>
                </c:pt>
                <c:pt idx="370">
                  <c:v>15977.636719</c:v>
                </c:pt>
                <c:pt idx="371">
                  <c:v>16020.703125</c:v>
                </c:pt>
                <c:pt idx="372">
                  <c:v>16063.769531</c:v>
                </c:pt>
                <c:pt idx="373">
                  <c:v>16106.835938</c:v>
                </c:pt>
                <c:pt idx="374">
                  <c:v>16149.902344</c:v>
                </c:pt>
                <c:pt idx="375">
                  <c:v>16192.96875</c:v>
                </c:pt>
                <c:pt idx="376">
                  <c:v>16236.035156</c:v>
                </c:pt>
                <c:pt idx="377">
                  <c:v>16279.101562</c:v>
                </c:pt>
                <c:pt idx="378">
                  <c:v>16322.167969</c:v>
                </c:pt>
                <c:pt idx="379">
                  <c:v>16365.234375</c:v>
                </c:pt>
                <c:pt idx="380">
                  <c:v>16408.300781000002</c:v>
                </c:pt>
                <c:pt idx="381">
                  <c:v>16451.367188</c:v>
                </c:pt>
                <c:pt idx="382">
                  <c:v>16494.433593999998</c:v>
                </c:pt>
                <c:pt idx="383">
                  <c:v>16537.5</c:v>
                </c:pt>
                <c:pt idx="384">
                  <c:v>16580.566406000002</c:v>
                </c:pt>
                <c:pt idx="385">
                  <c:v>16623.632812</c:v>
                </c:pt>
                <c:pt idx="386">
                  <c:v>16666.699218999998</c:v>
                </c:pt>
                <c:pt idx="387">
                  <c:v>16709.765625</c:v>
                </c:pt>
                <c:pt idx="388">
                  <c:v>16752.832031000002</c:v>
                </c:pt>
                <c:pt idx="389">
                  <c:v>16795.898438</c:v>
                </c:pt>
                <c:pt idx="390">
                  <c:v>16838.964843999998</c:v>
                </c:pt>
                <c:pt idx="391">
                  <c:v>16882.03125</c:v>
                </c:pt>
                <c:pt idx="392">
                  <c:v>16925.097656000002</c:v>
                </c:pt>
                <c:pt idx="393">
                  <c:v>16968.164062</c:v>
                </c:pt>
                <c:pt idx="394">
                  <c:v>17011.230468999998</c:v>
                </c:pt>
                <c:pt idx="395">
                  <c:v>17054.296875</c:v>
                </c:pt>
                <c:pt idx="396">
                  <c:v>17097.363281000002</c:v>
                </c:pt>
                <c:pt idx="397">
                  <c:v>17140.429688</c:v>
                </c:pt>
                <c:pt idx="398">
                  <c:v>17183.496093999998</c:v>
                </c:pt>
                <c:pt idx="399">
                  <c:v>17226.5625</c:v>
                </c:pt>
                <c:pt idx="400">
                  <c:v>17269.628906000002</c:v>
                </c:pt>
                <c:pt idx="401">
                  <c:v>17312.695312</c:v>
                </c:pt>
                <c:pt idx="402">
                  <c:v>17355.761718999998</c:v>
                </c:pt>
                <c:pt idx="403">
                  <c:v>17398.828125</c:v>
                </c:pt>
                <c:pt idx="404">
                  <c:v>17441.894531000002</c:v>
                </c:pt>
                <c:pt idx="405">
                  <c:v>17484.960938</c:v>
                </c:pt>
                <c:pt idx="406">
                  <c:v>17528.027343999998</c:v>
                </c:pt>
                <c:pt idx="407">
                  <c:v>17571.09375</c:v>
                </c:pt>
                <c:pt idx="408">
                  <c:v>17614.160156000002</c:v>
                </c:pt>
                <c:pt idx="409">
                  <c:v>17657.226562</c:v>
                </c:pt>
                <c:pt idx="410">
                  <c:v>17700.292968999998</c:v>
                </c:pt>
                <c:pt idx="411">
                  <c:v>17743.359375</c:v>
                </c:pt>
                <c:pt idx="412">
                  <c:v>17786.425781000002</c:v>
                </c:pt>
                <c:pt idx="413">
                  <c:v>17829.492188</c:v>
                </c:pt>
                <c:pt idx="414">
                  <c:v>17872.558593999998</c:v>
                </c:pt>
                <c:pt idx="415">
                  <c:v>17915.625</c:v>
                </c:pt>
                <c:pt idx="416">
                  <c:v>17958.691406000002</c:v>
                </c:pt>
                <c:pt idx="417">
                  <c:v>18001.757812</c:v>
                </c:pt>
                <c:pt idx="418">
                  <c:v>18044.824218999998</c:v>
                </c:pt>
                <c:pt idx="419">
                  <c:v>18087.890625</c:v>
                </c:pt>
                <c:pt idx="420">
                  <c:v>18130.957031000002</c:v>
                </c:pt>
                <c:pt idx="421">
                  <c:v>18174.023438</c:v>
                </c:pt>
                <c:pt idx="422">
                  <c:v>18217.089843999998</c:v>
                </c:pt>
                <c:pt idx="423">
                  <c:v>18260.15625</c:v>
                </c:pt>
                <c:pt idx="424">
                  <c:v>18303.222656000002</c:v>
                </c:pt>
                <c:pt idx="425">
                  <c:v>18346.289062</c:v>
                </c:pt>
                <c:pt idx="426">
                  <c:v>18389.355468999998</c:v>
                </c:pt>
                <c:pt idx="427">
                  <c:v>18432.421875</c:v>
                </c:pt>
                <c:pt idx="428">
                  <c:v>18475.488281000002</c:v>
                </c:pt>
                <c:pt idx="429">
                  <c:v>18518.554688</c:v>
                </c:pt>
                <c:pt idx="430">
                  <c:v>18561.621093999998</c:v>
                </c:pt>
                <c:pt idx="431">
                  <c:v>18604.6875</c:v>
                </c:pt>
                <c:pt idx="432">
                  <c:v>18647.753906000002</c:v>
                </c:pt>
                <c:pt idx="433">
                  <c:v>18690.820312</c:v>
                </c:pt>
                <c:pt idx="434">
                  <c:v>18733.886718999998</c:v>
                </c:pt>
                <c:pt idx="435">
                  <c:v>18776.953125</c:v>
                </c:pt>
                <c:pt idx="436">
                  <c:v>18820.019531000002</c:v>
                </c:pt>
                <c:pt idx="437">
                  <c:v>18863.085938</c:v>
                </c:pt>
                <c:pt idx="438">
                  <c:v>18906.152343999998</c:v>
                </c:pt>
                <c:pt idx="439">
                  <c:v>18949.21875</c:v>
                </c:pt>
                <c:pt idx="440">
                  <c:v>18992.285156000002</c:v>
                </c:pt>
                <c:pt idx="441">
                  <c:v>19035.351562</c:v>
                </c:pt>
                <c:pt idx="442">
                  <c:v>19078.417968999998</c:v>
                </c:pt>
                <c:pt idx="443">
                  <c:v>19121.484375</c:v>
                </c:pt>
                <c:pt idx="444">
                  <c:v>19164.550781000002</c:v>
                </c:pt>
                <c:pt idx="445">
                  <c:v>19207.617188</c:v>
                </c:pt>
                <c:pt idx="446">
                  <c:v>19250.683593999998</c:v>
                </c:pt>
                <c:pt idx="447">
                  <c:v>19293.75</c:v>
                </c:pt>
                <c:pt idx="448">
                  <c:v>19336.816406000002</c:v>
                </c:pt>
                <c:pt idx="449">
                  <c:v>19379.882812</c:v>
                </c:pt>
                <c:pt idx="450">
                  <c:v>19422.949218999998</c:v>
                </c:pt>
                <c:pt idx="451">
                  <c:v>19466.015625</c:v>
                </c:pt>
                <c:pt idx="452">
                  <c:v>19509.082031000002</c:v>
                </c:pt>
                <c:pt idx="453">
                  <c:v>19552.148438</c:v>
                </c:pt>
                <c:pt idx="454">
                  <c:v>19595.214843999998</c:v>
                </c:pt>
                <c:pt idx="455">
                  <c:v>19638.28125</c:v>
                </c:pt>
                <c:pt idx="456">
                  <c:v>19681.347656000002</c:v>
                </c:pt>
                <c:pt idx="457">
                  <c:v>19724.414062</c:v>
                </c:pt>
                <c:pt idx="458">
                  <c:v>19767.480468999998</c:v>
                </c:pt>
                <c:pt idx="459">
                  <c:v>19810.546875</c:v>
                </c:pt>
                <c:pt idx="460">
                  <c:v>19853.613281000002</c:v>
                </c:pt>
                <c:pt idx="461">
                  <c:v>19896.679688</c:v>
                </c:pt>
                <c:pt idx="462">
                  <c:v>19939.746093999998</c:v>
                </c:pt>
                <c:pt idx="463">
                  <c:v>19982.8125</c:v>
                </c:pt>
                <c:pt idx="464">
                  <c:v>20025.878906000002</c:v>
                </c:pt>
                <c:pt idx="465">
                  <c:v>20068.945312</c:v>
                </c:pt>
                <c:pt idx="466">
                  <c:v>20112.011718999998</c:v>
                </c:pt>
                <c:pt idx="467">
                  <c:v>20155.078125</c:v>
                </c:pt>
                <c:pt idx="468">
                  <c:v>20198.144531000002</c:v>
                </c:pt>
                <c:pt idx="469">
                  <c:v>20241.210938</c:v>
                </c:pt>
                <c:pt idx="470">
                  <c:v>20284.277343999998</c:v>
                </c:pt>
                <c:pt idx="471">
                  <c:v>20327.34375</c:v>
                </c:pt>
                <c:pt idx="472">
                  <c:v>20370.410156000002</c:v>
                </c:pt>
                <c:pt idx="473">
                  <c:v>20413.476562</c:v>
                </c:pt>
                <c:pt idx="474">
                  <c:v>20456.542968999998</c:v>
                </c:pt>
                <c:pt idx="475">
                  <c:v>20499.609375</c:v>
                </c:pt>
                <c:pt idx="476">
                  <c:v>20542.675781000002</c:v>
                </c:pt>
                <c:pt idx="477">
                  <c:v>20585.742188</c:v>
                </c:pt>
                <c:pt idx="478">
                  <c:v>20628.808593999998</c:v>
                </c:pt>
                <c:pt idx="479">
                  <c:v>20671.875</c:v>
                </c:pt>
                <c:pt idx="480">
                  <c:v>20714.941406000002</c:v>
                </c:pt>
                <c:pt idx="481">
                  <c:v>20758.007812</c:v>
                </c:pt>
                <c:pt idx="482">
                  <c:v>20801.074218999998</c:v>
                </c:pt>
                <c:pt idx="483">
                  <c:v>20844.140625</c:v>
                </c:pt>
                <c:pt idx="484">
                  <c:v>20887.207031000002</c:v>
                </c:pt>
                <c:pt idx="485">
                  <c:v>20930.273438</c:v>
                </c:pt>
                <c:pt idx="486">
                  <c:v>20973.339843999998</c:v>
                </c:pt>
                <c:pt idx="487">
                  <c:v>21016.40625</c:v>
                </c:pt>
                <c:pt idx="488">
                  <c:v>21059.472656000002</c:v>
                </c:pt>
                <c:pt idx="489">
                  <c:v>21102.539062</c:v>
                </c:pt>
                <c:pt idx="490">
                  <c:v>21145.605468999998</c:v>
                </c:pt>
                <c:pt idx="491">
                  <c:v>21188.671875</c:v>
                </c:pt>
                <c:pt idx="492">
                  <c:v>21231.738281000002</c:v>
                </c:pt>
                <c:pt idx="493">
                  <c:v>21274.804688</c:v>
                </c:pt>
                <c:pt idx="494">
                  <c:v>21317.871093999998</c:v>
                </c:pt>
                <c:pt idx="495">
                  <c:v>21360.9375</c:v>
                </c:pt>
                <c:pt idx="496">
                  <c:v>21404.003906000002</c:v>
                </c:pt>
                <c:pt idx="497">
                  <c:v>21447.070312</c:v>
                </c:pt>
                <c:pt idx="498">
                  <c:v>21490.136718999998</c:v>
                </c:pt>
                <c:pt idx="499">
                  <c:v>21533.203125</c:v>
                </c:pt>
                <c:pt idx="500">
                  <c:v>21576.269531000002</c:v>
                </c:pt>
                <c:pt idx="501">
                  <c:v>21619.335938</c:v>
                </c:pt>
                <c:pt idx="502">
                  <c:v>21662.402343999998</c:v>
                </c:pt>
                <c:pt idx="503">
                  <c:v>21705.46875</c:v>
                </c:pt>
                <c:pt idx="504">
                  <c:v>21748.535156000002</c:v>
                </c:pt>
                <c:pt idx="505">
                  <c:v>21791.601562</c:v>
                </c:pt>
                <c:pt idx="506">
                  <c:v>21834.667968999998</c:v>
                </c:pt>
                <c:pt idx="507">
                  <c:v>21877.734375</c:v>
                </c:pt>
                <c:pt idx="508">
                  <c:v>21920.800781000002</c:v>
                </c:pt>
                <c:pt idx="509">
                  <c:v>21963.867188</c:v>
                </c:pt>
                <c:pt idx="510">
                  <c:v>22006.933593999998</c:v>
                </c:pt>
              </c:numCache>
            </c:numRef>
          </c:xVal>
          <c:yVal>
            <c:numRef>
              <c:f>'[2]1 - oil'!$Y$2:$Y$512</c:f>
              <c:numCache>
                <c:formatCode>General</c:formatCode>
                <c:ptCount val="511"/>
                <c:pt idx="0">
                  <c:v>-60.010422832919609</c:v>
                </c:pt>
                <c:pt idx="1">
                  <c:v>-62.050568108206846</c:v>
                </c:pt>
                <c:pt idx="2">
                  <c:v>-62.280082460854544</c:v>
                </c:pt>
                <c:pt idx="3">
                  <c:v>-63.222133989647325</c:v>
                </c:pt>
                <c:pt idx="4">
                  <c:v>-65.858460770907598</c:v>
                </c:pt>
                <c:pt idx="5">
                  <c:v>-68.517094615281053</c:v>
                </c:pt>
                <c:pt idx="6">
                  <c:v>-71.297973774513338</c:v>
                </c:pt>
                <c:pt idx="7">
                  <c:v>-75.332123750489757</c:v>
                </c:pt>
                <c:pt idx="8">
                  <c:v>-76.495436612876574</c:v>
                </c:pt>
                <c:pt idx="9">
                  <c:v>-73.749442560025969</c:v>
                </c:pt>
                <c:pt idx="10">
                  <c:v>-71.504645561891437</c:v>
                </c:pt>
                <c:pt idx="11">
                  <c:v>-69.061835882360143</c:v>
                </c:pt>
                <c:pt idx="12">
                  <c:v>-67.45444985121884</c:v>
                </c:pt>
                <c:pt idx="13">
                  <c:v>-68.595340351124108</c:v>
                </c:pt>
                <c:pt idx="14">
                  <c:v>-73.033692080702679</c:v>
                </c:pt>
                <c:pt idx="15">
                  <c:v>-71.788763345051521</c:v>
                </c:pt>
                <c:pt idx="16">
                  <c:v>-67.101445715521152</c:v>
                </c:pt>
                <c:pt idx="17">
                  <c:v>-65.830593781507773</c:v>
                </c:pt>
                <c:pt idx="18">
                  <c:v>-67.642790082180298</c:v>
                </c:pt>
                <c:pt idx="19">
                  <c:v>-70.145241500517741</c:v>
                </c:pt>
                <c:pt idx="20">
                  <c:v>-71.272794768754906</c:v>
                </c:pt>
                <c:pt idx="21">
                  <c:v>-70.306870030352613</c:v>
                </c:pt>
                <c:pt idx="22">
                  <c:v>-70.772531902519361</c:v>
                </c:pt>
                <c:pt idx="23">
                  <c:v>-70.719814908701338</c:v>
                </c:pt>
                <c:pt idx="24">
                  <c:v>-68.87615457626697</c:v>
                </c:pt>
                <c:pt idx="25">
                  <c:v>-68.793292578200422</c:v>
                </c:pt>
                <c:pt idx="26">
                  <c:v>-68.987556734932525</c:v>
                </c:pt>
                <c:pt idx="27">
                  <c:v>-67.971451034436569</c:v>
                </c:pt>
                <c:pt idx="28">
                  <c:v>-70.100046856084703</c:v>
                </c:pt>
                <c:pt idx="29">
                  <c:v>-69.09657003793545</c:v>
                </c:pt>
                <c:pt idx="30">
                  <c:v>-69.605142954017651</c:v>
                </c:pt>
                <c:pt idx="31">
                  <c:v>-70.56322141910762</c:v>
                </c:pt>
                <c:pt idx="32">
                  <c:v>-72.06223807856297</c:v>
                </c:pt>
                <c:pt idx="33">
                  <c:v>-70.855937336578236</c:v>
                </c:pt>
                <c:pt idx="34">
                  <c:v>-71.423064840493126</c:v>
                </c:pt>
                <c:pt idx="35">
                  <c:v>-72.397565927636123</c:v>
                </c:pt>
                <c:pt idx="36">
                  <c:v>-75.138890207776953</c:v>
                </c:pt>
                <c:pt idx="37">
                  <c:v>-74.704165841188384</c:v>
                </c:pt>
                <c:pt idx="38">
                  <c:v>-74.633938766902361</c:v>
                </c:pt>
                <c:pt idx="39">
                  <c:v>-72.909844456008543</c:v>
                </c:pt>
                <c:pt idx="40">
                  <c:v>-72.764876813855622</c:v>
                </c:pt>
                <c:pt idx="41">
                  <c:v>-72.025139172635363</c:v>
                </c:pt>
                <c:pt idx="42">
                  <c:v>-71.335587413736604</c:v>
                </c:pt>
                <c:pt idx="43">
                  <c:v>-71.078338776746378</c:v>
                </c:pt>
                <c:pt idx="44">
                  <c:v>-70.879260990963886</c:v>
                </c:pt>
                <c:pt idx="45">
                  <c:v>-70.167056850969388</c:v>
                </c:pt>
                <c:pt idx="46">
                  <c:v>-71.825012149670997</c:v>
                </c:pt>
                <c:pt idx="47">
                  <c:v>-70.414183430190732</c:v>
                </c:pt>
                <c:pt idx="48">
                  <c:v>-70.661263111759283</c:v>
                </c:pt>
                <c:pt idx="49">
                  <c:v>-70.320682389479728</c:v>
                </c:pt>
                <c:pt idx="50">
                  <c:v>-69.037962264560008</c:v>
                </c:pt>
                <c:pt idx="51">
                  <c:v>-69.045117249982368</c:v>
                </c:pt>
                <c:pt idx="52">
                  <c:v>-70.374378666772444</c:v>
                </c:pt>
                <c:pt idx="53">
                  <c:v>-68.528762912123995</c:v>
                </c:pt>
                <c:pt idx="54">
                  <c:v>-64.624452548930364</c:v>
                </c:pt>
                <c:pt idx="55">
                  <c:v>-60.998487171805699</c:v>
                </c:pt>
                <c:pt idx="56">
                  <c:v>-59.436708015475496</c:v>
                </c:pt>
                <c:pt idx="57">
                  <c:v>-61.332203435373039</c:v>
                </c:pt>
                <c:pt idx="58">
                  <c:v>-64.150322570939537</c:v>
                </c:pt>
                <c:pt idx="59">
                  <c:v>-63.51670909526127</c:v>
                </c:pt>
                <c:pt idx="60">
                  <c:v>-65.044821082842148</c:v>
                </c:pt>
                <c:pt idx="61">
                  <c:v>-66.353443413747826</c:v>
                </c:pt>
                <c:pt idx="62">
                  <c:v>-64.468976222701514</c:v>
                </c:pt>
                <c:pt idx="63">
                  <c:v>-64.165854983608142</c:v>
                </c:pt>
                <c:pt idx="64">
                  <c:v>-63.520947847824608</c:v>
                </c:pt>
                <c:pt idx="65">
                  <c:v>-64.41962261140776</c:v>
                </c:pt>
                <c:pt idx="66">
                  <c:v>-64.914417419569745</c:v>
                </c:pt>
                <c:pt idx="67">
                  <c:v>-67.542478870142929</c:v>
                </c:pt>
                <c:pt idx="68">
                  <c:v>-68.765958388333146</c:v>
                </c:pt>
                <c:pt idx="69">
                  <c:v>-70.448517166495776</c:v>
                </c:pt>
                <c:pt idx="70">
                  <c:v>-72.404234950425732</c:v>
                </c:pt>
                <c:pt idx="71">
                  <c:v>-70.767306213017363</c:v>
                </c:pt>
                <c:pt idx="72">
                  <c:v>-70.035661063358745</c:v>
                </c:pt>
                <c:pt idx="73">
                  <c:v>-70.571838602212537</c:v>
                </c:pt>
                <c:pt idx="74">
                  <c:v>-73.253969450075388</c:v>
                </c:pt>
                <c:pt idx="75">
                  <c:v>-73.272091223673357</c:v>
                </c:pt>
                <c:pt idx="76">
                  <c:v>-73.768028361465667</c:v>
                </c:pt>
                <c:pt idx="77">
                  <c:v>-76.178809208868145</c:v>
                </c:pt>
                <c:pt idx="78">
                  <c:v>-77.802789657701268</c:v>
                </c:pt>
                <c:pt idx="79">
                  <c:v>-79.617022850160922</c:v>
                </c:pt>
                <c:pt idx="80">
                  <c:v>-79.467352173685427</c:v>
                </c:pt>
                <c:pt idx="81">
                  <c:v>-78.485873945146452</c:v>
                </c:pt>
                <c:pt idx="82">
                  <c:v>-76.913645894819737</c:v>
                </c:pt>
                <c:pt idx="83">
                  <c:v>-76.198576245727963</c:v>
                </c:pt>
                <c:pt idx="84">
                  <c:v>-75.829012387062804</c:v>
                </c:pt>
                <c:pt idx="85">
                  <c:v>-76.076123983800883</c:v>
                </c:pt>
                <c:pt idx="86">
                  <c:v>-76.368492736346241</c:v>
                </c:pt>
                <c:pt idx="87">
                  <c:v>-76.441239251784623</c:v>
                </c:pt>
                <c:pt idx="88">
                  <c:v>-79.043864989261692</c:v>
                </c:pt>
                <c:pt idx="89">
                  <c:v>-78.591194676322502</c:v>
                </c:pt>
                <c:pt idx="90">
                  <c:v>-78.880033178309532</c:v>
                </c:pt>
                <c:pt idx="91">
                  <c:v>-79.839477977099364</c:v>
                </c:pt>
                <c:pt idx="92">
                  <c:v>-81.087470939758603</c:v>
                </c:pt>
                <c:pt idx="93">
                  <c:v>-83.616945440229372</c:v>
                </c:pt>
                <c:pt idx="94">
                  <c:v>-81.808884342204038</c:v>
                </c:pt>
                <c:pt idx="95">
                  <c:v>-77.234891007213875</c:v>
                </c:pt>
                <c:pt idx="96">
                  <c:v>-74.76650773528344</c:v>
                </c:pt>
                <c:pt idx="97">
                  <c:v>-75.567858490371634</c:v>
                </c:pt>
                <c:pt idx="98">
                  <c:v>-75.21973667252314</c:v>
                </c:pt>
                <c:pt idx="99">
                  <c:v>-73.498401653018206</c:v>
                </c:pt>
                <c:pt idx="100">
                  <c:v>-72.198688920974433</c:v>
                </c:pt>
                <c:pt idx="101">
                  <c:v>-71.083732230000763</c:v>
                </c:pt>
                <c:pt idx="102">
                  <c:v>-72.491458307824615</c:v>
                </c:pt>
                <c:pt idx="103">
                  <c:v>-76.271522228737226</c:v>
                </c:pt>
                <c:pt idx="104">
                  <c:v>-74.709660844890891</c:v>
                </c:pt>
                <c:pt idx="105">
                  <c:v>-75.281624468746188</c:v>
                </c:pt>
                <c:pt idx="106">
                  <c:v>-73.029858116857852</c:v>
                </c:pt>
                <c:pt idx="107">
                  <c:v>-75.569669817982273</c:v>
                </c:pt>
                <c:pt idx="108">
                  <c:v>-74.919080859640744</c:v>
                </c:pt>
                <c:pt idx="109">
                  <c:v>-74.21577407982771</c:v>
                </c:pt>
                <c:pt idx="110">
                  <c:v>-72.044014718476205</c:v>
                </c:pt>
                <c:pt idx="111">
                  <c:v>-74.108041704672587</c:v>
                </c:pt>
                <c:pt idx="112">
                  <c:v>-75.601461828355809</c:v>
                </c:pt>
                <c:pt idx="113">
                  <c:v>-74.820481844084142</c:v>
                </c:pt>
                <c:pt idx="114">
                  <c:v>-73.629224660632133</c:v>
                </c:pt>
                <c:pt idx="115">
                  <c:v>-74.606901981163062</c:v>
                </c:pt>
                <c:pt idx="116">
                  <c:v>-76.661387642595187</c:v>
                </c:pt>
                <c:pt idx="117">
                  <c:v>-77.996747557917416</c:v>
                </c:pt>
                <c:pt idx="118">
                  <c:v>-76.521231072829778</c:v>
                </c:pt>
                <c:pt idx="119">
                  <c:v>-75.079925156035401</c:v>
                </c:pt>
                <c:pt idx="120">
                  <c:v>-75.160141473253717</c:v>
                </c:pt>
                <c:pt idx="121">
                  <c:v>-76.55596117487184</c:v>
                </c:pt>
                <c:pt idx="122">
                  <c:v>-75.785067376095043</c:v>
                </c:pt>
                <c:pt idx="123">
                  <c:v>-74.715795793899133</c:v>
                </c:pt>
                <c:pt idx="124">
                  <c:v>-75.459672894705577</c:v>
                </c:pt>
                <c:pt idx="125">
                  <c:v>-73.461365344180564</c:v>
                </c:pt>
                <c:pt idx="126">
                  <c:v>-75.039516667831649</c:v>
                </c:pt>
                <c:pt idx="127">
                  <c:v>-74.242336251411402</c:v>
                </c:pt>
                <c:pt idx="128">
                  <c:v>-76.252702687108879</c:v>
                </c:pt>
                <c:pt idx="129">
                  <c:v>-74.429236153960801</c:v>
                </c:pt>
                <c:pt idx="130">
                  <c:v>-75.777697550816399</c:v>
                </c:pt>
                <c:pt idx="131">
                  <c:v>-75.998386685728917</c:v>
                </c:pt>
                <c:pt idx="132">
                  <c:v>-76.445564658349909</c:v>
                </c:pt>
                <c:pt idx="133">
                  <c:v>-76.256179255228872</c:v>
                </c:pt>
                <c:pt idx="134">
                  <c:v>-75.070400605791619</c:v>
                </c:pt>
                <c:pt idx="135">
                  <c:v>-76.326134248843289</c:v>
                </c:pt>
                <c:pt idx="136">
                  <c:v>-77.31202657691486</c:v>
                </c:pt>
                <c:pt idx="137">
                  <c:v>-76.546008492866676</c:v>
                </c:pt>
                <c:pt idx="138">
                  <c:v>-75.29011669130908</c:v>
                </c:pt>
                <c:pt idx="139">
                  <c:v>-76.119538851269198</c:v>
                </c:pt>
                <c:pt idx="140">
                  <c:v>-77.492451736030162</c:v>
                </c:pt>
                <c:pt idx="141">
                  <c:v>-78.558897247553986</c:v>
                </c:pt>
                <c:pt idx="142">
                  <c:v>-77.230054333533857</c:v>
                </c:pt>
                <c:pt idx="143">
                  <c:v>-76.595175364656939</c:v>
                </c:pt>
                <c:pt idx="144">
                  <c:v>-75.788027098629172</c:v>
                </c:pt>
                <c:pt idx="145">
                  <c:v>-77.215382685429248</c:v>
                </c:pt>
                <c:pt idx="146">
                  <c:v>-76.303691943035901</c:v>
                </c:pt>
                <c:pt idx="147">
                  <c:v>-78.849891967800943</c:v>
                </c:pt>
                <c:pt idx="148">
                  <c:v>-78.938584679750605</c:v>
                </c:pt>
                <c:pt idx="149">
                  <c:v>-79.588281444100403</c:v>
                </c:pt>
                <c:pt idx="150">
                  <c:v>-79.602254065872344</c:v>
                </c:pt>
                <c:pt idx="151">
                  <c:v>-81.671672512585744</c:v>
                </c:pt>
                <c:pt idx="152">
                  <c:v>-80.055386573148581</c:v>
                </c:pt>
                <c:pt idx="153">
                  <c:v>-80.626771488637687</c:v>
                </c:pt>
                <c:pt idx="154">
                  <c:v>-83.417814040206281</c:v>
                </c:pt>
                <c:pt idx="155">
                  <c:v>-83.079854254865907</c:v>
                </c:pt>
                <c:pt idx="156">
                  <c:v>-83.769505967042633</c:v>
                </c:pt>
                <c:pt idx="157">
                  <c:v>-85.575407076595738</c:v>
                </c:pt>
                <c:pt idx="158">
                  <c:v>-87.165348658994347</c:v>
                </c:pt>
                <c:pt idx="159">
                  <c:v>-87.338600317572912</c:v>
                </c:pt>
                <c:pt idx="160">
                  <c:v>-89.15854786953291</c:v>
                </c:pt>
                <c:pt idx="161">
                  <c:v>-88.255347606758576</c:v>
                </c:pt>
                <c:pt idx="162">
                  <c:v>-85.325747301428507</c:v>
                </c:pt>
                <c:pt idx="163">
                  <c:v>-85.849928943750839</c:v>
                </c:pt>
                <c:pt idx="164">
                  <c:v>-87.61491084363071</c:v>
                </c:pt>
                <c:pt idx="165">
                  <c:v>-87.764591661369522</c:v>
                </c:pt>
                <c:pt idx="166">
                  <c:v>-87.059273317298945</c:v>
                </c:pt>
                <c:pt idx="167">
                  <c:v>-88.89313326724897</c:v>
                </c:pt>
                <c:pt idx="168">
                  <c:v>-89.990517232366983</c:v>
                </c:pt>
                <c:pt idx="169">
                  <c:v>-89.377700616573108</c:v>
                </c:pt>
                <c:pt idx="170">
                  <c:v>-89.988225484919681</c:v>
                </c:pt>
                <c:pt idx="171">
                  <c:v>-89.024286258574662</c:v>
                </c:pt>
                <c:pt idx="172">
                  <c:v>-88.19919587348555</c:v>
                </c:pt>
                <c:pt idx="173">
                  <c:v>-88.028142019672529</c:v>
                </c:pt>
                <c:pt idx="174">
                  <c:v>-90.317335679810398</c:v>
                </c:pt>
                <c:pt idx="175">
                  <c:v>-91.638151650536273</c:v>
                </c:pt>
                <c:pt idx="176">
                  <c:v>-88.76706938288612</c:v>
                </c:pt>
                <c:pt idx="177">
                  <c:v>-89.308449007955957</c:v>
                </c:pt>
                <c:pt idx="178">
                  <c:v>-89.045337408484158</c:v>
                </c:pt>
                <c:pt idx="179">
                  <c:v>-87.202028067021786</c:v>
                </c:pt>
                <c:pt idx="180">
                  <c:v>-86.629797278029216</c:v>
                </c:pt>
                <c:pt idx="181">
                  <c:v>-86.575206591855718</c:v>
                </c:pt>
                <c:pt idx="182">
                  <c:v>-85.95752053452992</c:v>
                </c:pt>
                <c:pt idx="183">
                  <c:v>-86.906327705606031</c:v>
                </c:pt>
                <c:pt idx="184">
                  <c:v>-86.546879029644387</c:v>
                </c:pt>
                <c:pt idx="185">
                  <c:v>-86.749237912942647</c:v>
                </c:pt>
                <c:pt idx="186">
                  <c:v>-86.54149111706154</c:v>
                </c:pt>
                <c:pt idx="187">
                  <c:v>-85.258801201303868</c:v>
                </c:pt>
                <c:pt idx="188">
                  <c:v>-87.405058495802791</c:v>
                </c:pt>
                <c:pt idx="189">
                  <c:v>-87.088961049841132</c:v>
                </c:pt>
                <c:pt idx="190">
                  <c:v>-87.414905309330095</c:v>
                </c:pt>
                <c:pt idx="191">
                  <c:v>-86.518168399099693</c:v>
                </c:pt>
                <c:pt idx="192">
                  <c:v>-90.971963676607231</c:v>
                </c:pt>
                <c:pt idx="193">
                  <c:v>-90.307719588911482</c:v>
                </c:pt>
                <c:pt idx="194">
                  <c:v>-90.587321855207918</c:v>
                </c:pt>
                <c:pt idx="195">
                  <c:v>-92.736636032307374</c:v>
                </c:pt>
                <c:pt idx="196">
                  <c:v>-90.050986334682435</c:v>
                </c:pt>
                <c:pt idx="197">
                  <c:v>-87.596316016462012</c:v>
                </c:pt>
                <c:pt idx="198">
                  <c:v>-88.663063553017366</c:v>
                </c:pt>
                <c:pt idx="199">
                  <c:v>-84.760503240322322</c:v>
                </c:pt>
                <c:pt idx="200">
                  <c:v>-87.560034548354793</c:v>
                </c:pt>
                <c:pt idx="201">
                  <c:v>-85.182167970600631</c:v>
                </c:pt>
                <c:pt idx="202">
                  <c:v>-86.249825575642561</c:v>
                </c:pt>
                <c:pt idx="203">
                  <c:v>-88.674246256723222</c:v>
                </c:pt>
                <c:pt idx="204">
                  <c:v>-88.379603886342238</c:v>
                </c:pt>
                <c:pt idx="205">
                  <c:v>-89.46361383667896</c:v>
                </c:pt>
                <c:pt idx="206">
                  <c:v>-88.355718029386367</c:v>
                </c:pt>
                <c:pt idx="207">
                  <c:v>-88.78505680846088</c:v>
                </c:pt>
                <c:pt idx="208">
                  <c:v>-92.830016459783849</c:v>
                </c:pt>
                <c:pt idx="209">
                  <c:v>-93.246633101712973</c:v>
                </c:pt>
                <c:pt idx="210">
                  <c:v>-94.34122575016751</c:v>
                </c:pt>
                <c:pt idx="211">
                  <c:v>-93.370444656583743</c:v>
                </c:pt>
                <c:pt idx="212">
                  <c:v>-90.489471988091523</c:v>
                </c:pt>
                <c:pt idx="213">
                  <c:v>-92.951124033553413</c:v>
                </c:pt>
                <c:pt idx="214">
                  <c:v>-94.672725372573836</c:v>
                </c:pt>
                <c:pt idx="215">
                  <c:v>-94.416243356095677</c:v>
                </c:pt>
                <c:pt idx="216">
                  <c:v>-94.456143165939167</c:v>
                </c:pt>
                <c:pt idx="217">
                  <c:v>-92.666004270152044</c:v>
                </c:pt>
                <c:pt idx="218">
                  <c:v>-94.705128541490978</c:v>
                </c:pt>
                <c:pt idx="219">
                  <c:v>-91.049708011871871</c:v>
                </c:pt>
                <c:pt idx="220">
                  <c:v>-90.056016085678564</c:v>
                </c:pt>
                <c:pt idx="221">
                  <c:v>-91.667293521403863</c:v>
                </c:pt>
                <c:pt idx="222">
                  <c:v>-93.865271073978803</c:v>
                </c:pt>
                <c:pt idx="223">
                  <c:v>-93.253029050556293</c:v>
                </c:pt>
                <c:pt idx="224">
                  <c:v>-91.928133403936116</c:v>
                </c:pt>
                <c:pt idx="225">
                  <c:v>-92.742070782152908</c:v>
                </c:pt>
                <c:pt idx="226">
                  <c:v>-92.540892435015735</c:v>
                </c:pt>
                <c:pt idx="227">
                  <c:v>-91.018622360151582</c:v>
                </c:pt>
                <c:pt idx="228">
                  <c:v>-91.173609238457061</c:v>
                </c:pt>
                <c:pt idx="229">
                  <c:v>-90.063324931489106</c:v>
                </c:pt>
                <c:pt idx="230">
                  <c:v>-90.610817011225322</c:v>
                </c:pt>
                <c:pt idx="231">
                  <c:v>-90.867591728680836</c:v>
                </c:pt>
                <c:pt idx="232">
                  <c:v>-92.163849082805925</c:v>
                </c:pt>
                <c:pt idx="233">
                  <c:v>-91.281403141174295</c:v>
                </c:pt>
                <c:pt idx="234">
                  <c:v>-92.472317199699305</c:v>
                </c:pt>
                <c:pt idx="235">
                  <c:v>-92.573322617251961</c:v>
                </c:pt>
                <c:pt idx="236">
                  <c:v>-91.05415083590799</c:v>
                </c:pt>
                <c:pt idx="237">
                  <c:v>-90.125749032866224</c:v>
                </c:pt>
                <c:pt idx="238">
                  <c:v>-90.631981317356917</c:v>
                </c:pt>
                <c:pt idx="239">
                  <c:v>-94.9554201388015</c:v>
                </c:pt>
                <c:pt idx="240">
                  <c:v>-92.867926725332836</c:v>
                </c:pt>
                <c:pt idx="241">
                  <c:v>-97.408030357430604</c:v>
                </c:pt>
                <c:pt idx="242">
                  <c:v>-98.925768018412825</c:v>
                </c:pt>
                <c:pt idx="243">
                  <c:v>-98.53309880592947</c:v>
                </c:pt>
                <c:pt idx="244">
                  <c:v>-96.630731655419751</c:v>
                </c:pt>
                <c:pt idx="245">
                  <c:v>-96.191720511211784</c:v>
                </c:pt>
                <c:pt idx="246">
                  <c:v>-99.202947958400713</c:v>
                </c:pt>
                <c:pt idx="247">
                  <c:v>-97.195799681937046</c:v>
                </c:pt>
                <c:pt idx="248">
                  <c:v>-97.275649590446349</c:v>
                </c:pt>
                <c:pt idx="249">
                  <c:v>-96.70149106997475</c:v>
                </c:pt>
                <c:pt idx="250">
                  <c:v>-95.257681325740506</c:v>
                </c:pt>
                <c:pt idx="251">
                  <c:v>-96.021714532808744</c:v>
                </c:pt>
                <c:pt idx="252">
                  <c:v>-99.364068036648177</c:v>
                </c:pt>
                <c:pt idx="253">
                  <c:v>-102.76827065832204</c:v>
                </c:pt>
                <c:pt idx="254">
                  <c:v>-101.00674881471951</c:v>
                </c:pt>
                <c:pt idx="255">
                  <c:v>-99.37896757134358</c:v>
                </c:pt>
                <c:pt idx="256">
                  <c:v>-99.137417146199596</c:v>
                </c:pt>
                <c:pt idx="257">
                  <c:v>-101.39919771293386</c:v>
                </c:pt>
                <c:pt idx="258">
                  <c:v>-105.54139528409631</c:v>
                </c:pt>
                <c:pt idx="259">
                  <c:v>-102.8966892688029</c:v>
                </c:pt>
                <c:pt idx="260">
                  <c:v>-98.663356629757402</c:v>
                </c:pt>
                <c:pt idx="261">
                  <c:v>-99.998395314291727</c:v>
                </c:pt>
                <c:pt idx="262">
                  <c:v>-97.824696518592262</c:v>
                </c:pt>
                <c:pt idx="263">
                  <c:v>-96.897601483835061</c:v>
                </c:pt>
                <c:pt idx="264">
                  <c:v>-102.97567209619866</c:v>
                </c:pt>
                <c:pt idx="265">
                  <c:v>-103.1275505115923</c:v>
                </c:pt>
                <c:pt idx="266">
                  <c:v>-97.352112956948119</c:v>
                </c:pt>
                <c:pt idx="267">
                  <c:v>-99.142450635945906</c:v>
                </c:pt>
                <c:pt idx="268">
                  <c:v>-103.29011268977581</c:v>
                </c:pt>
                <c:pt idx="269">
                  <c:v>-105.59192827927313</c:v>
                </c:pt>
                <c:pt idx="270">
                  <c:v>-102.38638202221863</c:v>
                </c:pt>
                <c:pt idx="271">
                  <c:v>-102.60444712715609</c:v>
                </c:pt>
                <c:pt idx="272">
                  <c:v>-101.67606384850296</c:v>
                </c:pt>
                <c:pt idx="273">
                  <c:v>-106.69126432276778</c:v>
                </c:pt>
                <c:pt idx="274">
                  <c:v>-101.28429970405318</c:v>
                </c:pt>
                <c:pt idx="275">
                  <c:v>-98.058322745470079</c:v>
                </c:pt>
                <c:pt idx="276">
                  <c:v>-99.750820479756541</c:v>
                </c:pt>
                <c:pt idx="277">
                  <c:v>-107.77267205013003</c:v>
                </c:pt>
                <c:pt idx="278">
                  <c:v>-99.630060317605853</c:v>
                </c:pt>
                <c:pt idx="279">
                  <c:v>-98.107080149257285</c:v>
                </c:pt>
                <c:pt idx="280">
                  <c:v>-97.506552700719467</c:v>
                </c:pt>
                <c:pt idx="281">
                  <c:v>-98.014128020640229</c:v>
                </c:pt>
                <c:pt idx="282">
                  <c:v>-98.776362306940158</c:v>
                </c:pt>
                <c:pt idx="283">
                  <c:v>-96.336438724311606</c:v>
                </c:pt>
                <c:pt idx="284">
                  <c:v>-102.21287146710038</c:v>
                </c:pt>
                <c:pt idx="285">
                  <c:v>-97.65230507175589</c:v>
                </c:pt>
                <c:pt idx="286">
                  <c:v>-96.935584701168139</c:v>
                </c:pt>
                <c:pt idx="287">
                  <c:v>-96.733377072090136</c:v>
                </c:pt>
                <c:pt idx="288">
                  <c:v>-97.320757510740023</c:v>
                </c:pt>
                <c:pt idx="289">
                  <c:v>-104.47149897731479</c:v>
                </c:pt>
                <c:pt idx="290">
                  <c:v>-99.091132088378515</c:v>
                </c:pt>
                <c:pt idx="291">
                  <c:v>-100.02431200813031</c:v>
                </c:pt>
                <c:pt idx="292">
                  <c:v>-102.21890169108485</c:v>
                </c:pt>
                <c:pt idx="293">
                  <c:v>-102.89358127337913</c:v>
                </c:pt>
                <c:pt idx="294">
                  <c:v>-105.02487277124071</c:v>
                </c:pt>
                <c:pt idx="295">
                  <c:v>-105.7662345899475</c:v>
                </c:pt>
                <c:pt idx="296">
                  <c:v>-101.45364828730915</c:v>
                </c:pt>
                <c:pt idx="297">
                  <c:v>-100.32930084755918</c:v>
                </c:pt>
                <c:pt idx="298">
                  <c:v>-99.543336621631667</c:v>
                </c:pt>
                <c:pt idx="299">
                  <c:v>-102.57308332760105</c:v>
                </c:pt>
                <c:pt idx="300">
                  <c:v>-107.23981596681831</c:v>
                </c:pt>
                <c:pt idx="301">
                  <c:v>-107.72488873611697</c:v>
                </c:pt>
                <c:pt idx="302">
                  <c:v>-101.89302520091728</c:v>
                </c:pt>
                <c:pt idx="303">
                  <c:v>-100.55335348478373</c:v>
                </c:pt>
                <c:pt idx="304">
                  <c:v>-99.958732348150463</c:v>
                </c:pt>
                <c:pt idx="305">
                  <c:v>-99.799710324846316</c:v>
                </c:pt>
                <c:pt idx="306">
                  <c:v>-98.927822267984723</c:v>
                </c:pt>
                <c:pt idx="307">
                  <c:v>-100.07536138138904</c:v>
                </c:pt>
                <c:pt idx="308">
                  <c:v>-100.05742236652627</c:v>
                </c:pt>
                <c:pt idx="309">
                  <c:v>-99.850482052242128</c:v>
                </c:pt>
                <c:pt idx="310">
                  <c:v>-97.928586659958228</c:v>
                </c:pt>
                <c:pt idx="311">
                  <c:v>-97.52261992046347</c:v>
                </c:pt>
                <c:pt idx="312">
                  <c:v>-100.84166865130044</c:v>
                </c:pt>
                <c:pt idx="313">
                  <c:v>-100.18462061478026</c:v>
                </c:pt>
                <c:pt idx="314">
                  <c:v>-97.437680263974201</c:v>
                </c:pt>
                <c:pt idx="315">
                  <c:v>-99.862685034791369</c:v>
                </c:pt>
                <c:pt idx="316">
                  <c:v>-100.1761821008799</c:v>
                </c:pt>
                <c:pt idx="317">
                  <c:v>-98.244409660598436</c:v>
                </c:pt>
                <c:pt idx="318">
                  <c:v>-98.944220576119349</c:v>
                </c:pt>
                <c:pt idx="319">
                  <c:v>-97.58364628821117</c:v>
                </c:pt>
                <c:pt idx="320">
                  <c:v>-100.1356303539698</c:v>
                </c:pt>
                <c:pt idx="321">
                  <c:v>-98.795177075006634</c:v>
                </c:pt>
                <c:pt idx="322">
                  <c:v>-98.378295691474122</c:v>
                </c:pt>
                <c:pt idx="323">
                  <c:v>-100.62872879877186</c:v>
                </c:pt>
                <c:pt idx="324">
                  <c:v>-101.19844427230272</c:v>
                </c:pt>
                <c:pt idx="325">
                  <c:v>-98.999033638663704</c:v>
                </c:pt>
                <c:pt idx="326">
                  <c:v>-98.203335771268087</c:v>
                </c:pt>
                <c:pt idx="327">
                  <c:v>-97.436491731576709</c:v>
                </c:pt>
                <c:pt idx="328">
                  <c:v>-98.247018713141543</c:v>
                </c:pt>
                <c:pt idx="329">
                  <c:v>-98.902909600883149</c:v>
                </c:pt>
                <c:pt idx="330">
                  <c:v>-107.24902222812989</c:v>
                </c:pt>
                <c:pt idx="331">
                  <c:v>-102.55943427958529</c:v>
                </c:pt>
                <c:pt idx="332">
                  <c:v>-98.313310368455276</c:v>
                </c:pt>
                <c:pt idx="333">
                  <c:v>-101.82584430277983</c:v>
                </c:pt>
                <c:pt idx="334">
                  <c:v>-99.355686819423212</c:v>
                </c:pt>
                <c:pt idx="335">
                  <c:v>-96.964200621565212</c:v>
                </c:pt>
                <c:pt idx="336">
                  <c:v>-98.414421723715009</c:v>
                </c:pt>
                <c:pt idx="337">
                  <c:v>-101.18963242335087</c:v>
                </c:pt>
                <c:pt idx="338">
                  <c:v>-99.563020264758919</c:v>
                </c:pt>
                <c:pt idx="339">
                  <c:v>-101.66940858302503</c:v>
                </c:pt>
                <c:pt idx="340">
                  <c:v>-102.07856711291777</c:v>
                </c:pt>
                <c:pt idx="341">
                  <c:v>-100.67781704761046</c:v>
                </c:pt>
                <c:pt idx="342">
                  <c:v>-102.75985165315255</c:v>
                </c:pt>
                <c:pt idx="343">
                  <c:v>-102.52525478973631</c:v>
                </c:pt>
                <c:pt idx="344">
                  <c:v>-105.58994080486862</c:v>
                </c:pt>
                <c:pt idx="345">
                  <c:v>-100.20354164981354</c:v>
                </c:pt>
                <c:pt idx="346">
                  <c:v>-101.23822198966354</c:v>
                </c:pt>
                <c:pt idx="347">
                  <c:v>-99.360396525276698</c:v>
                </c:pt>
                <c:pt idx="348">
                  <c:v>-104.40502901569953</c:v>
                </c:pt>
                <c:pt idx="349">
                  <c:v>-103.09019340106069</c:v>
                </c:pt>
                <c:pt idx="350">
                  <c:v>-104.08640582469535</c:v>
                </c:pt>
                <c:pt idx="351">
                  <c:v>-109.05138567610747</c:v>
                </c:pt>
                <c:pt idx="352">
                  <c:v>-100.67306071305414</c:v>
                </c:pt>
                <c:pt idx="353">
                  <c:v>-99.363841560252851</c:v>
                </c:pt>
                <c:pt idx="354">
                  <c:v>-100.62605932243503</c:v>
                </c:pt>
                <c:pt idx="355">
                  <c:v>-101.21713099141277</c:v>
                </c:pt>
                <c:pt idx="356">
                  <c:v>-102.27412117920743</c:v>
                </c:pt>
                <c:pt idx="357">
                  <c:v>-101.4494389494364</c:v>
                </c:pt>
                <c:pt idx="358">
                  <c:v>-100.37293955425805</c:v>
                </c:pt>
                <c:pt idx="359">
                  <c:v>-101.20845774481757</c:v>
                </c:pt>
                <c:pt idx="360">
                  <c:v>-106.76371021273832</c:v>
                </c:pt>
                <c:pt idx="361">
                  <c:v>-103.5098010898641</c:v>
                </c:pt>
                <c:pt idx="362">
                  <c:v>-103.30654998323458</c:v>
                </c:pt>
                <c:pt idx="363">
                  <c:v>-108.3475356172932</c:v>
                </c:pt>
                <c:pt idx="364">
                  <c:v>-107.18294337909545</c:v>
                </c:pt>
                <c:pt idx="365">
                  <c:v>-104.52680910954092</c:v>
                </c:pt>
                <c:pt idx="366">
                  <c:v>-105.2792372587279</c:v>
                </c:pt>
                <c:pt idx="367">
                  <c:v>-111.0936222583146</c:v>
                </c:pt>
                <c:pt idx="368">
                  <c:v>-107.58268742784348</c:v>
                </c:pt>
                <c:pt idx="369">
                  <c:v>-106.00169344143507</c:v>
                </c:pt>
                <c:pt idx="370">
                  <c:v>-105.10695413388574</c:v>
                </c:pt>
                <c:pt idx="371">
                  <c:v>-107.06922909560149</c:v>
                </c:pt>
                <c:pt idx="372">
                  <c:v>-102.91588411938039</c:v>
                </c:pt>
                <c:pt idx="373">
                  <c:v>-102.43427192369091</c:v>
                </c:pt>
                <c:pt idx="374">
                  <c:v>-105.82746808616821</c:v>
                </c:pt>
                <c:pt idx="375">
                  <c:v>-103.93322603640836</c:v>
                </c:pt>
                <c:pt idx="376">
                  <c:v>-103.71041815519135</c:v>
                </c:pt>
                <c:pt idx="377">
                  <c:v>-103.33204239990214</c:v>
                </c:pt>
                <c:pt idx="378">
                  <c:v>-101.57200122301685</c:v>
                </c:pt>
                <c:pt idx="379">
                  <c:v>-102.67240040318603</c:v>
                </c:pt>
                <c:pt idx="380">
                  <c:v>-98.779791750315738</c:v>
                </c:pt>
                <c:pt idx="381">
                  <c:v>-101.16678134848753</c:v>
                </c:pt>
                <c:pt idx="382">
                  <c:v>-101.04120291554165</c:v>
                </c:pt>
                <c:pt idx="383">
                  <c:v>-102.52643483486138</c:v>
                </c:pt>
                <c:pt idx="384">
                  <c:v>-109.37087434694372</c:v>
                </c:pt>
                <c:pt idx="385">
                  <c:v>-103.69771480674451</c:v>
                </c:pt>
                <c:pt idx="386">
                  <c:v>-105.03189435894285</c:v>
                </c:pt>
                <c:pt idx="387">
                  <c:v>-107.80803566245213</c:v>
                </c:pt>
                <c:pt idx="388">
                  <c:v>-102.87835076283342</c:v>
                </c:pt>
                <c:pt idx="389">
                  <c:v>-100.1633175131098</c:v>
                </c:pt>
                <c:pt idx="390">
                  <c:v>-102.3834397609665</c:v>
                </c:pt>
                <c:pt idx="391">
                  <c:v>-105.89831231809812</c:v>
                </c:pt>
                <c:pt idx="392">
                  <c:v>-102.51078922252277</c:v>
                </c:pt>
                <c:pt idx="393">
                  <c:v>-104.06447527839801</c:v>
                </c:pt>
                <c:pt idx="394">
                  <c:v>-105.22273395123322</c:v>
                </c:pt>
                <c:pt idx="395">
                  <c:v>-101.12148753134697</c:v>
                </c:pt>
                <c:pt idx="396">
                  <c:v>-102.95526912486703</c:v>
                </c:pt>
                <c:pt idx="397">
                  <c:v>-101.91471821075436</c:v>
                </c:pt>
                <c:pt idx="398">
                  <c:v>-105.00880511072751</c:v>
                </c:pt>
                <c:pt idx="399">
                  <c:v>-107.46594298851636</c:v>
                </c:pt>
                <c:pt idx="400">
                  <c:v>-103.66523851922096</c:v>
                </c:pt>
                <c:pt idx="401">
                  <c:v>-103.23041271230382</c:v>
                </c:pt>
                <c:pt idx="402">
                  <c:v>-104.67005920689898</c:v>
                </c:pt>
                <c:pt idx="403">
                  <c:v>-105.27011276191176</c:v>
                </c:pt>
                <c:pt idx="404">
                  <c:v>-105.75486663168779</c:v>
                </c:pt>
                <c:pt idx="405">
                  <c:v>-105.34200799060203</c:v>
                </c:pt>
                <c:pt idx="406">
                  <c:v>-107.46301851294449</c:v>
                </c:pt>
                <c:pt idx="407">
                  <c:v>-105.1405980044907</c:v>
                </c:pt>
                <c:pt idx="408">
                  <c:v>-105.53004964501143</c:v>
                </c:pt>
                <c:pt idx="409">
                  <c:v>-101.32264844296161</c:v>
                </c:pt>
                <c:pt idx="410">
                  <c:v>-100.84436755116646</c:v>
                </c:pt>
                <c:pt idx="411">
                  <c:v>-105.7569216520173</c:v>
                </c:pt>
                <c:pt idx="412">
                  <c:v>-105.32549418928987</c:v>
                </c:pt>
                <c:pt idx="413">
                  <c:v>-103.33413465806673</c:v>
                </c:pt>
                <c:pt idx="414">
                  <c:v>-102.40744981582576</c:v>
                </c:pt>
                <c:pt idx="415">
                  <c:v>-100.67183531217954</c:v>
                </c:pt>
                <c:pt idx="416">
                  <c:v>-100.85827139608318</c:v>
                </c:pt>
                <c:pt idx="417">
                  <c:v>-100.58394445526869</c:v>
                </c:pt>
                <c:pt idx="418">
                  <c:v>-100.75161690497858</c:v>
                </c:pt>
                <c:pt idx="419">
                  <c:v>-101.94777456698883</c:v>
                </c:pt>
                <c:pt idx="420">
                  <c:v>-101.59544402377249</c:v>
                </c:pt>
                <c:pt idx="421">
                  <c:v>-102.89832674599747</c:v>
                </c:pt>
                <c:pt idx="422">
                  <c:v>-102.97085539396677</c:v>
                </c:pt>
                <c:pt idx="423">
                  <c:v>-102.11309037682253</c:v>
                </c:pt>
                <c:pt idx="424">
                  <c:v>-101.59659934898247</c:v>
                </c:pt>
                <c:pt idx="425">
                  <c:v>-105.42719074760515</c:v>
                </c:pt>
                <c:pt idx="426">
                  <c:v>-105.48536297392944</c:v>
                </c:pt>
                <c:pt idx="427">
                  <c:v>-107.56411381390789</c:v>
                </c:pt>
                <c:pt idx="428">
                  <c:v>-104.93611884134152</c:v>
                </c:pt>
                <c:pt idx="429">
                  <c:v>-104.91264889860777</c:v>
                </c:pt>
                <c:pt idx="430">
                  <c:v>-105.1574631411854</c:v>
                </c:pt>
                <c:pt idx="431">
                  <c:v>-103.72961196880459</c:v>
                </c:pt>
                <c:pt idx="432">
                  <c:v>-103.63164880174777</c:v>
                </c:pt>
                <c:pt idx="433">
                  <c:v>-104.30517709800502</c:v>
                </c:pt>
                <c:pt idx="434">
                  <c:v>-101.27223374597708</c:v>
                </c:pt>
                <c:pt idx="435">
                  <c:v>-102.62079818769048</c:v>
                </c:pt>
                <c:pt idx="436">
                  <c:v>-103.58501121036683</c:v>
                </c:pt>
                <c:pt idx="437">
                  <c:v>-103.26782874994329</c:v>
                </c:pt>
                <c:pt idx="438">
                  <c:v>-104.38517211556558</c:v>
                </c:pt>
                <c:pt idx="439">
                  <c:v>-108.66980664212973</c:v>
                </c:pt>
                <c:pt idx="440">
                  <c:v>-107.54290520908221</c:v>
                </c:pt>
                <c:pt idx="441">
                  <c:v>-105.7342422211364</c:v>
                </c:pt>
                <c:pt idx="442">
                  <c:v>-102.04568267752153</c:v>
                </c:pt>
                <c:pt idx="443">
                  <c:v>-106.45818902713427</c:v>
                </c:pt>
                <c:pt idx="444">
                  <c:v>-105.5600919701041</c:v>
                </c:pt>
                <c:pt idx="445">
                  <c:v>-107.73282604830587</c:v>
                </c:pt>
                <c:pt idx="446">
                  <c:v>-102.84500779214778</c:v>
                </c:pt>
                <c:pt idx="447">
                  <c:v>-107.30333558622169</c:v>
                </c:pt>
                <c:pt idx="448">
                  <c:v>-102.42862734365782</c:v>
                </c:pt>
                <c:pt idx="449">
                  <c:v>-104.66631664941868</c:v>
                </c:pt>
                <c:pt idx="450">
                  <c:v>-108.50189263611564</c:v>
                </c:pt>
                <c:pt idx="451">
                  <c:v>-102.59255754277631</c:v>
                </c:pt>
                <c:pt idx="452">
                  <c:v>-106.48783096673405</c:v>
                </c:pt>
                <c:pt idx="453">
                  <c:v>-103.32152827621792</c:v>
                </c:pt>
                <c:pt idx="454">
                  <c:v>-105.55054313998721</c:v>
                </c:pt>
                <c:pt idx="455">
                  <c:v>-103.81330936185215</c:v>
                </c:pt>
                <c:pt idx="456">
                  <c:v>-101.45357611668153</c:v>
                </c:pt>
                <c:pt idx="457">
                  <c:v>-99.653504775037661</c:v>
                </c:pt>
                <c:pt idx="458">
                  <c:v>-100.26115495745539</c:v>
                </c:pt>
                <c:pt idx="459">
                  <c:v>-110.29232855185563</c:v>
                </c:pt>
                <c:pt idx="460">
                  <c:v>-108.19996598367743</c:v>
                </c:pt>
                <c:pt idx="461">
                  <c:v>-112.73061459935836</c:v>
                </c:pt>
                <c:pt idx="462">
                  <c:v>-107.70607492681977</c:v>
                </c:pt>
                <c:pt idx="463">
                  <c:v>-105.29920469727095</c:v>
                </c:pt>
                <c:pt idx="464">
                  <c:v>-105.06913302424567</c:v>
                </c:pt>
                <c:pt idx="465">
                  <c:v>-103.25266182786991</c:v>
                </c:pt>
                <c:pt idx="466">
                  <c:v>-106.22236329962357</c:v>
                </c:pt>
                <c:pt idx="467">
                  <c:v>-106.5931855760993</c:v>
                </c:pt>
                <c:pt idx="468">
                  <c:v>-109.66077860552953</c:v>
                </c:pt>
                <c:pt idx="469">
                  <c:v>-105.43049332891729</c:v>
                </c:pt>
                <c:pt idx="470">
                  <c:v>-114.02850315041827</c:v>
                </c:pt>
                <c:pt idx="471">
                  <c:v>-115.62888713660523</c:v>
                </c:pt>
                <c:pt idx="472">
                  <c:v>-104.13752358354905</c:v>
                </c:pt>
                <c:pt idx="473">
                  <c:v>-105.0303146654591</c:v>
                </c:pt>
                <c:pt idx="474">
                  <c:v>-108.88220519856459</c:v>
                </c:pt>
                <c:pt idx="475">
                  <c:v>-105.09400225590777</c:v>
                </c:pt>
                <c:pt idx="476">
                  <c:v>-105.93388669672584</c:v>
                </c:pt>
                <c:pt idx="477">
                  <c:v>-102.7382037873944</c:v>
                </c:pt>
                <c:pt idx="478">
                  <c:v>-102.86188466354058</c:v>
                </c:pt>
                <c:pt idx="479">
                  <c:v>-106.09219547280956</c:v>
                </c:pt>
                <c:pt idx="480">
                  <c:v>-116.73547009727879</c:v>
                </c:pt>
                <c:pt idx="481">
                  <c:v>-106.83413765673045</c:v>
                </c:pt>
                <c:pt idx="482">
                  <c:v>-107.51581269222226</c:v>
                </c:pt>
                <c:pt idx="483">
                  <c:v>-113.60223963163294</c:v>
                </c:pt>
                <c:pt idx="484">
                  <c:v>-105.12193915988503</c:v>
                </c:pt>
                <c:pt idx="485">
                  <c:v>-103.98279414246997</c:v>
                </c:pt>
                <c:pt idx="486">
                  <c:v>-107.85369110266583</c:v>
                </c:pt>
                <c:pt idx="487">
                  <c:v>-108.74129811689227</c:v>
                </c:pt>
                <c:pt idx="488">
                  <c:v>-109.04613441226225</c:v>
                </c:pt>
                <c:pt idx="489">
                  <c:v>-108.20184310264032</c:v>
                </c:pt>
                <c:pt idx="490">
                  <c:v>-113.61536042555429</c:v>
                </c:pt>
                <c:pt idx="491">
                  <c:v>-115.5305573017924</c:v>
                </c:pt>
                <c:pt idx="492">
                  <c:v>-112.91050469333334</c:v>
                </c:pt>
                <c:pt idx="493">
                  <c:v>-112.25331777154797</c:v>
                </c:pt>
                <c:pt idx="494">
                  <c:v>-111.1483643806999</c:v>
                </c:pt>
                <c:pt idx="495">
                  <c:v>-115.12929750273521</c:v>
                </c:pt>
                <c:pt idx="496">
                  <c:v>-114.80433340000066</c:v>
                </c:pt>
                <c:pt idx="497">
                  <c:v>-111.99556440520855</c:v>
                </c:pt>
                <c:pt idx="498">
                  <c:v>-115.59692727449486</c:v>
                </c:pt>
                <c:pt idx="499">
                  <c:v>-112.56547328658883</c:v>
                </c:pt>
                <c:pt idx="500">
                  <c:v>-118.97484823322442</c:v>
                </c:pt>
                <c:pt idx="501">
                  <c:v>-119.42607997985023</c:v>
                </c:pt>
                <c:pt idx="502">
                  <c:v>-121.20424525660466</c:v>
                </c:pt>
                <c:pt idx="503">
                  <c:v>-116.68228986324743</c:v>
                </c:pt>
                <c:pt idx="504">
                  <c:v>-118.61286130850645</c:v>
                </c:pt>
                <c:pt idx="505">
                  <c:v>-127.91143757393566</c:v>
                </c:pt>
                <c:pt idx="506">
                  <c:v>-115.3356234044842</c:v>
                </c:pt>
                <c:pt idx="507">
                  <c:v>-114.82217438982973</c:v>
                </c:pt>
                <c:pt idx="508">
                  <c:v>-114.51289966315959</c:v>
                </c:pt>
                <c:pt idx="509">
                  <c:v>-115.52219547087309</c:v>
                </c:pt>
                <c:pt idx="510">
                  <c:v>-119.43200880481116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199-4F7D-B44A-5C62C1F74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989584"/>
        <c:axId val="628318640"/>
      </c:scatterChart>
      <c:valAx>
        <c:axId val="698989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Frequency</a:t>
                </a:r>
                <a:r>
                  <a:rPr lang="en-US" sz="2000" baseline="0" dirty="0"/>
                  <a:t> [Hz]</a:t>
                </a:r>
                <a:endParaRPr lang="bg-BG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18640"/>
        <c:crosses val="autoZero"/>
        <c:crossBetween val="midCat"/>
      </c:valAx>
      <c:valAx>
        <c:axId val="628318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Intensity [dB]</a:t>
                </a:r>
                <a:endParaRPr lang="bg-BG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89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Wet</a:t>
            </a:r>
            <a:r>
              <a:rPr lang="en-US" sz="2400" b="1" baseline="0" dirty="0"/>
              <a:t> vs Dry</a:t>
            </a:r>
            <a:endParaRPr lang="bg-BG" sz="2400" b="1" dirty="0"/>
          </a:p>
        </c:rich>
      </c:tx>
      <c:layout>
        <c:manualLayout>
          <c:xMode val="edge"/>
          <c:yMode val="edge"/>
          <c:x val="0.41182905465588748"/>
          <c:y val="2.74629747202236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1"/>
              <c:tx>
                <c:rich>
                  <a:bodyPr/>
                  <a:lstStyle/>
                  <a:p>
                    <a:r>
                      <a:rPr lang="en-US" sz="1400" b="1" dirty="0"/>
                      <a:t>Wet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85F-4976-AE36-698D78416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'[TestoveSUHO-VODA.xlsx]On average'!$D$6:$D$1028</c:f>
              <c:numCache>
                <c:formatCode>General</c:formatCode>
                <c:ptCount val="1023"/>
                <c:pt idx="0">
                  <c:v>23.4375</c:v>
                </c:pt>
                <c:pt idx="1">
                  <c:v>46.875</c:v>
                </c:pt>
                <c:pt idx="2">
                  <c:v>70.3125</c:v>
                </c:pt>
                <c:pt idx="3">
                  <c:v>93.75</c:v>
                </c:pt>
                <c:pt idx="4">
                  <c:v>117.1875</c:v>
                </c:pt>
                <c:pt idx="5">
                  <c:v>140.625</c:v>
                </c:pt>
                <c:pt idx="6">
                  <c:v>164.0625</c:v>
                </c:pt>
                <c:pt idx="7">
                  <c:v>187.5</c:v>
                </c:pt>
                <c:pt idx="8">
                  <c:v>210.9375</c:v>
                </c:pt>
                <c:pt idx="9">
                  <c:v>234.375</c:v>
                </c:pt>
                <c:pt idx="10">
                  <c:v>257.8125</c:v>
                </c:pt>
                <c:pt idx="11">
                  <c:v>281.25</c:v>
                </c:pt>
                <c:pt idx="12">
                  <c:v>304.6875</c:v>
                </c:pt>
                <c:pt idx="13">
                  <c:v>328.125</c:v>
                </c:pt>
                <c:pt idx="14">
                  <c:v>351.5625</c:v>
                </c:pt>
                <c:pt idx="15">
                  <c:v>375</c:v>
                </c:pt>
                <c:pt idx="16">
                  <c:v>398.4375</c:v>
                </c:pt>
                <c:pt idx="17">
                  <c:v>421.875</c:v>
                </c:pt>
                <c:pt idx="18">
                  <c:v>445.3125</c:v>
                </c:pt>
                <c:pt idx="19">
                  <c:v>468.75</c:v>
                </c:pt>
                <c:pt idx="20">
                  <c:v>492.1875</c:v>
                </c:pt>
                <c:pt idx="21">
                  <c:v>515.625</c:v>
                </c:pt>
                <c:pt idx="22">
                  <c:v>539.0625</c:v>
                </c:pt>
                <c:pt idx="23">
                  <c:v>562.5</c:v>
                </c:pt>
                <c:pt idx="24">
                  <c:v>585.9375</c:v>
                </c:pt>
                <c:pt idx="25">
                  <c:v>609.375</c:v>
                </c:pt>
                <c:pt idx="26">
                  <c:v>632.8125</c:v>
                </c:pt>
                <c:pt idx="27">
                  <c:v>656.25</c:v>
                </c:pt>
                <c:pt idx="28">
                  <c:v>679.6875</c:v>
                </c:pt>
                <c:pt idx="29">
                  <c:v>703.125</c:v>
                </c:pt>
                <c:pt idx="30">
                  <c:v>726.5625</c:v>
                </c:pt>
                <c:pt idx="31">
                  <c:v>750</c:v>
                </c:pt>
                <c:pt idx="32">
                  <c:v>773.4375</c:v>
                </c:pt>
                <c:pt idx="33">
                  <c:v>796.875</c:v>
                </c:pt>
                <c:pt idx="34">
                  <c:v>820.3125</c:v>
                </c:pt>
                <c:pt idx="35">
                  <c:v>843.75</c:v>
                </c:pt>
                <c:pt idx="36">
                  <c:v>867.1875</c:v>
                </c:pt>
                <c:pt idx="37">
                  <c:v>890.625</c:v>
                </c:pt>
                <c:pt idx="38">
                  <c:v>914.0625</c:v>
                </c:pt>
                <c:pt idx="39">
                  <c:v>937.5</c:v>
                </c:pt>
                <c:pt idx="40">
                  <c:v>960.9375</c:v>
                </c:pt>
                <c:pt idx="41">
                  <c:v>984.375</c:v>
                </c:pt>
                <c:pt idx="42">
                  <c:v>1007.8125</c:v>
                </c:pt>
                <c:pt idx="43">
                  <c:v>1031.25</c:v>
                </c:pt>
                <c:pt idx="44">
                  <c:v>1054.6875</c:v>
                </c:pt>
                <c:pt idx="45">
                  <c:v>1078.125</c:v>
                </c:pt>
                <c:pt idx="46">
                  <c:v>1101.5625</c:v>
                </c:pt>
                <c:pt idx="47">
                  <c:v>1125</c:v>
                </c:pt>
                <c:pt idx="48">
                  <c:v>1148.4375</c:v>
                </c:pt>
                <c:pt idx="49">
                  <c:v>1171.875</c:v>
                </c:pt>
                <c:pt idx="50">
                  <c:v>1195.3125</c:v>
                </c:pt>
                <c:pt idx="51">
                  <c:v>1218.75</c:v>
                </c:pt>
                <c:pt idx="52">
                  <c:v>1242.1875</c:v>
                </c:pt>
                <c:pt idx="53">
                  <c:v>1265.625</c:v>
                </c:pt>
                <c:pt idx="54">
                  <c:v>1289.0625</c:v>
                </c:pt>
                <c:pt idx="55">
                  <c:v>1312.5</c:v>
                </c:pt>
                <c:pt idx="56">
                  <c:v>1335.9375</c:v>
                </c:pt>
                <c:pt idx="57">
                  <c:v>1359.375</c:v>
                </c:pt>
                <c:pt idx="58">
                  <c:v>1382.8125</c:v>
                </c:pt>
                <c:pt idx="59">
                  <c:v>1406.25</c:v>
                </c:pt>
                <c:pt idx="60">
                  <c:v>1429.6875</c:v>
                </c:pt>
                <c:pt idx="61">
                  <c:v>1453.125</c:v>
                </c:pt>
                <c:pt idx="62">
                  <c:v>1476.5625</c:v>
                </c:pt>
                <c:pt idx="63">
                  <c:v>1500</c:v>
                </c:pt>
                <c:pt idx="64">
                  <c:v>1523.4375</c:v>
                </c:pt>
                <c:pt idx="65">
                  <c:v>1546.875</c:v>
                </c:pt>
                <c:pt idx="66">
                  <c:v>1570.3125</c:v>
                </c:pt>
                <c:pt idx="67">
                  <c:v>1593.75</c:v>
                </c:pt>
                <c:pt idx="68">
                  <c:v>1617.1875</c:v>
                </c:pt>
                <c:pt idx="69">
                  <c:v>1640.625</c:v>
                </c:pt>
                <c:pt idx="70">
                  <c:v>1664.0625</c:v>
                </c:pt>
                <c:pt idx="71">
                  <c:v>1687.5</c:v>
                </c:pt>
                <c:pt idx="72">
                  <c:v>1710.9375</c:v>
                </c:pt>
                <c:pt idx="73">
                  <c:v>1734.375</c:v>
                </c:pt>
                <c:pt idx="74">
                  <c:v>1757.8125</c:v>
                </c:pt>
                <c:pt idx="75">
                  <c:v>1781.25</c:v>
                </c:pt>
                <c:pt idx="76">
                  <c:v>1804.6875</c:v>
                </c:pt>
                <c:pt idx="77">
                  <c:v>1828.125</c:v>
                </c:pt>
                <c:pt idx="78">
                  <c:v>1851.5625</c:v>
                </c:pt>
                <c:pt idx="79">
                  <c:v>1875</c:v>
                </c:pt>
                <c:pt idx="80">
                  <c:v>1898.4375</c:v>
                </c:pt>
                <c:pt idx="81">
                  <c:v>1921.875</c:v>
                </c:pt>
                <c:pt idx="82">
                  <c:v>1945.3125</c:v>
                </c:pt>
                <c:pt idx="83">
                  <c:v>1968.75</c:v>
                </c:pt>
                <c:pt idx="84">
                  <c:v>1992.1875</c:v>
                </c:pt>
                <c:pt idx="85">
                  <c:v>2015.625</c:v>
                </c:pt>
                <c:pt idx="86">
                  <c:v>2039.0625</c:v>
                </c:pt>
                <c:pt idx="87">
                  <c:v>2062.5</c:v>
                </c:pt>
                <c:pt idx="88">
                  <c:v>2085.9375</c:v>
                </c:pt>
                <c:pt idx="89">
                  <c:v>2109.375</c:v>
                </c:pt>
                <c:pt idx="90">
                  <c:v>2132.8125</c:v>
                </c:pt>
                <c:pt idx="91">
                  <c:v>2156.25</c:v>
                </c:pt>
                <c:pt idx="92">
                  <c:v>2179.6875</c:v>
                </c:pt>
                <c:pt idx="93">
                  <c:v>2203.125</c:v>
                </c:pt>
                <c:pt idx="94">
                  <c:v>2226.5625</c:v>
                </c:pt>
                <c:pt idx="95">
                  <c:v>2250</c:v>
                </c:pt>
                <c:pt idx="96">
                  <c:v>2273.4375</c:v>
                </c:pt>
                <c:pt idx="97">
                  <c:v>2296.875</c:v>
                </c:pt>
                <c:pt idx="98">
                  <c:v>2320.3125</c:v>
                </c:pt>
                <c:pt idx="99">
                  <c:v>2343.75</c:v>
                </c:pt>
                <c:pt idx="100">
                  <c:v>2367.1875</c:v>
                </c:pt>
                <c:pt idx="101">
                  <c:v>2390.625</c:v>
                </c:pt>
                <c:pt idx="102">
                  <c:v>2414.0625</c:v>
                </c:pt>
                <c:pt idx="103">
                  <c:v>2437.5</c:v>
                </c:pt>
                <c:pt idx="104">
                  <c:v>2460.9375</c:v>
                </c:pt>
                <c:pt idx="105">
                  <c:v>2484.375</c:v>
                </c:pt>
                <c:pt idx="106">
                  <c:v>2507.8125</c:v>
                </c:pt>
                <c:pt idx="107">
                  <c:v>2531.25</c:v>
                </c:pt>
                <c:pt idx="108">
                  <c:v>2554.6875</c:v>
                </c:pt>
                <c:pt idx="109">
                  <c:v>2578.125</c:v>
                </c:pt>
                <c:pt idx="110">
                  <c:v>2601.5625</c:v>
                </c:pt>
                <c:pt idx="111">
                  <c:v>2625</c:v>
                </c:pt>
                <c:pt idx="112">
                  <c:v>2648.4375</c:v>
                </c:pt>
                <c:pt idx="113">
                  <c:v>2671.875</c:v>
                </c:pt>
                <c:pt idx="114">
                  <c:v>2695.3125</c:v>
                </c:pt>
                <c:pt idx="115">
                  <c:v>2718.75</c:v>
                </c:pt>
                <c:pt idx="116">
                  <c:v>2742.1875</c:v>
                </c:pt>
                <c:pt idx="117">
                  <c:v>2765.625</c:v>
                </c:pt>
                <c:pt idx="118">
                  <c:v>2789.0625</c:v>
                </c:pt>
                <c:pt idx="119">
                  <c:v>2812.5</c:v>
                </c:pt>
                <c:pt idx="120">
                  <c:v>2835.9375</c:v>
                </c:pt>
                <c:pt idx="121">
                  <c:v>2859.375</c:v>
                </c:pt>
                <c:pt idx="122">
                  <c:v>2882.8125</c:v>
                </c:pt>
                <c:pt idx="123">
                  <c:v>2906.25</c:v>
                </c:pt>
                <c:pt idx="124">
                  <c:v>2929.6875</c:v>
                </c:pt>
                <c:pt idx="125">
                  <c:v>2953.125</c:v>
                </c:pt>
                <c:pt idx="126">
                  <c:v>2976.5625</c:v>
                </c:pt>
                <c:pt idx="127">
                  <c:v>3000</c:v>
                </c:pt>
                <c:pt idx="128">
                  <c:v>3023.4375</c:v>
                </c:pt>
                <c:pt idx="129">
                  <c:v>3046.875</c:v>
                </c:pt>
                <c:pt idx="130">
                  <c:v>3070.3125</c:v>
                </c:pt>
                <c:pt idx="131">
                  <c:v>3093.75</c:v>
                </c:pt>
                <c:pt idx="132">
                  <c:v>3117.1875</c:v>
                </c:pt>
                <c:pt idx="133">
                  <c:v>3140.625</c:v>
                </c:pt>
                <c:pt idx="134">
                  <c:v>3164.0625</c:v>
                </c:pt>
                <c:pt idx="135">
                  <c:v>3187.5</c:v>
                </c:pt>
                <c:pt idx="136">
                  <c:v>3210.9375</c:v>
                </c:pt>
                <c:pt idx="137">
                  <c:v>3234.375</c:v>
                </c:pt>
                <c:pt idx="138">
                  <c:v>3257.8125</c:v>
                </c:pt>
                <c:pt idx="139">
                  <c:v>3281.25</c:v>
                </c:pt>
                <c:pt idx="140">
                  <c:v>3304.6875</c:v>
                </c:pt>
                <c:pt idx="141">
                  <c:v>3328.125</c:v>
                </c:pt>
                <c:pt idx="142">
                  <c:v>3351.5625</c:v>
                </c:pt>
                <c:pt idx="143">
                  <c:v>3375</c:v>
                </c:pt>
                <c:pt idx="144">
                  <c:v>3398.4375</c:v>
                </c:pt>
                <c:pt idx="145">
                  <c:v>3421.875</c:v>
                </c:pt>
                <c:pt idx="146">
                  <c:v>3445.3125</c:v>
                </c:pt>
                <c:pt idx="147">
                  <c:v>3468.75</c:v>
                </c:pt>
                <c:pt idx="148">
                  <c:v>3492.1875</c:v>
                </c:pt>
                <c:pt idx="149">
                  <c:v>3515.625</c:v>
                </c:pt>
                <c:pt idx="150">
                  <c:v>3539.0625</c:v>
                </c:pt>
                <c:pt idx="151">
                  <c:v>3562.5</c:v>
                </c:pt>
                <c:pt idx="152">
                  <c:v>3585.9375</c:v>
                </c:pt>
                <c:pt idx="153">
                  <c:v>3609.375</c:v>
                </c:pt>
                <c:pt idx="154">
                  <c:v>3632.8125</c:v>
                </c:pt>
                <c:pt idx="155">
                  <c:v>3656.25</c:v>
                </c:pt>
                <c:pt idx="156">
                  <c:v>3679.6875</c:v>
                </c:pt>
                <c:pt idx="157">
                  <c:v>3703.125</c:v>
                </c:pt>
                <c:pt idx="158">
                  <c:v>3726.5625</c:v>
                </c:pt>
                <c:pt idx="159">
                  <c:v>3750</c:v>
                </c:pt>
                <c:pt idx="160">
                  <c:v>3773.4375</c:v>
                </c:pt>
                <c:pt idx="161">
                  <c:v>3796.875</c:v>
                </c:pt>
                <c:pt idx="162">
                  <c:v>3820.3125</c:v>
                </c:pt>
                <c:pt idx="163">
                  <c:v>3843.75</c:v>
                </c:pt>
                <c:pt idx="164">
                  <c:v>3867.1875</c:v>
                </c:pt>
                <c:pt idx="165">
                  <c:v>3890.625</c:v>
                </c:pt>
                <c:pt idx="166">
                  <c:v>3914.0625</c:v>
                </c:pt>
                <c:pt idx="167">
                  <c:v>3937.5</c:v>
                </c:pt>
                <c:pt idx="168">
                  <c:v>3960.9375</c:v>
                </c:pt>
                <c:pt idx="169">
                  <c:v>3984.375</c:v>
                </c:pt>
                <c:pt idx="170">
                  <c:v>4007.8125</c:v>
                </c:pt>
                <c:pt idx="171">
                  <c:v>4031.25</c:v>
                </c:pt>
                <c:pt idx="172">
                  <c:v>4054.6875</c:v>
                </c:pt>
                <c:pt idx="173">
                  <c:v>4078.125</c:v>
                </c:pt>
                <c:pt idx="174">
                  <c:v>4101.5625</c:v>
                </c:pt>
                <c:pt idx="175">
                  <c:v>4125</c:v>
                </c:pt>
                <c:pt idx="176">
                  <c:v>4148.4375</c:v>
                </c:pt>
                <c:pt idx="177">
                  <c:v>4171.875</c:v>
                </c:pt>
                <c:pt idx="178">
                  <c:v>4195.3125</c:v>
                </c:pt>
                <c:pt idx="179">
                  <c:v>4218.75</c:v>
                </c:pt>
                <c:pt idx="180">
                  <c:v>4242.1875</c:v>
                </c:pt>
                <c:pt idx="181">
                  <c:v>4265.625</c:v>
                </c:pt>
                <c:pt idx="182">
                  <c:v>4289.0625</c:v>
                </c:pt>
                <c:pt idx="183">
                  <c:v>4312.5</c:v>
                </c:pt>
                <c:pt idx="184">
                  <c:v>4335.9375</c:v>
                </c:pt>
                <c:pt idx="185">
                  <c:v>4359.375</c:v>
                </c:pt>
                <c:pt idx="186">
                  <c:v>4382.8125</c:v>
                </c:pt>
                <c:pt idx="187">
                  <c:v>4406.25</c:v>
                </c:pt>
                <c:pt idx="188">
                  <c:v>4429.6875</c:v>
                </c:pt>
                <c:pt idx="189">
                  <c:v>4453.125</c:v>
                </c:pt>
                <c:pt idx="190">
                  <c:v>4476.5625</c:v>
                </c:pt>
                <c:pt idx="191">
                  <c:v>4500</c:v>
                </c:pt>
                <c:pt idx="192">
                  <c:v>4523.4375</c:v>
                </c:pt>
                <c:pt idx="193">
                  <c:v>4546.875</c:v>
                </c:pt>
                <c:pt idx="194">
                  <c:v>4570.3125</c:v>
                </c:pt>
                <c:pt idx="195">
                  <c:v>4593.75</c:v>
                </c:pt>
                <c:pt idx="196">
                  <c:v>4617.1875</c:v>
                </c:pt>
                <c:pt idx="197">
                  <c:v>4640.625</c:v>
                </c:pt>
                <c:pt idx="198">
                  <c:v>4664.0625</c:v>
                </c:pt>
                <c:pt idx="199">
                  <c:v>4687.5</c:v>
                </c:pt>
                <c:pt idx="200">
                  <c:v>4710.9375</c:v>
                </c:pt>
                <c:pt idx="201">
                  <c:v>4734.375</c:v>
                </c:pt>
                <c:pt idx="202">
                  <c:v>4757.8125</c:v>
                </c:pt>
                <c:pt idx="203">
                  <c:v>4781.25</c:v>
                </c:pt>
                <c:pt idx="204">
                  <c:v>4804.6875</c:v>
                </c:pt>
                <c:pt idx="205">
                  <c:v>4828.125</c:v>
                </c:pt>
                <c:pt idx="206">
                  <c:v>4851.5625</c:v>
                </c:pt>
                <c:pt idx="207">
                  <c:v>4875</c:v>
                </c:pt>
                <c:pt idx="208">
                  <c:v>4898.4375</c:v>
                </c:pt>
                <c:pt idx="209">
                  <c:v>4921.875</c:v>
                </c:pt>
                <c:pt idx="210">
                  <c:v>4945.3125</c:v>
                </c:pt>
                <c:pt idx="211">
                  <c:v>4968.75</c:v>
                </c:pt>
                <c:pt idx="212">
                  <c:v>4992.1875</c:v>
                </c:pt>
                <c:pt idx="213">
                  <c:v>5015.625</c:v>
                </c:pt>
                <c:pt idx="214">
                  <c:v>5039.0625</c:v>
                </c:pt>
                <c:pt idx="215">
                  <c:v>5062.5</c:v>
                </c:pt>
                <c:pt idx="216">
                  <c:v>5085.9375</c:v>
                </c:pt>
                <c:pt idx="217">
                  <c:v>5109.375</c:v>
                </c:pt>
                <c:pt idx="218">
                  <c:v>5132.8125</c:v>
                </c:pt>
                <c:pt idx="219">
                  <c:v>5156.25</c:v>
                </c:pt>
                <c:pt idx="220">
                  <c:v>5179.6875</c:v>
                </c:pt>
                <c:pt idx="221">
                  <c:v>5203.125</c:v>
                </c:pt>
                <c:pt idx="222">
                  <c:v>5226.5625</c:v>
                </c:pt>
                <c:pt idx="223">
                  <c:v>5250</c:v>
                </c:pt>
                <c:pt idx="224">
                  <c:v>5273.4375</c:v>
                </c:pt>
                <c:pt idx="225">
                  <c:v>5296.875</c:v>
                </c:pt>
                <c:pt idx="226">
                  <c:v>5320.3125</c:v>
                </c:pt>
                <c:pt idx="227">
                  <c:v>5343.75</c:v>
                </c:pt>
                <c:pt idx="228">
                  <c:v>5367.1875</c:v>
                </c:pt>
                <c:pt idx="229">
                  <c:v>5390.625</c:v>
                </c:pt>
                <c:pt idx="230">
                  <c:v>5414.0625</c:v>
                </c:pt>
                <c:pt idx="231">
                  <c:v>5437.5</c:v>
                </c:pt>
                <c:pt idx="232">
                  <c:v>5460.9375</c:v>
                </c:pt>
                <c:pt idx="233">
                  <c:v>5484.375</c:v>
                </c:pt>
                <c:pt idx="234">
                  <c:v>5507.8125</c:v>
                </c:pt>
                <c:pt idx="235">
                  <c:v>5531.25</c:v>
                </c:pt>
                <c:pt idx="236">
                  <c:v>5554.6875</c:v>
                </c:pt>
                <c:pt idx="237">
                  <c:v>5578.125</c:v>
                </c:pt>
                <c:pt idx="238">
                  <c:v>5601.5625</c:v>
                </c:pt>
                <c:pt idx="239">
                  <c:v>5625</c:v>
                </c:pt>
                <c:pt idx="240">
                  <c:v>5648.4375</c:v>
                </c:pt>
                <c:pt idx="241">
                  <c:v>5671.875</c:v>
                </c:pt>
                <c:pt idx="242">
                  <c:v>5695.3125</c:v>
                </c:pt>
                <c:pt idx="243">
                  <c:v>5718.75</c:v>
                </c:pt>
                <c:pt idx="244">
                  <c:v>5742.1875</c:v>
                </c:pt>
                <c:pt idx="245">
                  <c:v>5765.625</c:v>
                </c:pt>
                <c:pt idx="246">
                  <c:v>5789.0625</c:v>
                </c:pt>
                <c:pt idx="247">
                  <c:v>5812.5</c:v>
                </c:pt>
                <c:pt idx="248">
                  <c:v>5835.9375</c:v>
                </c:pt>
                <c:pt idx="249">
                  <c:v>5859.375</c:v>
                </c:pt>
                <c:pt idx="250">
                  <c:v>5882.8125</c:v>
                </c:pt>
                <c:pt idx="251">
                  <c:v>5906.25</c:v>
                </c:pt>
                <c:pt idx="252">
                  <c:v>5929.6875</c:v>
                </c:pt>
                <c:pt idx="253">
                  <c:v>5953.125</c:v>
                </c:pt>
                <c:pt idx="254">
                  <c:v>5976.5625</c:v>
                </c:pt>
                <c:pt idx="255">
                  <c:v>6000</c:v>
                </c:pt>
                <c:pt idx="256">
                  <c:v>6023.4375</c:v>
                </c:pt>
                <c:pt idx="257">
                  <c:v>6046.875</c:v>
                </c:pt>
                <c:pt idx="258">
                  <c:v>6070.3125</c:v>
                </c:pt>
                <c:pt idx="259">
                  <c:v>6093.75</c:v>
                </c:pt>
                <c:pt idx="260">
                  <c:v>6117.1875</c:v>
                </c:pt>
                <c:pt idx="261">
                  <c:v>6140.625</c:v>
                </c:pt>
                <c:pt idx="262">
                  <c:v>6164.0625</c:v>
                </c:pt>
                <c:pt idx="263">
                  <c:v>6187.5</c:v>
                </c:pt>
                <c:pt idx="264">
                  <c:v>6210.9375</c:v>
                </c:pt>
                <c:pt idx="265">
                  <c:v>6234.375</c:v>
                </c:pt>
                <c:pt idx="266">
                  <c:v>6257.8125</c:v>
                </c:pt>
                <c:pt idx="267">
                  <c:v>6281.25</c:v>
                </c:pt>
                <c:pt idx="268">
                  <c:v>6304.6875</c:v>
                </c:pt>
                <c:pt idx="269">
                  <c:v>6328.125</c:v>
                </c:pt>
                <c:pt idx="270">
                  <c:v>6351.5625</c:v>
                </c:pt>
                <c:pt idx="271">
                  <c:v>6375</c:v>
                </c:pt>
                <c:pt idx="272">
                  <c:v>6398.4375</c:v>
                </c:pt>
                <c:pt idx="273">
                  <c:v>6421.875</c:v>
                </c:pt>
                <c:pt idx="274">
                  <c:v>6445.3125</c:v>
                </c:pt>
                <c:pt idx="275">
                  <c:v>6468.75</c:v>
                </c:pt>
                <c:pt idx="276">
                  <c:v>6492.1875</c:v>
                </c:pt>
                <c:pt idx="277">
                  <c:v>6515.625</c:v>
                </c:pt>
                <c:pt idx="278">
                  <c:v>6539.0625</c:v>
                </c:pt>
                <c:pt idx="279">
                  <c:v>6562.5</c:v>
                </c:pt>
                <c:pt idx="280">
                  <c:v>6585.9375</c:v>
                </c:pt>
                <c:pt idx="281">
                  <c:v>6609.375</c:v>
                </c:pt>
                <c:pt idx="282">
                  <c:v>6632.8125</c:v>
                </c:pt>
                <c:pt idx="283">
                  <c:v>6656.25</c:v>
                </c:pt>
                <c:pt idx="284">
                  <c:v>6679.6875</c:v>
                </c:pt>
                <c:pt idx="285">
                  <c:v>6703.125</c:v>
                </c:pt>
                <c:pt idx="286">
                  <c:v>6726.5625</c:v>
                </c:pt>
                <c:pt idx="287">
                  <c:v>6750</c:v>
                </c:pt>
                <c:pt idx="288">
                  <c:v>6773.4375</c:v>
                </c:pt>
                <c:pt idx="289">
                  <c:v>6796.875</c:v>
                </c:pt>
                <c:pt idx="290">
                  <c:v>6820.3125</c:v>
                </c:pt>
                <c:pt idx="291">
                  <c:v>6843.75</c:v>
                </c:pt>
                <c:pt idx="292">
                  <c:v>6867.1875</c:v>
                </c:pt>
                <c:pt idx="293">
                  <c:v>6890.625</c:v>
                </c:pt>
                <c:pt idx="294">
                  <c:v>6914.0625</c:v>
                </c:pt>
                <c:pt idx="295">
                  <c:v>6937.5</c:v>
                </c:pt>
                <c:pt idx="296">
                  <c:v>6960.9375</c:v>
                </c:pt>
                <c:pt idx="297">
                  <c:v>6984.375</c:v>
                </c:pt>
                <c:pt idx="298">
                  <c:v>7007.8125</c:v>
                </c:pt>
                <c:pt idx="299">
                  <c:v>7031.25</c:v>
                </c:pt>
                <c:pt idx="300">
                  <c:v>7054.6875</c:v>
                </c:pt>
                <c:pt idx="301">
                  <c:v>7078.125</c:v>
                </c:pt>
                <c:pt idx="302">
                  <c:v>7101.5625</c:v>
                </c:pt>
                <c:pt idx="303">
                  <c:v>7125</c:v>
                </c:pt>
                <c:pt idx="304">
                  <c:v>7148.4375</c:v>
                </c:pt>
                <c:pt idx="305">
                  <c:v>7171.875</c:v>
                </c:pt>
                <c:pt idx="306">
                  <c:v>7195.3125</c:v>
                </c:pt>
                <c:pt idx="307">
                  <c:v>7218.75</c:v>
                </c:pt>
                <c:pt idx="308">
                  <c:v>7242.1875</c:v>
                </c:pt>
                <c:pt idx="309">
                  <c:v>7265.625</c:v>
                </c:pt>
                <c:pt idx="310">
                  <c:v>7289.0625</c:v>
                </c:pt>
                <c:pt idx="311">
                  <c:v>7312.5</c:v>
                </c:pt>
                <c:pt idx="312">
                  <c:v>7335.9375</c:v>
                </c:pt>
                <c:pt idx="313">
                  <c:v>7359.375</c:v>
                </c:pt>
                <c:pt idx="314">
                  <c:v>7382.8125</c:v>
                </c:pt>
                <c:pt idx="315">
                  <c:v>7406.25</c:v>
                </c:pt>
                <c:pt idx="316">
                  <c:v>7429.6875</c:v>
                </c:pt>
                <c:pt idx="317">
                  <c:v>7453.125</c:v>
                </c:pt>
                <c:pt idx="318">
                  <c:v>7476.5625</c:v>
                </c:pt>
                <c:pt idx="319">
                  <c:v>7500</c:v>
                </c:pt>
                <c:pt idx="320">
                  <c:v>7523.4375</c:v>
                </c:pt>
                <c:pt idx="321">
                  <c:v>7546.875</c:v>
                </c:pt>
                <c:pt idx="322">
                  <c:v>7570.3125</c:v>
                </c:pt>
                <c:pt idx="323">
                  <c:v>7593.75</c:v>
                </c:pt>
                <c:pt idx="324">
                  <c:v>7617.1875</c:v>
                </c:pt>
                <c:pt idx="325">
                  <c:v>7640.625</c:v>
                </c:pt>
                <c:pt idx="326">
                  <c:v>7664.0625</c:v>
                </c:pt>
                <c:pt idx="327">
                  <c:v>7687.5</c:v>
                </c:pt>
                <c:pt idx="328">
                  <c:v>7710.9375</c:v>
                </c:pt>
                <c:pt idx="329">
                  <c:v>7734.375</c:v>
                </c:pt>
                <c:pt idx="330">
                  <c:v>7757.8125</c:v>
                </c:pt>
                <c:pt idx="331">
                  <c:v>7781.25</c:v>
                </c:pt>
                <c:pt idx="332">
                  <c:v>7804.6875</c:v>
                </c:pt>
                <c:pt idx="333">
                  <c:v>7828.125</c:v>
                </c:pt>
                <c:pt idx="334">
                  <c:v>7851.5625</c:v>
                </c:pt>
                <c:pt idx="335">
                  <c:v>7875</c:v>
                </c:pt>
                <c:pt idx="336">
                  <c:v>7898.4375</c:v>
                </c:pt>
                <c:pt idx="337">
                  <c:v>7921.875</c:v>
                </c:pt>
                <c:pt idx="338">
                  <c:v>7945.3125</c:v>
                </c:pt>
                <c:pt idx="339">
                  <c:v>7968.75</c:v>
                </c:pt>
                <c:pt idx="340">
                  <c:v>7992.1875</c:v>
                </c:pt>
                <c:pt idx="341">
                  <c:v>8015.625</c:v>
                </c:pt>
                <c:pt idx="342">
                  <c:v>8039.0625</c:v>
                </c:pt>
                <c:pt idx="343">
                  <c:v>8062.5</c:v>
                </c:pt>
                <c:pt idx="344">
                  <c:v>8085.9375</c:v>
                </c:pt>
                <c:pt idx="345">
                  <c:v>8109.375</c:v>
                </c:pt>
                <c:pt idx="346">
                  <c:v>8132.8125</c:v>
                </c:pt>
                <c:pt idx="347">
                  <c:v>8156.25</c:v>
                </c:pt>
                <c:pt idx="348">
                  <c:v>8179.6875</c:v>
                </c:pt>
                <c:pt idx="349">
                  <c:v>8203.125</c:v>
                </c:pt>
                <c:pt idx="350">
                  <c:v>8226.5625</c:v>
                </c:pt>
                <c:pt idx="351">
                  <c:v>8250</c:v>
                </c:pt>
                <c:pt idx="352">
                  <c:v>8273.4375</c:v>
                </c:pt>
                <c:pt idx="353">
                  <c:v>8296.875</c:v>
                </c:pt>
                <c:pt idx="354">
                  <c:v>8320.3125</c:v>
                </c:pt>
                <c:pt idx="355">
                  <c:v>8343.75</c:v>
                </c:pt>
                <c:pt idx="356">
                  <c:v>8367.1875</c:v>
                </c:pt>
                <c:pt idx="357">
                  <c:v>8390.625</c:v>
                </c:pt>
                <c:pt idx="358">
                  <c:v>8414.0625</c:v>
                </c:pt>
                <c:pt idx="359">
                  <c:v>8437.5</c:v>
                </c:pt>
                <c:pt idx="360">
                  <c:v>8460.9375</c:v>
                </c:pt>
                <c:pt idx="361">
                  <c:v>8484.375</c:v>
                </c:pt>
                <c:pt idx="362">
                  <c:v>8507.8125</c:v>
                </c:pt>
                <c:pt idx="363">
                  <c:v>8531.25</c:v>
                </c:pt>
                <c:pt idx="364">
                  <c:v>8554.6875</c:v>
                </c:pt>
                <c:pt idx="365">
                  <c:v>8578.125</c:v>
                </c:pt>
                <c:pt idx="366">
                  <c:v>8601.5625</c:v>
                </c:pt>
                <c:pt idx="367">
                  <c:v>8625</c:v>
                </c:pt>
                <c:pt idx="368">
                  <c:v>8648.4375</c:v>
                </c:pt>
                <c:pt idx="369">
                  <c:v>8671.875</c:v>
                </c:pt>
                <c:pt idx="370">
                  <c:v>8695.3125</c:v>
                </c:pt>
                <c:pt idx="371">
                  <c:v>8718.75</c:v>
                </c:pt>
                <c:pt idx="372">
                  <c:v>8742.1875</c:v>
                </c:pt>
                <c:pt idx="373">
                  <c:v>8765.625</c:v>
                </c:pt>
                <c:pt idx="374">
                  <c:v>8789.0625</c:v>
                </c:pt>
                <c:pt idx="375">
                  <c:v>8812.5</c:v>
                </c:pt>
                <c:pt idx="376">
                  <c:v>8835.9375</c:v>
                </c:pt>
                <c:pt idx="377">
                  <c:v>8859.375</c:v>
                </c:pt>
                <c:pt idx="378">
                  <c:v>8882.8125</c:v>
                </c:pt>
                <c:pt idx="379">
                  <c:v>8906.25</c:v>
                </c:pt>
                <c:pt idx="380">
                  <c:v>8929.6875</c:v>
                </c:pt>
                <c:pt idx="381">
                  <c:v>8953.125</c:v>
                </c:pt>
                <c:pt idx="382">
                  <c:v>8976.5625</c:v>
                </c:pt>
                <c:pt idx="383">
                  <c:v>9000</c:v>
                </c:pt>
                <c:pt idx="384">
                  <c:v>9023.4375</c:v>
                </c:pt>
                <c:pt idx="385">
                  <c:v>9046.875</c:v>
                </c:pt>
                <c:pt idx="386">
                  <c:v>9070.3125</c:v>
                </c:pt>
                <c:pt idx="387">
                  <c:v>9093.75</c:v>
                </c:pt>
                <c:pt idx="388">
                  <c:v>9117.1875</c:v>
                </c:pt>
                <c:pt idx="389">
                  <c:v>9140.625</c:v>
                </c:pt>
                <c:pt idx="390">
                  <c:v>9164.0625</c:v>
                </c:pt>
                <c:pt idx="391">
                  <c:v>9187.5</c:v>
                </c:pt>
                <c:pt idx="392">
                  <c:v>9210.9375</c:v>
                </c:pt>
                <c:pt idx="393">
                  <c:v>9234.375</c:v>
                </c:pt>
                <c:pt idx="394">
                  <c:v>9257.8125</c:v>
                </c:pt>
                <c:pt idx="395">
                  <c:v>9281.25</c:v>
                </c:pt>
                <c:pt idx="396">
                  <c:v>9304.6875</c:v>
                </c:pt>
                <c:pt idx="397">
                  <c:v>9328.125</c:v>
                </c:pt>
                <c:pt idx="398">
                  <c:v>9351.5625</c:v>
                </c:pt>
                <c:pt idx="399">
                  <c:v>9375</c:v>
                </c:pt>
                <c:pt idx="400">
                  <c:v>9398.4375</c:v>
                </c:pt>
                <c:pt idx="401">
                  <c:v>9421.875</c:v>
                </c:pt>
                <c:pt idx="402">
                  <c:v>9445.3125</c:v>
                </c:pt>
                <c:pt idx="403">
                  <c:v>9468.75</c:v>
                </c:pt>
                <c:pt idx="404">
                  <c:v>9492.1875</c:v>
                </c:pt>
                <c:pt idx="405">
                  <c:v>9515.625</c:v>
                </c:pt>
                <c:pt idx="406">
                  <c:v>9539.0625</c:v>
                </c:pt>
                <c:pt idx="407">
                  <c:v>9562.5</c:v>
                </c:pt>
                <c:pt idx="408">
                  <c:v>9585.9375</c:v>
                </c:pt>
                <c:pt idx="409">
                  <c:v>9609.375</c:v>
                </c:pt>
                <c:pt idx="410">
                  <c:v>9632.8125</c:v>
                </c:pt>
                <c:pt idx="411">
                  <c:v>9656.25</c:v>
                </c:pt>
                <c:pt idx="412">
                  <c:v>9679.6875</c:v>
                </c:pt>
                <c:pt idx="413">
                  <c:v>9703.125</c:v>
                </c:pt>
                <c:pt idx="414">
                  <c:v>9726.5625</c:v>
                </c:pt>
                <c:pt idx="415">
                  <c:v>9750</c:v>
                </c:pt>
                <c:pt idx="416">
                  <c:v>9773.4375</c:v>
                </c:pt>
                <c:pt idx="417">
                  <c:v>9796.875</c:v>
                </c:pt>
                <c:pt idx="418">
                  <c:v>9820.3125</c:v>
                </c:pt>
                <c:pt idx="419">
                  <c:v>9843.75</c:v>
                </c:pt>
                <c:pt idx="420">
                  <c:v>9867.1875</c:v>
                </c:pt>
                <c:pt idx="421">
                  <c:v>9890.625</c:v>
                </c:pt>
                <c:pt idx="422">
                  <c:v>9914.0625</c:v>
                </c:pt>
                <c:pt idx="423">
                  <c:v>9937.5</c:v>
                </c:pt>
                <c:pt idx="424">
                  <c:v>9960.9375</c:v>
                </c:pt>
                <c:pt idx="425">
                  <c:v>9984.375</c:v>
                </c:pt>
                <c:pt idx="426">
                  <c:v>10007.8125</c:v>
                </c:pt>
                <c:pt idx="427">
                  <c:v>10031.25</c:v>
                </c:pt>
                <c:pt idx="428">
                  <c:v>10054.6875</c:v>
                </c:pt>
                <c:pt idx="429">
                  <c:v>10078.125</c:v>
                </c:pt>
                <c:pt idx="430">
                  <c:v>10101.5625</c:v>
                </c:pt>
                <c:pt idx="431">
                  <c:v>10125</c:v>
                </c:pt>
                <c:pt idx="432">
                  <c:v>10148.4375</c:v>
                </c:pt>
                <c:pt idx="433">
                  <c:v>10171.875</c:v>
                </c:pt>
                <c:pt idx="434">
                  <c:v>10195.3125</c:v>
                </c:pt>
                <c:pt idx="435">
                  <c:v>10218.75</c:v>
                </c:pt>
                <c:pt idx="436">
                  <c:v>10242.1875</c:v>
                </c:pt>
                <c:pt idx="437">
                  <c:v>10265.625</c:v>
                </c:pt>
                <c:pt idx="438">
                  <c:v>10289.0625</c:v>
                </c:pt>
                <c:pt idx="439">
                  <c:v>10312.5</c:v>
                </c:pt>
                <c:pt idx="440">
                  <c:v>10335.9375</c:v>
                </c:pt>
                <c:pt idx="441">
                  <c:v>10359.375</c:v>
                </c:pt>
                <c:pt idx="442">
                  <c:v>10382.8125</c:v>
                </c:pt>
                <c:pt idx="443">
                  <c:v>10406.25</c:v>
                </c:pt>
                <c:pt idx="444">
                  <c:v>10429.6875</c:v>
                </c:pt>
                <c:pt idx="445">
                  <c:v>10453.125</c:v>
                </c:pt>
                <c:pt idx="446">
                  <c:v>10476.5625</c:v>
                </c:pt>
                <c:pt idx="447">
                  <c:v>10500</c:v>
                </c:pt>
                <c:pt idx="448">
                  <c:v>10523.4375</c:v>
                </c:pt>
                <c:pt idx="449">
                  <c:v>10546.875</c:v>
                </c:pt>
                <c:pt idx="450">
                  <c:v>10570.3125</c:v>
                </c:pt>
                <c:pt idx="451">
                  <c:v>10593.75</c:v>
                </c:pt>
                <c:pt idx="452">
                  <c:v>10617.1875</c:v>
                </c:pt>
                <c:pt idx="453">
                  <c:v>10640.625</c:v>
                </c:pt>
                <c:pt idx="454">
                  <c:v>10664.0625</c:v>
                </c:pt>
                <c:pt idx="455">
                  <c:v>10687.5</c:v>
                </c:pt>
                <c:pt idx="456">
                  <c:v>10710.9375</c:v>
                </c:pt>
                <c:pt idx="457">
                  <c:v>10734.375</c:v>
                </c:pt>
                <c:pt idx="458">
                  <c:v>10757.8125</c:v>
                </c:pt>
                <c:pt idx="459">
                  <c:v>10781.25</c:v>
                </c:pt>
                <c:pt idx="460">
                  <c:v>10804.6875</c:v>
                </c:pt>
                <c:pt idx="461">
                  <c:v>10828.125</c:v>
                </c:pt>
                <c:pt idx="462">
                  <c:v>10851.5625</c:v>
                </c:pt>
                <c:pt idx="463">
                  <c:v>10875</c:v>
                </c:pt>
                <c:pt idx="464">
                  <c:v>10898.4375</c:v>
                </c:pt>
                <c:pt idx="465">
                  <c:v>10921.875</c:v>
                </c:pt>
                <c:pt idx="466">
                  <c:v>10945.3125</c:v>
                </c:pt>
                <c:pt idx="467">
                  <c:v>10968.75</c:v>
                </c:pt>
                <c:pt idx="468">
                  <c:v>10992.1875</c:v>
                </c:pt>
                <c:pt idx="469">
                  <c:v>11015.625</c:v>
                </c:pt>
                <c:pt idx="470">
                  <c:v>11039.0625</c:v>
                </c:pt>
                <c:pt idx="471">
                  <c:v>11062.5</c:v>
                </c:pt>
                <c:pt idx="472">
                  <c:v>11085.9375</c:v>
                </c:pt>
                <c:pt idx="473">
                  <c:v>11109.375</c:v>
                </c:pt>
                <c:pt idx="474">
                  <c:v>11132.8125</c:v>
                </c:pt>
                <c:pt idx="475">
                  <c:v>11156.25</c:v>
                </c:pt>
                <c:pt idx="476">
                  <c:v>11179.6875</c:v>
                </c:pt>
                <c:pt idx="477">
                  <c:v>11203.125</c:v>
                </c:pt>
                <c:pt idx="478">
                  <c:v>11226.5625</c:v>
                </c:pt>
                <c:pt idx="479">
                  <c:v>11250</c:v>
                </c:pt>
                <c:pt idx="480">
                  <c:v>11273.4375</c:v>
                </c:pt>
                <c:pt idx="481">
                  <c:v>11296.875</c:v>
                </c:pt>
                <c:pt idx="482">
                  <c:v>11320.3125</c:v>
                </c:pt>
                <c:pt idx="483">
                  <c:v>11343.75</c:v>
                </c:pt>
                <c:pt idx="484">
                  <c:v>11367.1875</c:v>
                </c:pt>
                <c:pt idx="485">
                  <c:v>11390.625</c:v>
                </c:pt>
                <c:pt idx="486">
                  <c:v>11414.0625</c:v>
                </c:pt>
                <c:pt idx="487">
                  <c:v>11437.5</c:v>
                </c:pt>
                <c:pt idx="488">
                  <c:v>11460.9375</c:v>
                </c:pt>
                <c:pt idx="489">
                  <c:v>11484.375</c:v>
                </c:pt>
                <c:pt idx="490">
                  <c:v>11507.8125</c:v>
                </c:pt>
                <c:pt idx="491">
                  <c:v>11531.25</c:v>
                </c:pt>
                <c:pt idx="492">
                  <c:v>11554.6875</c:v>
                </c:pt>
                <c:pt idx="493">
                  <c:v>11578.125</c:v>
                </c:pt>
                <c:pt idx="494">
                  <c:v>11601.5625</c:v>
                </c:pt>
                <c:pt idx="495">
                  <c:v>11625</c:v>
                </c:pt>
                <c:pt idx="496">
                  <c:v>11648.4375</c:v>
                </c:pt>
                <c:pt idx="497">
                  <c:v>11671.875</c:v>
                </c:pt>
                <c:pt idx="498">
                  <c:v>11695.3125</c:v>
                </c:pt>
                <c:pt idx="499">
                  <c:v>11718.75</c:v>
                </c:pt>
                <c:pt idx="500">
                  <c:v>11742.1875</c:v>
                </c:pt>
                <c:pt idx="501">
                  <c:v>11765.625</c:v>
                </c:pt>
                <c:pt idx="502">
                  <c:v>11789.0625</c:v>
                </c:pt>
                <c:pt idx="503">
                  <c:v>11812.5</c:v>
                </c:pt>
                <c:pt idx="504">
                  <c:v>11835.9375</c:v>
                </c:pt>
                <c:pt idx="505">
                  <c:v>11859.375</c:v>
                </c:pt>
                <c:pt idx="506">
                  <c:v>11882.8125</c:v>
                </c:pt>
                <c:pt idx="507">
                  <c:v>11906.25</c:v>
                </c:pt>
                <c:pt idx="508">
                  <c:v>11929.6875</c:v>
                </c:pt>
                <c:pt idx="509">
                  <c:v>11953.125</c:v>
                </c:pt>
                <c:pt idx="510">
                  <c:v>11976.5625</c:v>
                </c:pt>
                <c:pt idx="511">
                  <c:v>12000</c:v>
                </c:pt>
                <c:pt idx="512">
                  <c:v>12023.4375</c:v>
                </c:pt>
                <c:pt idx="513">
                  <c:v>12046.875</c:v>
                </c:pt>
                <c:pt idx="514">
                  <c:v>12070.3125</c:v>
                </c:pt>
                <c:pt idx="515">
                  <c:v>12093.75</c:v>
                </c:pt>
                <c:pt idx="516">
                  <c:v>12117.1875</c:v>
                </c:pt>
                <c:pt idx="517">
                  <c:v>12140.625</c:v>
                </c:pt>
                <c:pt idx="518">
                  <c:v>12164.0625</c:v>
                </c:pt>
                <c:pt idx="519">
                  <c:v>12187.5</c:v>
                </c:pt>
                <c:pt idx="520">
                  <c:v>12210.9375</c:v>
                </c:pt>
                <c:pt idx="521">
                  <c:v>12234.375</c:v>
                </c:pt>
                <c:pt idx="522">
                  <c:v>12257.8125</c:v>
                </c:pt>
                <c:pt idx="523">
                  <c:v>12281.25</c:v>
                </c:pt>
                <c:pt idx="524">
                  <c:v>12304.6875</c:v>
                </c:pt>
                <c:pt idx="525">
                  <c:v>12328.125</c:v>
                </c:pt>
                <c:pt idx="526">
                  <c:v>12351.5625</c:v>
                </c:pt>
                <c:pt idx="527">
                  <c:v>12375</c:v>
                </c:pt>
                <c:pt idx="528">
                  <c:v>12398.4375</c:v>
                </c:pt>
                <c:pt idx="529">
                  <c:v>12421.875</c:v>
                </c:pt>
                <c:pt idx="530">
                  <c:v>12445.3125</c:v>
                </c:pt>
                <c:pt idx="531">
                  <c:v>12468.75</c:v>
                </c:pt>
                <c:pt idx="532">
                  <c:v>12492.1875</c:v>
                </c:pt>
                <c:pt idx="533">
                  <c:v>12515.625</c:v>
                </c:pt>
                <c:pt idx="534">
                  <c:v>12539.0625</c:v>
                </c:pt>
                <c:pt idx="535">
                  <c:v>12562.5</c:v>
                </c:pt>
                <c:pt idx="536">
                  <c:v>12585.9375</c:v>
                </c:pt>
                <c:pt idx="537">
                  <c:v>12609.375</c:v>
                </c:pt>
                <c:pt idx="538">
                  <c:v>12632.8125</c:v>
                </c:pt>
                <c:pt idx="539">
                  <c:v>12656.25</c:v>
                </c:pt>
                <c:pt idx="540">
                  <c:v>12679.6875</c:v>
                </c:pt>
                <c:pt idx="541">
                  <c:v>12703.125</c:v>
                </c:pt>
                <c:pt idx="542">
                  <c:v>12726.5625</c:v>
                </c:pt>
                <c:pt idx="543">
                  <c:v>12750</c:v>
                </c:pt>
                <c:pt idx="544">
                  <c:v>12773.4375</c:v>
                </c:pt>
                <c:pt idx="545">
                  <c:v>12796.875</c:v>
                </c:pt>
                <c:pt idx="546">
                  <c:v>12820.3125</c:v>
                </c:pt>
                <c:pt idx="547">
                  <c:v>12843.75</c:v>
                </c:pt>
                <c:pt idx="548">
                  <c:v>12867.1875</c:v>
                </c:pt>
                <c:pt idx="549">
                  <c:v>12890.625</c:v>
                </c:pt>
                <c:pt idx="550">
                  <c:v>12914.0625</c:v>
                </c:pt>
                <c:pt idx="551">
                  <c:v>12937.5</c:v>
                </c:pt>
                <c:pt idx="552">
                  <c:v>12960.9375</c:v>
                </c:pt>
                <c:pt idx="553">
                  <c:v>12984.375</c:v>
                </c:pt>
                <c:pt idx="554">
                  <c:v>13007.8125</c:v>
                </c:pt>
                <c:pt idx="555">
                  <c:v>13031.25</c:v>
                </c:pt>
                <c:pt idx="556">
                  <c:v>13054.6875</c:v>
                </c:pt>
                <c:pt idx="557">
                  <c:v>13078.125</c:v>
                </c:pt>
                <c:pt idx="558">
                  <c:v>13101.5625</c:v>
                </c:pt>
                <c:pt idx="559">
                  <c:v>13125</c:v>
                </c:pt>
                <c:pt idx="560">
                  <c:v>13148.4375</c:v>
                </c:pt>
                <c:pt idx="561">
                  <c:v>13171.875</c:v>
                </c:pt>
                <c:pt idx="562">
                  <c:v>13195.3125</c:v>
                </c:pt>
                <c:pt idx="563">
                  <c:v>13218.75</c:v>
                </c:pt>
                <c:pt idx="564">
                  <c:v>13242.1875</c:v>
                </c:pt>
                <c:pt idx="565">
                  <c:v>13265.625</c:v>
                </c:pt>
                <c:pt idx="566">
                  <c:v>13289.0625</c:v>
                </c:pt>
                <c:pt idx="567">
                  <c:v>13312.5</c:v>
                </c:pt>
                <c:pt idx="568">
                  <c:v>13335.9375</c:v>
                </c:pt>
                <c:pt idx="569">
                  <c:v>13359.375</c:v>
                </c:pt>
                <c:pt idx="570">
                  <c:v>13382.8125</c:v>
                </c:pt>
                <c:pt idx="571">
                  <c:v>13406.25</c:v>
                </c:pt>
                <c:pt idx="572">
                  <c:v>13429.6875</c:v>
                </c:pt>
                <c:pt idx="573">
                  <c:v>13453.125</c:v>
                </c:pt>
                <c:pt idx="574">
                  <c:v>13476.5625</c:v>
                </c:pt>
                <c:pt idx="575">
                  <c:v>13500</c:v>
                </c:pt>
                <c:pt idx="576">
                  <c:v>13523.4375</c:v>
                </c:pt>
                <c:pt idx="577">
                  <c:v>13546.875</c:v>
                </c:pt>
                <c:pt idx="578">
                  <c:v>13570.3125</c:v>
                </c:pt>
                <c:pt idx="579">
                  <c:v>13593.75</c:v>
                </c:pt>
                <c:pt idx="580">
                  <c:v>13617.1875</c:v>
                </c:pt>
                <c:pt idx="581">
                  <c:v>13640.625</c:v>
                </c:pt>
                <c:pt idx="582">
                  <c:v>13664.0625</c:v>
                </c:pt>
                <c:pt idx="583">
                  <c:v>13687.5</c:v>
                </c:pt>
                <c:pt idx="584">
                  <c:v>13710.9375</c:v>
                </c:pt>
                <c:pt idx="585">
                  <c:v>13734.375</c:v>
                </c:pt>
                <c:pt idx="586">
                  <c:v>13757.8125</c:v>
                </c:pt>
                <c:pt idx="587">
                  <c:v>13781.25</c:v>
                </c:pt>
                <c:pt idx="588">
                  <c:v>13804.6875</c:v>
                </c:pt>
                <c:pt idx="589">
                  <c:v>13828.125</c:v>
                </c:pt>
                <c:pt idx="590">
                  <c:v>13851.5625</c:v>
                </c:pt>
                <c:pt idx="591">
                  <c:v>13875</c:v>
                </c:pt>
                <c:pt idx="592">
                  <c:v>13898.4375</c:v>
                </c:pt>
                <c:pt idx="593">
                  <c:v>13921.875</c:v>
                </c:pt>
                <c:pt idx="594">
                  <c:v>13945.3125</c:v>
                </c:pt>
                <c:pt idx="595">
                  <c:v>13968.75</c:v>
                </c:pt>
                <c:pt idx="596">
                  <c:v>13992.1875</c:v>
                </c:pt>
                <c:pt idx="597">
                  <c:v>14015.625</c:v>
                </c:pt>
                <c:pt idx="598">
                  <c:v>14039.0625</c:v>
                </c:pt>
                <c:pt idx="599">
                  <c:v>14062.5</c:v>
                </c:pt>
                <c:pt idx="600">
                  <c:v>14085.9375</c:v>
                </c:pt>
                <c:pt idx="601">
                  <c:v>14109.375</c:v>
                </c:pt>
                <c:pt idx="602">
                  <c:v>14132.8125</c:v>
                </c:pt>
                <c:pt idx="603">
                  <c:v>14156.25</c:v>
                </c:pt>
                <c:pt idx="604">
                  <c:v>14179.6875</c:v>
                </c:pt>
                <c:pt idx="605">
                  <c:v>14203.125</c:v>
                </c:pt>
                <c:pt idx="606">
                  <c:v>14226.5625</c:v>
                </c:pt>
                <c:pt idx="607">
                  <c:v>14250</c:v>
                </c:pt>
                <c:pt idx="608">
                  <c:v>14273.4375</c:v>
                </c:pt>
                <c:pt idx="609">
                  <c:v>14296.875</c:v>
                </c:pt>
                <c:pt idx="610">
                  <c:v>14320.3125</c:v>
                </c:pt>
                <c:pt idx="611">
                  <c:v>14343.75</c:v>
                </c:pt>
                <c:pt idx="612">
                  <c:v>14367.1875</c:v>
                </c:pt>
                <c:pt idx="613">
                  <c:v>14390.625</c:v>
                </c:pt>
                <c:pt idx="614">
                  <c:v>14414.0625</c:v>
                </c:pt>
                <c:pt idx="615">
                  <c:v>14437.5</c:v>
                </c:pt>
                <c:pt idx="616">
                  <c:v>14460.9375</c:v>
                </c:pt>
                <c:pt idx="617">
                  <c:v>14484.375</c:v>
                </c:pt>
                <c:pt idx="618">
                  <c:v>14507.8125</c:v>
                </c:pt>
                <c:pt idx="619">
                  <c:v>14531.25</c:v>
                </c:pt>
                <c:pt idx="620">
                  <c:v>14554.6875</c:v>
                </c:pt>
                <c:pt idx="621">
                  <c:v>14578.125</c:v>
                </c:pt>
                <c:pt idx="622">
                  <c:v>14601.5625</c:v>
                </c:pt>
                <c:pt idx="623">
                  <c:v>14625</c:v>
                </c:pt>
                <c:pt idx="624">
                  <c:v>14648.4375</c:v>
                </c:pt>
                <c:pt idx="625">
                  <c:v>14671.875</c:v>
                </c:pt>
                <c:pt idx="626">
                  <c:v>14695.3125</c:v>
                </c:pt>
                <c:pt idx="627">
                  <c:v>14718.75</c:v>
                </c:pt>
                <c:pt idx="628">
                  <c:v>14742.1875</c:v>
                </c:pt>
                <c:pt idx="629">
                  <c:v>14765.625</c:v>
                </c:pt>
                <c:pt idx="630">
                  <c:v>14789.0625</c:v>
                </c:pt>
                <c:pt idx="631">
                  <c:v>14812.5</c:v>
                </c:pt>
                <c:pt idx="632">
                  <c:v>14835.9375</c:v>
                </c:pt>
                <c:pt idx="633">
                  <c:v>14859.375</c:v>
                </c:pt>
                <c:pt idx="634">
                  <c:v>14882.8125</c:v>
                </c:pt>
                <c:pt idx="635">
                  <c:v>14906.25</c:v>
                </c:pt>
                <c:pt idx="636">
                  <c:v>14929.6875</c:v>
                </c:pt>
                <c:pt idx="637">
                  <c:v>14953.125</c:v>
                </c:pt>
                <c:pt idx="638">
                  <c:v>14976.5625</c:v>
                </c:pt>
                <c:pt idx="639">
                  <c:v>15000</c:v>
                </c:pt>
                <c:pt idx="640">
                  <c:v>15023.4375</c:v>
                </c:pt>
                <c:pt idx="641">
                  <c:v>15046.875</c:v>
                </c:pt>
                <c:pt idx="642">
                  <c:v>15070.3125</c:v>
                </c:pt>
                <c:pt idx="643">
                  <c:v>15093.75</c:v>
                </c:pt>
                <c:pt idx="644">
                  <c:v>15117.1875</c:v>
                </c:pt>
                <c:pt idx="645">
                  <c:v>15140.625</c:v>
                </c:pt>
                <c:pt idx="646">
                  <c:v>15164.0625</c:v>
                </c:pt>
                <c:pt idx="647">
                  <c:v>15187.5</c:v>
                </c:pt>
                <c:pt idx="648">
                  <c:v>15210.9375</c:v>
                </c:pt>
                <c:pt idx="649">
                  <c:v>15234.375</c:v>
                </c:pt>
                <c:pt idx="650">
                  <c:v>15257.8125</c:v>
                </c:pt>
                <c:pt idx="651">
                  <c:v>15281.25</c:v>
                </c:pt>
                <c:pt idx="652">
                  <c:v>15304.6875</c:v>
                </c:pt>
                <c:pt idx="653">
                  <c:v>15328.125</c:v>
                </c:pt>
                <c:pt idx="654">
                  <c:v>15351.5625</c:v>
                </c:pt>
                <c:pt idx="655">
                  <c:v>15375</c:v>
                </c:pt>
                <c:pt idx="656">
                  <c:v>15398.4375</c:v>
                </c:pt>
                <c:pt idx="657">
                  <c:v>15421.875</c:v>
                </c:pt>
                <c:pt idx="658">
                  <c:v>15445.3125</c:v>
                </c:pt>
                <c:pt idx="659">
                  <c:v>15468.75</c:v>
                </c:pt>
                <c:pt idx="660">
                  <c:v>15492.1875</c:v>
                </c:pt>
                <c:pt idx="661">
                  <c:v>15515.625</c:v>
                </c:pt>
                <c:pt idx="662">
                  <c:v>15539.0625</c:v>
                </c:pt>
                <c:pt idx="663">
                  <c:v>15562.5</c:v>
                </c:pt>
                <c:pt idx="664">
                  <c:v>15585.9375</c:v>
                </c:pt>
                <c:pt idx="665">
                  <c:v>15609.375</c:v>
                </c:pt>
                <c:pt idx="666">
                  <c:v>15632.8125</c:v>
                </c:pt>
                <c:pt idx="667">
                  <c:v>15656.25</c:v>
                </c:pt>
                <c:pt idx="668">
                  <c:v>15679.6875</c:v>
                </c:pt>
                <c:pt idx="669">
                  <c:v>15703.125</c:v>
                </c:pt>
                <c:pt idx="670">
                  <c:v>15726.5625</c:v>
                </c:pt>
                <c:pt idx="671">
                  <c:v>15750</c:v>
                </c:pt>
                <c:pt idx="672">
                  <c:v>15773.4375</c:v>
                </c:pt>
                <c:pt idx="673">
                  <c:v>15796.875</c:v>
                </c:pt>
                <c:pt idx="674">
                  <c:v>15820.3125</c:v>
                </c:pt>
                <c:pt idx="675">
                  <c:v>15843.75</c:v>
                </c:pt>
                <c:pt idx="676">
                  <c:v>15867.1875</c:v>
                </c:pt>
                <c:pt idx="677">
                  <c:v>15890.625</c:v>
                </c:pt>
                <c:pt idx="678">
                  <c:v>15914.0625</c:v>
                </c:pt>
                <c:pt idx="679">
                  <c:v>15937.5</c:v>
                </c:pt>
                <c:pt idx="680">
                  <c:v>15960.9375</c:v>
                </c:pt>
                <c:pt idx="681">
                  <c:v>15984.375</c:v>
                </c:pt>
                <c:pt idx="682">
                  <c:v>16007.8125</c:v>
                </c:pt>
                <c:pt idx="683">
                  <c:v>16031.25</c:v>
                </c:pt>
                <c:pt idx="684">
                  <c:v>16054.6875</c:v>
                </c:pt>
                <c:pt idx="685">
                  <c:v>16078.125</c:v>
                </c:pt>
                <c:pt idx="686">
                  <c:v>16101.5625</c:v>
                </c:pt>
                <c:pt idx="687">
                  <c:v>16125</c:v>
                </c:pt>
                <c:pt idx="688">
                  <c:v>16148.4375</c:v>
                </c:pt>
                <c:pt idx="689">
                  <c:v>16171.875</c:v>
                </c:pt>
                <c:pt idx="690">
                  <c:v>16195.3125</c:v>
                </c:pt>
                <c:pt idx="691">
                  <c:v>16218.75</c:v>
                </c:pt>
                <c:pt idx="692">
                  <c:v>16242.1875</c:v>
                </c:pt>
                <c:pt idx="693">
                  <c:v>16265.625</c:v>
                </c:pt>
                <c:pt idx="694">
                  <c:v>16289.0625</c:v>
                </c:pt>
                <c:pt idx="695">
                  <c:v>16312.5</c:v>
                </c:pt>
                <c:pt idx="696">
                  <c:v>16335.9375</c:v>
                </c:pt>
                <c:pt idx="697">
                  <c:v>16359.375</c:v>
                </c:pt>
                <c:pt idx="698">
                  <c:v>16382.8125</c:v>
                </c:pt>
                <c:pt idx="699">
                  <c:v>16406.25</c:v>
                </c:pt>
                <c:pt idx="700">
                  <c:v>16429.6875</c:v>
                </c:pt>
                <c:pt idx="701">
                  <c:v>16453.125</c:v>
                </c:pt>
                <c:pt idx="702">
                  <c:v>16476.5625</c:v>
                </c:pt>
                <c:pt idx="703">
                  <c:v>16500</c:v>
                </c:pt>
                <c:pt idx="704">
                  <c:v>16523.4375</c:v>
                </c:pt>
                <c:pt idx="705">
                  <c:v>16546.875</c:v>
                </c:pt>
                <c:pt idx="706">
                  <c:v>16570.3125</c:v>
                </c:pt>
                <c:pt idx="707">
                  <c:v>16593.75</c:v>
                </c:pt>
                <c:pt idx="708">
                  <c:v>16617.1875</c:v>
                </c:pt>
                <c:pt idx="709">
                  <c:v>16640.625</c:v>
                </c:pt>
                <c:pt idx="710">
                  <c:v>16664.0625</c:v>
                </c:pt>
                <c:pt idx="711">
                  <c:v>16687.5</c:v>
                </c:pt>
                <c:pt idx="712">
                  <c:v>16710.9375</c:v>
                </c:pt>
                <c:pt idx="713">
                  <c:v>16734.375</c:v>
                </c:pt>
                <c:pt idx="714">
                  <c:v>16757.8125</c:v>
                </c:pt>
                <c:pt idx="715">
                  <c:v>16781.25</c:v>
                </c:pt>
                <c:pt idx="716">
                  <c:v>16804.6875</c:v>
                </c:pt>
                <c:pt idx="717">
                  <c:v>16828.125</c:v>
                </c:pt>
                <c:pt idx="718">
                  <c:v>16851.5625</c:v>
                </c:pt>
                <c:pt idx="719">
                  <c:v>16875</c:v>
                </c:pt>
                <c:pt idx="720">
                  <c:v>16898.4375</c:v>
                </c:pt>
                <c:pt idx="721">
                  <c:v>16921.875</c:v>
                </c:pt>
                <c:pt idx="722">
                  <c:v>16945.3125</c:v>
                </c:pt>
                <c:pt idx="723">
                  <c:v>16968.75</c:v>
                </c:pt>
                <c:pt idx="724">
                  <c:v>16992.1875</c:v>
                </c:pt>
                <c:pt idx="725">
                  <c:v>17015.625</c:v>
                </c:pt>
                <c:pt idx="726">
                  <c:v>17039.0625</c:v>
                </c:pt>
                <c:pt idx="727">
                  <c:v>17062.5</c:v>
                </c:pt>
                <c:pt idx="728">
                  <c:v>17085.9375</c:v>
                </c:pt>
                <c:pt idx="729">
                  <c:v>17109.375</c:v>
                </c:pt>
                <c:pt idx="730">
                  <c:v>17132.8125</c:v>
                </c:pt>
                <c:pt idx="731">
                  <c:v>17156.25</c:v>
                </c:pt>
                <c:pt idx="732">
                  <c:v>17179.6875</c:v>
                </c:pt>
                <c:pt idx="733">
                  <c:v>17203.125</c:v>
                </c:pt>
                <c:pt idx="734">
                  <c:v>17226.5625</c:v>
                </c:pt>
                <c:pt idx="735">
                  <c:v>17250</c:v>
                </c:pt>
                <c:pt idx="736">
                  <c:v>17273.4375</c:v>
                </c:pt>
                <c:pt idx="737">
                  <c:v>17296.875</c:v>
                </c:pt>
                <c:pt idx="738">
                  <c:v>17320.3125</c:v>
                </c:pt>
                <c:pt idx="739">
                  <c:v>17343.75</c:v>
                </c:pt>
                <c:pt idx="740">
                  <c:v>17367.1875</c:v>
                </c:pt>
                <c:pt idx="741">
                  <c:v>17390.625</c:v>
                </c:pt>
                <c:pt idx="742">
                  <c:v>17414.0625</c:v>
                </c:pt>
                <c:pt idx="743">
                  <c:v>17437.5</c:v>
                </c:pt>
                <c:pt idx="744">
                  <c:v>17460.9375</c:v>
                </c:pt>
                <c:pt idx="745">
                  <c:v>17484.375</c:v>
                </c:pt>
                <c:pt idx="746">
                  <c:v>17507.8125</c:v>
                </c:pt>
                <c:pt idx="747">
                  <c:v>17531.25</c:v>
                </c:pt>
                <c:pt idx="748">
                  <c:v>17554.6875</c:v>
                </c:pt>
                <c:pt idx="749">
                  <c:v>17578.125</c:v>
                </c:pt>
                <c:pt idx="750">
                  <c:v>17601.5625</c:v>
                </c:pt>
                <c:pt idx="751">
                  <c:v>17625</c:v>
                </c:pt>
                <c:pt idx="752">
                  <c:v>17648.4375</c:v>
                </c:pt>
                <c:pt idx="753">
                  <c:v>17671.875</c:v>
                </c:pt>
                <c:pt idx="754">
                  <c:v>17695.3125</c:v>
                </c:pt>
                <c:pt idx="755">
                  <c:v>17718.75</c:v>
                </c:pt>
                <c:pt idx="756">
                  <c:v>17742.1875</c:v>
                </c:pt>
                <c:pt idx="757">
                  <c:v>17765.625</c:v>
                </c:pt>
                <c:pt idx="758">
                  <c:v>17789.0625</c:v>
                </c:pt>
                <c:pt idx="759">
                  <c:v>17812.5</c:v>
                </c:pt>
                <c:pt idx="760">
                  <c:v>17835.9375</c:v>
                </c:pt>
                <c:pt idx="761">
                  <c:v>17859.375</c:v>
                </c:pt>
                <c:pt idx="762">
                  <c:v>17882.8125</c:v>
                </c:pt>
                <c:pt idx="763">
                  <c:v>17906.25</c:v>
                </c:pt>
                <c:pt idx="764">
                  <c:v>17929.6875</c:v>
                </c:pt>
                <c:pt idx="765">
                  <c:v>17953.125</c:v>
                </c:pt>
                <c:pt idx="766">
                  <c:v>17976.5625</c:v>
                </c:pt>
                <c:pt idx="767">
                  <c:v>18000</c:v>
                </c:pt>
                <c:pt idx="768">
                  <c:v>18023.4375</c:v>
                </c:pt>
                <c:pt idx="769">
                  <c:v>18046.875</c:v>
                </c:pt>
                <c:pt idx="770">
                  <c:v>18070.3125</c:v>
                </c:pt>
                <c:pt idx="771">
                  <c:v>18093.75</c:v>
                </c:pt>
                <c:pt idx="772">
                  <c:v>18117.1875</c:v>
                </c:pt>
                <c:pt idx="773">
                  <c:v>18140.625</c:v>
                </c:pt>
                <c:pt idx="774">
                  <c:v>18164.0625</c:v>
                </c:pt>
                <c:pt idx="775">
                  <c:v>18187.5</c:v>
                </c:pt>
                <c:pt idx="776">
                  <c:v>18210.9375</c:v>
                </c:pt>
                <c:pt idx="777">
                  <c:v>18234.375</c:v>
                </c:pt>
                <c:pt idx="778">
                  <c:v>18257.8125</c:v>
                </c:pt>
                <c:pt idx="779">
                  <c:v>18281.25</c:v>
                </c:pt>
                <c:pt idx="780">
                  <c:v>18304.6875</c:v>
                </c:pt>
                <c:pt idx="781">
                  <c:v>18328.125</c:v>
                </c:pt>
                <c:pt idx="782">
                  <c:v>18351.5625</c:v>
                </c:pt>
                <c:pt idx="783">
                  <c:v>18375</c:v>
                </c:pt>
                <c:pt idx="784">
                  <c:v>18398.4375</c:v>
                </c:pt>
                <c:pt idx="785">
                  <c:v>18421.875</c:v>
                </c:pt>
                <c:pt idx="786">
                  <c:v>18445.3125</c:v>
                </c:pt>
                <c:pt idx="787">
                  <c:v>18468.75</c:v>
                </c:pt>
                <c:pt idx="788">
                  <c:v>18492.1875</c:v>
                </c:pt>
                <c:pt idx="789">
                  <c:v>18515.625</c:v>
                </c:pt>
                <c:pt idx="790">
                  <c:v>18539.0625</c:v>
                </c:pt>
                <c:pt idx="791">
                  <c:v>18562.5</c:v>
                </c:pt>
                <c:pt idx="792">
                  <c:v>18585.9375</c:v>
                </c:pt>
                <c:pt idx="793">
                  <c:v>18609.375</c:v>
                </c:pt>
                <c:pt idx="794">
                  <c:v>18632.8125</c:v>
                </c:pt>
                <c:pt idx="795">
                  <c:v>18656.25</c:v>
                </c:pt>
                <c:pt idx="796">
                  <c:v>18679.6875</c:v>
                </c:pt>
                <c:pt idx="797">
                  <c:v>18703.125</c:v>
                </c:pt>
                <c:pt idx="798">
                  <c:v>18726.5625</c:v>
                </c:pt>
                <c:pt idx="799">
                  <c:v>18750</c:v>
                </c:pt>
                <c:pt idx="800">
                  <c:v>18773.4375</c:v>
                </c:pt>
                <c:pt idx="801">
                  <c:v>18796.875</c:v>
                </c:pt>
                <c:pt idx="802">
                  <c:v>18820.3125</c:v>
                </c:pt>
                <c:pt idx="803">
                  <c:v>18843.75</c:v>
                </c:pt>
                <c:pt idx="804">
                  <c:v>18867.1875</c:v>
                </c:pt>
                <c:pt idx="805">
                  <c:v>18890.625</c:v>
                </c:pt>
                <c:pt idx="806">
                  <c:v>18914.0625</c:v>
                </c:pt>
                <c:pt idx="807">
                  <c:v>18937.5</c:v>
                </c:pt>
                <c:pt idx="808">
                  <c:v>18960.9375</c:v>
                </c:pt>
                <c:pt idx="809">
                  <c:v>18984.375</c:v>
                </c:pt>
                <c:pt idx="810">
                  <c:v>19007.8125</c:v>
                </c:pt>
                <c:pt idx="811">
                  <c:v>19031.25</c:v>
                </c:pt>
                <c:pt idx="812">
                  <c:v>19054.6875</c:v>
                </c:pt>
                <c:pt idx="813">
                  <c:v>19078.125</c:v>
                </c:pt>
                <c:pt idx="814">
                  <c:v>19101.5625</c:v>
                </c:pt>
                <c:pt idx="815">
                  <c:v>19125</c:v>
                </c:pt>
                <c:pt idx="816">
                  <c:v>19148.4375</c:v>
                </c:pt>
                <c:pt idx="817">
                  <c:v>19171.875</c:v>
                </c:pt>
                <c:pt idx="818">
                  <c:v>19195.3125</c:v>
                </c:pt>
                <c:pt idx="819">
                  <c:v>19218.75</c:v>
                </c:pt>
                <c:pt idx="820">
                  <c:v>19242.1875</c:v>
                </c:pt>
                <c:pt idx="821">
                  <c:v>19265.625</c:v>
                </c:pt>
                <c:pt idx="822">
                  <c:v>19289.0625</c:v>
                </c:pt>
                <c:pt idx="823">
                  <c:v>19312.5</c:v>
                </c:pt>
                <c:pt idx="824">
                  <c:v>19335.9375</c:v>
                </c:pt>
                <c:pt idx="825">
                  <c:v>19359.375</c:v>
                </c:pt>
                <c:pt idx="826">
                  <c:v>19382.8125</c:v>
                </c:pt>
                <c:pt idx="827">
                  <c:v>19406.25</c:v>
                </c:pt>
                <c:pt idx="828">
                  <c:v>19429.6875</c:v>
                </c:pt>
                <c:pt idx="829">
                  <c:v>19453.125</c:v>
                </c:pt>
                <c:pt idx="830">
                  <c:v>19476.5625</c:v>
                </c:pt>
                <c:pt idx="831">
                  <c:v>19500</c:v>
                </c:pt>
                <c:pt idx="832">
                  <c:v>19523.4375</c:v>
                </c:pt>
                <c:pt idx="833">
                  <c:v>19546.875</c:v>
                </c:pt>
                <c:pt idx="834">
                  <c:v>19570.3125</c:v>
                </c:pt>
                <c:pt idx="835">
                  <c:v>19593.75</c:v>
                </c:pt>
                <c:pt idx="836">
                  <c:v>19617.1875</c:v>
                </c:pt>
                <c:pt idx="837">
                  <c:v>19640.625</c:v>
                </c:pt>
                <c:pt idx="838">
                  <c:v>19664.0625</c:v>
                </c:pt>
                <c:pt idx="839">
                  <c:v>19687.5</c:v>
                </c:pt>
                <c:pt idx="840">
                  <c:v>19710.9375</c:v>
                </c:pt>
                <c:pt idx="841">
                  <c:v>19734.375</c:v>
                </c:pt>
                <c:pt idx="842">
                  <c:v>19757.8125</c:v>
                </c:pt>
                <c:pt idx="843">
                  <c:v>19781.25</c:v>
                </c:pt>
                <c:pt idx="844">
                  <c:v>19804.6875</c:v>
                </c:pt>
                <c:pt idx="845">
                  <c:v>19828.125</c:v>
                </c:pt>
                <c:pt idx="846">
                  <c:v>19851.5625</c:v>
                </c:pt>
                <c:pt idx="847">
                  <c:v>19875</c:v>
                </c:pt>
                <c:pt idx="848">
                  <c:v>19898.4375</c:v>
                </c:pt>
                <c:pt idx="849">
                  <c:v>19921.875</c:v>
                </c:pt>
                <c:pt idx="850">
                  <c:v>19945.3125</c:v>
                </c:pt>
                <c:pt idx="851">
                  <c:v>19968.75</c:v>
                </c:pt>
                <c:pt idx="852">
                  <c:v>19992.1875</c:v>
                </c:pt>
                <c:pt idx="853">
                  <c:v>20015.625</c:v>
                </c:pt>
                <c:pt idx="854">
                  <c:v>20039.0625</c:v>
                </c:pt>
                <c:pt idx="855">
                  <c:v>20062.5</c:v>
                </c:pt>
                <c:pt idx="856">
                  <c:v>20085.9375</c:v>
                </c:pt>
                <c:pt idx="857">
                  <c:v>20109.375</c:v>
                </c:pt>
                <c:pt idx="858">
                  <c:v>20132.8125</c:v>
                </c:pt>
                <c:pt idx="859">
                  <c:v>20156.25</c:v>
                </c:pt>
                <c:pt idx="860">
                  <c:v>20179.6875</c:v>
                </c:pt>
                <c:pt idx="861">
                  <c:v>20203.125</c:v>
                </c:pt>
                <c:pt idx="862">
                  <c:v>20226.5625</c:v>
                </c:pt>
                <c:pt idx="863">
                  <c:v>20250</c:v>
                </c:pt>
                <c:pt idx="864">
                  <c:v>20273.4375</c:v>
                </c:pt>
                <c:pt idx="865">
                  <c:v>20296.875</c:v>
                </c:pt>
                <c:pt idx="866">
                  <c:v>20320.3125</c:v>
                </c:pt>
                <c:pt idx="867">
                  <c:v>20343.75</c:v>
                </c:pt>
                <c:pt idx="868">
                  <c:v>20367.1875</c:v>
                </c:pt>
                <c:pt idx="869">
                  <c:v>20390.625</c:v>
                </c:pt>
                <c:pt idx="870">
                  <c:v>20414.0625</c:v>
                </c:pt>
                <c:pt idx="871">
                  <c:v>20437.5</c:v>
                </c:pt>
                <c:pt idx="872">
                  <c:v>20460.9375</c:v>
                </c:pt>
                <c:pt idx="873">
                  <c:v>20484.375</c:v>
                </c:pt>
                <c:pt idx="874">
                  <c:v>20507.8125</c:v>
                </c:pt>
                <c:pt idx="875">
                  <c:v>20531.25</c:v>
                </c:pt>
                <c:pt idx="876">
                  <c:v>20554.6875</c:v>
                </c:pt>
                <c:pt idx="877">
                  <c:v>20578.125</c:v>
                </c:pt>
                <c:pt idx="878">
                  <c:v>20601.5625</c:v>
                </c:pt>
                <c:pt idx="879">
                  <c:v>20625</c:v>
                </c:pt>
                <c:pt idx="880">
                  <c:v>20648.4375</c:v>
                </c:pt>
                <c:pt idx="881">
                  <c:v>20671.875</c:v>
                </c:pt>
                <c:pt idx="882">
                  <c:v>20695.3125</c:v>
                </c:pt>
                <c:pt idx="883">
                  <c:v>20718.75</c:v>
                </c:pt>
                <c:pt idx="884">
                  <c:v>20742.1875</c:v>
                </c:pt>
                <c:pt idx="885">
                  <c:v>20765.625</c:v>
                </c:pt>
                <c:pt idx="886">
                  <c:v>20789.0625</c:v>
                </c:pt>
                <c:pt idx="887">
                  <c:v>20812.5</c:v>
                </c:pt>
                <c:pt idx="888">
                  <c:v>20835.9375</c:v>
                </c:pt>
                <c:pt idx="889">
                  <c:v>20859.375</c:v>
                </c:pt>
                <c:pt idx="890">
                  <c:v>20882.8125</c:v>
                </c:pt>
                <c:pt idx="891">
                  <c:v>20906.25</c:v>
                </c:pt>
                <c:pt idx="892">
                  <c:v>20929.6875</c:v>
                </c:pt>
                <c:pt idx="893">
                  <c:v>20953.125</c:v>
                </c:pt>
                <c:pt idx="894">
                  <c:v>20976.5625</c:v>
                </c:pt>
                <c:pt idx="895">
                  <c:v>21000</c:v>
                </c:pt>
                <c:pt idx="896">
                  <c:v>21023.4375</c:v>
                </c:pt>
                <c:pt idx="897">
                  <c:v>21046.875</c:v>
                </c:pt>
                <c:pt idx="898">
                  <c:v>21070.3125</c:v>
                </c:pt>
                <c:pt idx="899">
                  <c:v>21093.75</c:v>
                </c:pt>
                <c:pt idx="900">
                  <c:v>21117.1875</c:v>
                </c:pt>
                <c:pt idx="901">
                  <c:v>21140.625</c:v>
                </c:pt>
                <c:pt idx="902">
                  <c:v>21164.0625</c:v>
                </c:pt>
                <c:pt idx="903">
                  <c:v>21187.5</c:v>
                </c:pt>
                <c:pt idx="904">
                  <c:v>21210.9375</c:v>
                </c:pt>
                <c:pt idx="905">
                  <c:v>21234.375</c:v>
                </c:pt>
                <c:pt idx="906">
                  <c:v>21257.8125</c:v>
                </c:pt>
                <c:pt idx="907">
                  <c:v>21281.25</c:v>
                </c:pt>
                <c:pt idx="908">
                  <c:v>21304.6875</c:v>
                </c:pt>
                <c:pt idx="909">
                  <c:v>21328.125</c:v>
                </c:pt>
                <c:pt idx="910">
                  <c:v>21351.5625</c:v>
                </c:pt>
                <c:pt idx="911">
                  <c:v>21375</c:v>
                </c:pt>
                <c:pt idx="912">
                  <c:v>21398.4375</c:v>
                </c:pt>
                <c:pt idx="913">
                  <c:v>21421.875</c:v>
                </c:pt>
                <c:pt idx="914">
                  <c:v>21445.3125</c:v>
                </c:pt>
                <c:pt idx="915">
                  <c:v>21468.75</c:v>
                </c:pt>
                <c:pt idx="916">
                  <c:v>21492.1875</c:v>
                </c:pt>
                <c:pt idx="917">
                  <c:v>21515.625</c:v>
                </c:pt>
                <c:pt idx="918">
                  <c:v>21539.0625</c:v>
                </c:pt>
                <c:pt idx="919">
                  <c:v>21562.5</c:v>
                </c:pt>
                <c:pt idx="920">
                  <c:v>21585.9375</c:v>
                </c:pt>
                <c:pt idx="921">
                  <c:v>21609.375</c:v>
                </c:pt>
                <c:pt idx="922">
                  <c:v>21632.8125</c:v>
                </c:pt>
                <c:pt idx="923">
                  <c:v>21656.25</c:v>
                </c:pt>
                <c:pt idx="924">
                  <c:v>21679.6875</c:v>
                </c:pt>
                <c:pt idx="925">
                  <c:v>21703.125</c:v>
                </c:pt>
                <c:pt idx="926">
                  <c:v>21726.5625</c:v>
                </c:pt>
                <c:pt idx="927">
                  <c:v>21750</c:v>
                </c:pt>
                <c:pt idx="928">
                  <c:v>21773.4375</c:v>
                </c:pt>
                <c:pt idx="929">
                  <c:v>21796.875</c:v>
                </c:pt>
                <c:pt idx="930">
                  <c:v>21820.3125</c:v>
                </c:pt>
                <c:pt idx="931">
                  <c:v>21843.75</c:v>
                </c:pt>
                <c:pt idx="932">
                  <c:v>21867.1875</c:v>
                </c:pt>
                <c:pt idx="933">
                  <c:v>21890.625</c:v>
                </c:pt>
                <c:pt idx="934">
                  <c:v>21914.0625</c:v>
                </c:pt>
                <c:pt idx="935">
                  <c:v>21937.5</c:v>
                </c:pt>
                <c:pt idx="936">
                  <c:v>21960.9375</c:v>
                </c:pt>
                <c:pt idx="937">
                  <c:v>21984.375</c:v>
                </c:pt>
                <c:pt idx="938">
                  <c:v>22007.8125</c:v>
                </c:pt>
                <c:pt idx="939">
                  <c:v>22031.25</c:v>
                </c:pt>
                <c:pt idx="940">
                  <c:v>22054.6875</c:v>
                </c:pt>
                <c:pt idx="941">
                  <c:v>22078.125</c:v>
                </c:pt>
                <c:pt idx="942">
                  <c:v>22101.5625</c:v>
                </c:pt>
                <c:pt idx="943">
                  <c:v>22125</c:v>
                </c:pt>
                <c:pt idx="944">
                  <c:v>22148.4375</c:v>
                </c:pt>
                <c:pt idx="945">
                  <c:v>22171.875</c:v>
                </c:pt>
                <c:pt idx="946">
                  <c:v>22195.3125</c:v>
                </c:pt>
                <c:pt idx="947">
                  <c:v>22218.75</c:v>
                </c:pt>
                <c:pt idx="948">
                  <c:v>22242.1875</c:v>
                </c:pt>
                <c:pt idx="949">
                  <c:v>22265.625</c:v>
                </c:pt>
                <c:pt idx="950">
                  <c:v>22289.0625</c:v>
                </c:pt>
                <c:pt idx="951">
                  <c:v>22312.5</c:v>
                </c:pt>
                <c:pt idx="952">
                  <c:v>22335.9375</c:v>
                </c:pt>
                <c:pt idx="953">
                  <c:v>22359.375</c:v>
                </c:pt>
                <c:pt idx="954">
                  <c:v>22382.8125</c:v>
                </c:pt>
                <c:pt idx="955">
                  <c:v>22406.25</c:v>
                </c:pt>
                <c:pt idx="956">
                  <c:v>22429.6875</c:v>
                </c:pt>
                <c:pt idx="957">
                  <c:v>22453.125</c:v>
                </c:pt>
                <c:pt idx="958">
                  <c:v>22476.5625</c:v>
                </c:pt>
                <c:pt idx="959">
                  <c:v>22500</c:v>
                </c:pt>
                <c:pt idx="960">
                  <c:v>22523.4375</c:v>
                </c:pt>
                <c:pt idx="961">
                  <c:v>22546.875</c:v>
                </c:pt>
                <c:pt idx="962">
                  <c:v>22570.3125</c:v>
                </c:pt>
                <c:pt idx="963">
                  <c:v>22593.75</c:v>
                </c:pt>
                <c:pt idx="964">
                  <c:v>22617.1875</c:v>
                </c:pt>
                <c:pt idx="965">
                  <c:v>22640.625</c:v>
                </c:pt>
                <c:pt idx="966">
                  <c:v>22664.0625</c:v>
                </c:pt>
                <c:pt idx="967">
                  <c:v>22687.5</c:v>
                </c:pt>
                <c:pt idx="968">
                  <c:v>22710.9375</c:v>
                </c:pt>
                <c:pt idx="969">
                  <c:v>22734.375</c:v>
                </c:pt>
                <c:pt idx="970">
                  <c:v>22757.8125</c:v>
                </c:pt>
                <c:pt idx="971">
                  <c:v>22781.25</c:v>
                </c:pt>
                <c:pt idx="972">
                  <c:v>22804.6875</c:v>
                </c:pt>
                <c:pt idx="973">
                  <c:v>22828.125</c:v>
                </c:pt>
                <c:pt idx="974">
                  <c:v>22851.5625</c:v>
                </c:pt>
                <c:pt idx="975">
                  <c:v>22875</c:v>
                </c:pt>
                <c:pt idx="976">
                  <c:v>22898.4375</c:v>
                </c:pt>
                <c:pt idx="977">
                  <c:v>22921.875</c:v>
                </c:pt>
                <c:pt idx="978">
                  <c:v>22945.3125</c:v>
                </c:pt>
                <c:pt idx="979">
                  <c:v>22968.75</c:v>
                </c:pt>
                <c:pt idx="980">
                  <c:v>22992.1875</c:v>
                </c:pt>
                <c:pt idx="981">
                  <c:v>23015.625</c:v>
                </c:pt>
                <c:pt idx="982">
                  <c:v>23039.0625</c:v>
                </c:pt>
                <c:pt idx="983">
                  <c:v>23062.5</c:v>
                </c:pt>
                <c:pt idx="984">
                  <c:v>23085.9375</c:v>
                </c:pt>
                <c:pt idx="985">
                  <c:v>23109.375</c:v>
                </c:pt>
                <c:pt idx="986">
                  <c:v>23132.8125</c:v>
                </c:pt>
                <c:pt idx="987">
                  <c:v>23156.25</c:v>
                </c:pt>
                <c:pt idx="988">
                  <c:v>23179.6875</c:v>
                </c:pt>
                <c:pt idx="989">
                  <c:v>23203.125</c:v>
                </c:pt>
                <c:pt idx="990">
                  <c:v>23226.5625</c:v>
                </c:pt>
                <c:pt idx="991">
                  <c:v>23250</c:v>
                </c:pt>
                <c:pt idx="992">
                  <c:v>23273.4375</c:v>
                </c:pt>
                <c:pt idx="993">
                  <c:v>23296.875</c:v>
                </c:pt>
                <c:pt idx="994">
                  <c:v>23320.3125</c:v>
                </c:pt>
                <c:pt idx="995">
                  <c:v>23343.75</c:v>
                </c:pt>
                <c:pt idx="996">
                  <c:v>23367.1875</c:v>
                </c:pt>
                <c:pt idx="997">
                  <c:v>23390.625</c:v>
                </c:pt>
                <c:pt idx="998">
                  <c:v>23414.0625</c:v>
                </c:pt>
                <c:pt idx="999">
                  <c:v>23437.5</c:v>
                </c:pt>
                <c:pt idx="1000">
                  <c:v>23460.9375</c:v>
                </c:pt>
                <c:pt idx="1001">
                  <c:v>23484.375</c:v>
                </c:pt>
                <c:pt idx="1002">
                  <c:v>23507.8125</c:v>
                </c:pt>
                <c:pt idx="1003">
                  <c:v>23531.25</c:v>
                </c:pt>
                <c:pt idx="1004">
                  <c:v>23554.6875</c:v>
                </c:pt>
                <c:pt idx="1005">
                  <c:v>23578.125</c:v>
                </c:pt>
                <c:pt idx="1006">
                  <c:v>23601.5625</c:v>
                </c:pt>
                <c:pt idx="1007">
                  <c:v>23625</c:v>
                </c:pt>
                <c:pt idx="1008">
                  <c:v>23648.4375</c:v>
                </c:pt>
                <c:pt idx="1009">
                  <c:v>23671.875</c:v>
                </c:pt>
                <c:pt idx="1010">
                  <c:v>23695.3125</c:v>
                </c:pt>
                <c:pt idx="1011">
                  <c:v>23718.75</c:v>
                </c:pt>
                <c:pt idx="1012">
                  <c:v>23742.1875</c:v>
                </c:pt>
                <c:pt idx="1013">
                  <c:v>23765.625</c:v>
                </c:pt>
                <c:pt idx="1014">
                  <c:v>23789.0625</c:v>
                </c:pt>
                <c:pt idx="1015">
                  <c:v>23812.5</c:v>
                </c:pt>
                <c:pt idx="1016">
                  <c:v>23835.9375</c:v>
                </c:pt>
                <c:pt idx="1017">
                  <c:v>23859.375</c:v>
                </c:pt>
                <c:pt idx="1018">
                  <c:v>23882.8125</c:v>
                </c:pt>
                <c:pt idx="1019">
                  <c:v>23906.25</c:v>
                </c:pt>
                <c:pt idx="1020">
                  <c:v>23929.6875</c:v>
                </c:pt>
                <c:pt idx="1021">
                  <c:v>23953.125</c:v>
                </c:pt>
                <c:pt idx="1022">
                  <c:v>23976.5625</c:v>
                </c:pt>
              </c:numCache>
            </c:numRef>
          </c:xVal>
          <c:yVal>
            <c:numRef>
              <c:f>'[TestoveSUHO-VODA.xlsx]On average'!$E$6:$E$1028</c:f>
              <c:numCache>
                <c:formatCode>General</c:formatCode>
                <c:ptCount val="1023"/>
                <c:pt idx="0">
                  <c:v>-45.665339645021518</c:v>
                </c:pt>
                <c:pt idx="1">
                  <c:v>-45.63335741503009</c:v>
                </c:pt>
                <c:pt idx="2">
                  <c:v>-45.546880828474563</c:v>
                </c:pt>
                <c:pt idx="3">
                  <c:v>-46.398430043497434</c:v>
                </c:pt>
                <c:pt idx="4">
                  <c:v>-49.518369988092218</c:v>
                </c:pt>
                <c:pt idx="5">
                  <c:v>-48.158671183390297</c:v>
                </c:pt>
                <c:pt idx="6">
                  <c:v>-47.91662296775889</c:v>
                </c:pt>
                <c:pt idx="7">
                  <c:v>-49.374380021533042</c:v>
                </c:pt>
                <c:pt idx="8">
                  <c:v>-50.115785442845699</c:v>
                </c:pt>
                <c:pt idx="9">
                  <c:v>-49.725978882186524</c:v>
                </c:pt>
                <c:pt idx="10">
                  <c:v>-51.550513789963667</c:v>
                </c:pt>
                <c:pt idx="11">
                  <c:v>-53.112909813070992</c:v>
                </c:pt>
                <c:pt idx="12">
                  <c:v>-54.347993262128114</c:v>
                </c:pt>
                <c:pt idx="13">
                  <c:v>-53.096744220120414</c:v>
                </c:pt>
                <c:pt idx="14">
                  <c:v>-54.201302405193644</c:v>
                </c:pt>
                <c:pt idx="15">
                  <c:v>-56.783006908356271</c:v>
                </c:pt>
                <c:pt idx="16">
                  <c:v>-54.717314949285218</c:v>
                </c:pt>
                <c:pt idx="17">
                  <c:v>-53.858996174974507</c:v>
                </c:pt>
                <c:pt idx="18">
                  <c:v>-56.23956116554217</c:v>
                </c:pt>
                <c:pt idx="19">
                  <c:v>-57.409459727384181</c:v>
                </c:pt>
                <c:pt idx="20">
                  <c:v>-59.783866083292565</c:v>
                </c:pt>
                <c:pt idx="21">
                  <c:v>-58.905383547557037</c:v>
                </c:pt>
                <c:pt idx="22">
                  <c:v>-60.190083920045396</c:v>
                </c:pt>
                <c:pt idx="23">
                  <c:v>-60.991223756807138</c:v>
                </c:pt>
                <c:pt idx="24">
                  <c:v>-60.497606326492004</c:v>
                </c:pt>
                <c:pt idx="25">
                  <c:v>-60.817710267065195</c:v>
                </c:pt>
                <c:pt idx="26">
                  <c:v>-60.807561798709749</c:v>
                </c:pt>
                <c:pt idx="27">
                  <c:v>-62.425631787641969</c:v>
                </c:pt>
                <c:pt idx="28">
                  <c:v>-62.00717262990392</c:v>
                </c:pt>
                <c:pt idx="29">
                  <c:v>-62.507512235608672</c:v>
                </c:pt>
                <c:pt idx="30">
                  <c:v>-63.531150807565254</c:v>
                </c:pt>
                <c:pt idx="31">
                  <c:v>-63.593231919477539</c:v>
                </c:pt>
                <c:pt idx="32">
                  <c:v>-62.953691237772709</c:v>
                </c:pt>
                <c:pt idx="33">
                  <c:v>-60.433660971381627</c:v>
                </c:pt>
                <c:pt idx="34">
                  <c:v>-61.176408826075658</c:v>
                </c:pt>
                <c:pt idx="35">
                  <c:v>-59.854349848690084</c:v>
                </c:pt>
                <c:pt idx="36">
                  <c:v>-59.698989644859495</c:v>
                </c:pt>
                <c:pt idx="37">
                  <c:v>-59.14701530932097</c:v>
                </c:pt>
                <c:pt idx="38">
                  <c:v>-57.350922796544907</c:v>
                </c:pt>
                <c:pt idx="39">
                  <c:v>-56.069600491621998</c:v>
                </c:pt>
                <c:pt idx="40">
                  <c:v>-57.917432033998281</c:v>
                </c:pt>
                <c:pt idx="41">
                  <c:v>-56.440590874261417</c:v>
                </c:pt>
                <c:pt idx="42">
                  <c:v>-55.766690343753346</c:v>
                </c:pt>
                <c:pt idx="43">
                  <c:v>-54.733426187020122</c:v>
                </c:pt>
                <c:pt idx="44">
                  <c:v>-56.162652212879095</c:v>
                </c:pt>
                <c:pt idx="45">
                  <c:v>-55.554482343690111</c:v>
                </c:pt>
                <c:pt idx="46">
                  <c:v>-55.473455688745553</c:v>
                </c:pt>
                <c:pt idx="47">
                  <c:v>-55.460778730824927</c:v>
                </c:pt>
                <c:pt idx="48">
                  <c:v>-53.901630017067269</c:v>
                </c:pt>
                <c:pt idx="49">
                  <c:v>-51.913981216702638</c:v>
                </c:pt>
                <c:pt idx="50">
                  <c:v>-52.599455075242126</c:v>
                </c:pt>
                <c:pt idx="51">
                  <c:v>-53.998855611720785</c:v>
                </c:pt>
                <c:pt idx="52">
                  <c:v>-53.161751280575125</c:v>
                </c:pt>
                <c:pt idx="53">
                  <c:v>-53.555187037816907</c:v>
                </c:pt>
                <c:pt idx="54">
                  <c:v>-53.958018391382751</c:v>
                </c:pt>
                <c:pt idx="55">
                  <c:v>-53.45598334546991</c:v>
                </c:pt>
                <c:pt idx="56">
                  <c:v>-53.919843094326907</c:v>
                </c:pt>
                <c:pt idx="57">
                  <c:v>-54.427150170559948</c:v>
                </c:pt>
                <c:pt idx="58">
                  <c:v>-54.484564390009787</c:v>
                </c:pt>
                <c:pt idx="59">
                  <c:v>-54.386298300452246</c:v>
                </c:pt>
                <c:pt idx="60">
                  <c:v>-53.551327470698197</c:v>
                </c:pt>
                <c:pt idx="61">
                  <c:v>-52.642963674157933</c:v>
                </c:pt>
                <c:pt idx="62">
                  <c:v>-53.892640370095336</c:v>
                </c:pt>
                <c:pt idx="63">
                  <c:v>-53.576776010741042</c:v>
                </c:pt>
                <c:pt idx="64">
                  <c:v>-53.542997569392426</c:v>
                </c:pt>
                <c:pt idx="65">
                  <c:v>-52.569953044805864</c:v>
                </c:pt>
                <c:pt idx="66">
                  <c:v>-53.170011491798867</c:v>
                </c:pt>
                <c:pt idx="67">
                  <c:v>-52.871025475866361</c:v>
                </c:pt>
                <c:pt idx="68">
                  <c:v>-53.250031857528242</c:v>
                </c:pt>
                <c:pt idx="69">
                  <c:v>-51.909731876688625</c:v>
                </c:pt>
                <c:pt idx="70">
                  <c:v>-52.562766918831919</c:v>
                </c:pt>
                <c:pt idx="71">
                  <c:v>-53.679875058796817</c:v>
                </c:pt>
                <c:pt idx="72">
                  <c:v>-52.417536760497839</c:v>
                </c:pt>
                <c:pt idx="73">
                  <c:v>-53.787004971816422</c:v>
                </c:pt>
                <c:pt idx="74">
                  <c:v>-54.514282706137642</c:v>
                </c:pt>
                <c:pt idx="75">
                  <c:v>-53.674386168376465</c:v>
                </c:pt>
                <c:pt idx="76">
                  <c:v>-54.561142672462239</c:v>
                </c:pt>
                <c:pt idx="77">
                  <c:v>-54.41728569823109</c:v>
                </c:pt>
                <c:pt idx="78">
                  <c:v>-54.037730753351397</c:v>
                </c:pt>
                <c:pt idx="79">
                  <c:v>-53.606274034642475</c:v>
                </c:pt>
                <c:pt idx="80">
                  <c:v>-53.617640283817934</c:v>
                </c:pt>
                <c:pt idx="81">
                  <c:v>-54.283370241241791</c:v>
                </c:pt>
                <c:pt idx="82">
                  <c:v>-52.19615447315195</c:v>
                </c:pt>
                <c:pt idx="83">
                  <c:v>-52.969673364765129</c:v>
                </c:pt>
                <c:pt idx="84">
                  <c:v>-53.564043210278314</c:v>
                </c:pt>
                <c:pt idx="85">
                  <c:v>-53.026446628820281</c:v>
                </c:pt>
                <c:pt idx="86">
                  <c:v>-52.233490971688376</c:v>
                </c:pt>
                <c:pt idx="87">
                  <c:v>-54.772418785407162</c:v>
                </c:pt>
                <c:pt idx="88">
                  <c:v>-53.069363166018732</c:v>
                </c:pt>
                <c:pt idx="89">
                  <c:v>-52.501460113442853</c:v>
                </c:pt>
                <c:pt idx="90">
                  <c:v>-53.03647170171724</c:v>
                </c:pt>
                <c:pt idx="91">
                  <c:v>-53.558143321121307</c:v>
                </c:pt>
                <c:pt idx="92">
                  <c:v>-53.149123665708622</c:v>
                </c:pt>
                <c:pt idx="93">
                  <c:v>-52.286370348705645</c:v>
                </c:pt>
                <c:pt idx="94">
                  <c:v>-54.121843247386138</c:v>
                </c:pt>
                <c:pt idx="95">
                  <c:v>-51.888556273992151</c:v>
                </c:pt>
                <c:pt idx="96">
                  <c:v>-51.595938142213647</c:v>
                </c:pt>
                <c:pt idx="97">
                  <c:v>-51.157278785020218</c:v>
                </c:pt>
                <c:pt idx="98">
                  <c:v>-51.7151696203398</c:v>
                </c:pt>
                <c:pt idx="99">
                  <c:v>-51.499884820936678</c:v>
                </c:pt>
                <c:pt idx="100">
                  <c:v>-51.300644281180347</c:v>
                </c:pt>
                <c:pt idx="101">
                  <c:v>-50.011521488069498</c:v>
                </c:pt>
                <c:pt idx="102">
                  <c:v>-50.122865033922324</c:v>
                </c:pt>
                <c:pt idx="103">
                  <c:v>-49.548855015060276</c:v>
                </c:pt>
                <c:pt idx="104">
                  <c:v>-48.301527039812981</c:v>
                </c:pt>
                <c:pt idx="105">
                  <c:v>-48.90868989677999</c:v>
                </c:pt>
                <c:pt idx="106">
                  <c:v>-51.896482256286212</c:v>
                </c:pt>
                <c:pt idx="107">
                  <c:v>-50.982863197568605</c:v>
                </c:pt>
                <c:pt idx="108">
                  <c:v>-49.886416687322587</c:v>
                </c:pt>
                <c:pt idx="109">
                  <c:v>-49.919325367484475</c:v>
                </c:pt>
                <c:pt idx="110">
                  <c:v>-51.196190031153208</c:v>
                </c:pt>
                <c:pt idx="111">
                  <c:v>-52.454807651819742</c:v>
                </c:pt>
                <c:pt idx="112">
                  <c:v>-51.9238499356034</c:v>
                </c:pt>
                <c:pt idx="113">
                  <c:v>-53.224310778855823</c:v>
                </c:pt>
                <c:pt idx="114">
                  <c:v>-52.577948203184874</c:v>
                </c:pt>
                <c:pt idx="115">
                  <c:v>-53.385242831717477</c:v>
                </c:pt>
                <c:pt idx="116">
                  <c:v>-52.804456137830627</c:v>
                </c:pt>
                <c:pt idx="117">
                  <c:v>-55.10673291193649</c:v>
                </c:pt>
                <c:pt idx="118">
                  <c:v>-54.070152186584302</c:v>
                </c:pt>
                <c:pt idx="119">
                  <c:v>-53.967170362169149</c:v>
                </c:pt>
                <c:pt idx="120">
                  <c:v>-53.735715424400794</c:v>
                </c:pt>
                <c:pt idx="121">
                  <c:v>-54.325909318274491</c:v>
                </c:pt>
                <c:pt idx="122">
                  <c:v>-54.631128527294422</c:v>
                </c:pt>
                <c:pt idx="123">
                  <c:v>-56.547091282469687</c:v>
                </c:pt>
                <c:pt idx="124">
                  <c:v>-57.226690191638951</c:v>
                </c:pt>
                <c:pt idx="125">
                  <c:v>-54.713196818960725</c:v>
                </c:pt>
                <c:pt idx="126">
                  <c:v>-55.375482626787026</c:v>
                </c:pt>
                <c:pt idx="127">
                  <c:v>-56.420051371557655</c:v>
                </c:pt>
                <c:pt idx="128">
                  <c:v>-54.377605750843344</c:v>
                </c:pt>
                <c:pt idx="129">
                  <c:v>-54.994650261143804</c:v>
                </c:pt>
                <c:pt idx="130">
                  <c:v>-55.883065550699193</c:v>
                </c:pt>
                <c:pt idx="131">
                  <c:v>-57.510252142031781</c:v>
                </c:pt>
                <c:pt idx="132">
                  <c:v>-58.971362206942267</c:v>
                </c:pt>
                <c:pt idx="133">
                  <c:v>-58.036602372404857</c:v>
                </c:pt>
                <c:pt idx="134">
                  <c:v>-57.282864966822224</c:v>
                </c:pt>
                <c:pt idx="135">
                  <c:v>-57.28772168150816</c:v>
                </c:pt>
                <c:pt idx="136">
                  <c:v>-58.856152112571763</c:v>
                </c:pt>
                <c:pt idx="137">
                  <c:v>-57.562542697102749</c:v>
                </c:pt>
                <c:pt idx="138">
                  <c:v>-57.808158572857067</c:v>
                </c:pt>
                <c:pt idx="139">
                  <c:v>-59.662540487677234</c:v>
                </c:pt>
                <c:pt idx="140">
                  <c:v>-59.469779146953051</c:v>
                </c:pt>
                <c:pt idx="141">
                  <c:v>-60.431740159152426</c:v>
                </c:pt>
                <c:pt idx="142">
                  <c:v>-59.941627643258798</c:v>
                </c:pt>
                <c:pt idx="143">
                  <c:v>-60.61540359687762</c:v>
                </c:pt>
                <c:pt idx="144">
                  <c:v>-60.733613964447422</c:v>
                </c:pt>
                <c:pt idx="145">
                  <c:v>-60.847754162894837</c:v>
                </c:pt>
                <c:pt idx="146">
                  <c:v>-60.805800018345494</c:v>
                </c:pt>
                <c:pt idx="147">
                  <c:v>-61.59201774790823</c:v>
                </c:pt>
                <c:pt idx="148">
                  <c:v>-64.658491808676644</c:v>
                </c:pt>
                <c:pt idx="149">
                  <c:v>-62.860071393997302</c:v>
                </c:pt>
                <c:pt idx="150">
                  <c:v>-63.395209343615285</c:v>
                </c:pt>
                <c:pt idx="151">
                  <c:v>-61.665687531802369</c:v>
                </c:pt>
                <c:pt idx="152">
                  <c:v>-63.331017447290129</c:v>
                </c:pt>
                <c:pt idx="153">
                  <c:v>-62.200452235945278</c:v>
                </c:pt>
                <c:pt idx="154">
                  <c:v>-60.886477599125001</c:v>
                </c:pt>
                <c:pt idx="155">
                  <c:v>-61.80389313545691</c:v>
                </c:pt>
                <c:pt idx="156">
                  <c:v>-62.677756660373461</c:v>
                </c:pt>
                <c:pt idx="157">
                  <c:v>-60.255808519007772</c:v>
                </c:pt>
                <c:pt idx="158">
                  <c:v>-60.248780408173616</c:v>
                </c:pt>
                <c:pt idx="159">
                  <c:v>-62.272962742467485</c:v>
                </c:pt>
                <c:pt idx="160">
                  <c:v>-62.673924729721683</c:v>
                </c:pt>
                <c:pt idx="161">
                  <c:v>-61.532817128063947</c:v>
                </c:pt>
                <c:pt idx="162">
                  <c:v>-61.038679964952628</c:v>
                </c:pt>
                <c:pt idx="163">
                  <c:v>-61.932635718297632</c:v>
                </c:pt>
                <c:pt idx="164">
                  <c:v>-61.600155977751527</c:v>
                </c:pt>
                <c:pt idx="165">
                  <c:v>-61.913606156415661</c:v>
                </c:pt>
                <c:pt idx="166">
                  <c:v>-62.339610301050882</c:v>
                </c:pt>
                <c:pt idx="167">
                  <c:v>-64.339720690216012</c:v>
                </c:pt>
                <c:pt idx="168">
                  <c:v>-64.381473755749184</c:v>
                </c:pt>
                <c:pt idx="169">
                  <c:v>-65.499630154842876</c:v>
                </c:pt>
                <c:pt idx="170">
                  <c:v>-62.363719776764192</c:v>
                </c:pt>
                <c:pt idx="171">
                  <c:v>-62.15683690917907</c:v>
                </c:pt>
                <c:pt idx="172">
                  <c:v>-63.32240660657564</c:v>
                </c:pt>
                <c:pt idx="173">
                  <c:v>-62.543641361467778</c:v>
                </c:pt>
                <c:pt idx="174">
                  <c:v>-63.449180369330833</c:v>
                </c:pt>
                <c:pt idx="175">
                  <c:v>-63.566203976820461</c:v>
                </c:pt>
                <c:pt idx="176">
                  <c:v>-62.647236105107694</c:v>
                </c:pt>
                <c:pt idx="177">
                  <c:v>-62.494357502177401</c:v>
                </c:pt>
                <c:pt idx="178">
                  <c:v>-62.674057480953536</c:v>
                </c:pt>
                <c:pt idx="179">
                  <c:v>-62.837252615674728</c:v>
                </c:pt>
                <c:pt idx="180">
                  <c:v>-62.700878648694832</c:v>
                </c:pt>
                <c:pt idx="181">
                  <c:v>-62.30982026874058</c:v>
                </c:pt>
                <c:pt idx="182">
                  <c:v>-61.962498048063146</c:v>
                </c:pt>
                <c:pt idx="183">
                  <c:v>-62.629222582041265</c:v>
                </c:pt>
                <c:pt idx="184">
                  <c:v>-63.164593332703518</c:v>
                </c:pt>
                <c:pt idx="185">
                  <c:v>-61.684566615996417</c:v>
                </c:pt>
                <c:pt idx="186">
                  <c:v>-62.497200497859367</c:v>
                </c:pt>
                <c:pt idx="187">
                  <c:v>-63.854041063745626</c:v>
                </c:pt>
                <c:pt idx="188">
                  <c:v>-63.425760204587931</c:v>
                </c:pt>
                <c:pt idx="189">
                  <c:v>-62.395438388330547</c:v>
                </c:pt>
                <c:pt idx="190">
                  <c:v>-62.822235037739979</c:v>
                </c:pt>
                <c:pt idx="191">
                  <c:v>-62.602607004965407</c:v>
                </c:pt>
                <c:pt idx="192">
                  <c:v>-62.583104059783466</c:v>
                </c:pt>
                <c:pt idx="193">
                  <c:v>-60.645417346341738</c:v>
                </c:pt>
                <c:pt idx="194">
                  <c:v>-60.206773503276111</c:v>
                </c:pt>
                <c:pt idx="195">
                  <c:v>-61.393676770648518</c:v>
                </c:pt>
                <c:pt idx="196">
                  <c:v>-62.481104653294715</c:v>
                </c:pt>
                <c:pt idx="197">
                  <c:v>-62.085972167351443</c:v>
                </c:pt>
                <c:pt idx="198">
                  <c:v>-63.498564030422251</c:v>
                </c:pt>
                <c:pt idx="199">
                  <c:v>-61.471609621941333</c:v>
                </c:pt>
                <c:pt idx="200">
                  <c:v>-60.742466656727402</c:v>
                </c:pt>
                <c:pt idx="201">
                  <c:v>-58.763248689709691</c:v>
                </c:pt>
                <c:pt idx="202">
                  <c:v>-59.257372775095106</c:v>
                </c:pt>
                <c:pt idx="203">
                  <c:v>-59.119786520736163</c:v>
                </c:pt>
                <c:pt idx="204">
                  <c:v>-58.917010334149154</c:v>
                </c:pt>
                <c:pt idx="205">
                  <c:v>-58.905136841837532</c:v>
                </c:pt>
                <c:pt idx="206">
                  <c:v>-58.430573547151795</c:v>
                </c:pt>
                <c:pt idx="207">
                  <c:v>-57.674049091116636</c:v>
                </c:pt>
                <c:pt idx="208">
                  <c:v>-56.682598697379817</c:v>
                </c:pt>
                <c:pt idx="209">
                  <c:v>-57.390702836530032</c:v>
                </c:pt>
                <c:pt idx="210">
                  <c:v>-57.365637484125429</c:v>
                </c:pt>
                <c:pt idx="211">
                  <c:v>-57.401512027825646</c:v>
                </c:pt>
                <c:pt idx="212">
                  <c:v>-58.53184480656283</c:v>
                </c:pt>
                <c:pt idx="213">
                  <c:v>-57.511204697621295</c:v>
                </c:pt>
                <c:pt idx="214">
                  <c:v>-55.911217804264986</c:v>
                </c:pt>
                <c:pt idx="215">
                  <c:v>-55.615972739253166</c:v>
                </c:pt>
                <c:pt idx="216">
                  <c:v>-54.83357176977897</c:v>
                </c:pt>
                <c:pt idx="217">
                  <c:v>-55.581873285292858</c:v>
                </c:pt>
                <c:pt idx="218">
                  <c:v>-55.781150525773256</c:v>
                </c:pt>
                <c:pt idx="219">
                  <c:v>-57.405254493754917</c:v>
                </c:pt>
                <c:pt idx="220">
                  <c:v>-58.090496252230693</c:v>
                </c:pt>
                <c:pt idx="221">
                  <c:v>-57.023123987744</c:v>
                </c:pt>
                <c:pt idx="222">
                  <c:v>-57.809514281205296</c:v>
                </c:pt>
                <c:pt idx="223">
                  <c:v>-56.032990374211174</c:v>
                </c:pt>
                <c:pt idx="224">
                  <c:v>-55.952012267905928</c:v>
                </c:pt>
                <c:pt idx="225">
                  <c:v>-56.149274109051447</c:v>
                </c:pt>
                <c:pt idx="226">
                  <c:v>-56.591351338698871</c:v>
                </c:pt>
                <c:pt idx="227">
                  <c:v>-56.370768914995459</c:v>
                </c:pt>
                <c:pt idx="228">
                  <c:v>-55.361298195392685</c:v>
                </c:pt>
                <c:pt idx="229">
                  <c:v>-56.225740765785517</c:v>
                </c:pt>
                <c:pt idx="230">
                  <c:v>-55.821346847148334</c:v>
                </c:pt>
                <c:pt idx="231">
                  <c:v>-54.675282207316691</c:v>
                </c:pt>
                <c:pt idx="232">
                  <c:v>-55.437550433220949</c:v>
                </c:pt>
                <c:pt idx="233">
                  <c:v>-55.045314292070827</c:v>
                </c:pt>
                <c:pt idx="234">
                  <c:v>-54.961272155069715</c:v>
                </c:pt>
                <c:pt idx="235">
                  <c:v>-53.986436008400702</c:v>
                </c:pt>
                <c:pt idx="236">
                  <c:v>-53.520124248717131</c:v>
                </c:pt>
                <c:pt idx="237">
                  <c:v>-53.108093293273953</c:v>
                </c:pt>
                <c:pt idx="238">
                  <c:v>-54.098962893547863</c:v>
                </c:pt>
                <c:pt idx="239">
                  <c:v>-53.607597596823375</c:v>
                </c:pt>
                <c:pt idx="240">
                  <c:v>-54.525533304968086</c:v>
                </c:pt>
                <c:pt idx="241">
                  <c:v>-55.102651127595884</c:v>
                </c:pt>
                <c:pt idx="242">
                  <c:v>-53.587153290786041</c:v>
                </c:pt>
                <c:pt idx="243">
                  <c:v>-55.484116125701107</c:v>
                </c:pt>
                <c:pt idx="244">
                  <c:v>-53.69912971513719</c:v>
                </c:pt>
                <c:pt idx="245">
                  <c:v>-53.192913928489375</c:v>
                </c:pt>
                <c:pt idx="246">
                  <c:v>-54.184491003407551</c:v>
                </c:pt>
                <c:pt idx="247">
                  <c:v>-53.304757284550988</c:v>
                </c:pt>
                <c:pt idx="248">
                  <c:v>-52.483695520705517</c:v>
                </c:pt>
                <c:pt idx="249">
                  <c:v>-53.353444462251254</c:v>
                </c:pt>
                <c:pt idx="250">
                  <c:v>-54.526704170686564</c:v>
                </c:pt>
                <c:pt idx="251">
                  <c:v>-54.298743876762622</c:v>
                </c:pt>
                <c:pt idx="252">
                  <c:v>-53.188627415364806</c:v>
                </c:pt>
                <c:pt idx="253">
                  <c:v>-52.798886326774756</c:v>
                </c:pt>
                <c:pt idx="254">
                  <c:v>-54.613481643317556</c:v>
                </c:pt>
                <c:pt idx="255">
                  <c:v>-54.721719543166913</c:v>
                </c:pt>
                <c:pt idx="256">
                  <c:v>-53.81472966750259</c:v>
                </c:pt>
                <c:pt idx="257">
                  <c:v>-53.793472679453856</c:v>
                </c:pt>
                <c:pt idx="258">
                  <c:v>-55.549148950274365</c:v>
                </c:pt>
                <c:pt idx="259">
                  <c:v>-56.017703699993994</c:v>
                </c:pt>
                <c:pt idx="260">
                  <c:v>-54.732246146456106</c:v>
                </c:pt>
                <c:pt idx="261">
                  <c:v>-54.337858871889772</c:v>
                </c:pt>
                <c:pt idx="262">
                  <c:v>-55.783268279603682</c:v>
                </c:pt>
                <c:pt idx="263">
                  <c:v>-55.041363532269806</c:v>
                </c:pt>
                <c:pt idx="264">
                  <c:v>-55.941762697242098</c:v>
                </c:pt>
                <c:pt idx="265">
                  <c:v>-54.623036589227603</c:v>
                </c:pt>
                <c:pt idx="266">
                  <c:v>-53.110816777312593</c:v>
                </c:pt>
                <c:pt idx="267">
                  <c:v>-53.948448394963549</c:v>
                </c:pt>
                <c:pt idx="268">
                  <c:v>-55.024626417263235</c:v>
                </c:pt>
                <c:pt idx="269">
                  <c:v>-54.501989315303284</c:v>
                </c:pt>
                <c:pt idx="270">
                  <c:v>-54.227524046326998</c:v>
                </c:pt>
                <c:pt idx="271">
                  <c:v>-56.085061856273803</c:v>
                </c:pt>
                <c:pt idx="272">
                  <c:v>-56.023114982787973</c:v>
                </c:pt>
                <c:pt idx="273">
                  <c:v>-55.154053071285766</c:v>
                </c:pt>
                <c:pt idx="274">
                  <c:v>-54.642766451747654</c:v>
                </c:pt>
                <c:pt idx="275">
                  <c:v>-55.081635557949653</c:v>
                </c:pt>
                <c:pt idx="276">
                  <c:v>-55.962277201744641</c:v>
                </c:pt>
                <c:pt idx="277">
                  <c:v>-56.170382935836493</c:v>
                </c:pt>
                <c:pt idx="278">
                  <c:v>-55.851482971183678</c:v>
                </c:pt>
                <c:pt idx="279">
                  <c:v>-57.10784796243621</c:v>
                </c:pt>
                <c:pt idx="280">
                  <c:v>-56.355539771268162</c:v>
                </c:pt>
                <c:pt idx="281">
                  <c:v>-55.275181580382636</c:v>
                </c:pt>
                <c:pt idx="282">
                  <c:v>-54.01886538233267</c:v>
                </c:pt>
                <c:pt idx="283">
                  <c:v>-54.312314545211045</c:v>
                </c:pt>
                <c:pt idx="284">
                  <c:v>-54.470924014651196</c:v>
                </c:pt>
                <c:pt idx="285">
                  <c:v>-54.882743208241578</c:v>
                </c:pt>
                <c:pt idx="286">
                  <c:v>-54.448090965509579</c:v>
                </c:pt>
                <c:pt idx="287">
                  <c:v>-54.344364478479186</c:v>
                </c:pt>
                <c:pt idx="288">
                  <c:v>-55.090187389769511</c:v>
                </c:pt>
                <c:pt idx="289">
                  <c:v>-55.842009822208794</c:v>
                </c:pt>
                <c:pt idx="290">
                  <c:v>-55.54054059615563</c:v>
                </c:pt>
                <c:pt idx="291">
                  <c:v>-56.947595409729509</c:v>
                </c:pt>
                <c:pt idx="292">
                  <c:v>-55.626595565829341</c:v>
                </c:pt>
                <c:pt idx="293">
                  <c:v>-54.563556978910825</c:v>
                </c:pt>
                <c:pt idx="294">
                  <c:v>-54.692292358948514</c:v>
                </c:pt>
                <c:pt idx="295">
                  <c:v>-55.091079253293039</c:v>
                </c:pt>
                <c:pt idx="296">
                  <c:v>-53.387117014420745</c:v>
                </c:pt>
                <c:pt idx="297">
                  <c:v>-54.469941564467874</c:v>
                </c:pt>
                <c:pt idx="298">
                  <c:v>-56.09713101675321</c:v>
                </c:pt>
                <c:pt idx="299">
                  <c:v>-55.897345677405852</c:v>
                </c:pt>
                <c:pt idx="300">
                  <c:v>-56.652788142875806</c:v>
                </c:pt>
                <c:pt idx="301">
                  <c:v>-56.952178480416734</c:v>
                </c:pt>
                <c:pt idx="302">
                  <c:v>-57.259240962701739</c:v>
                </c:pt>
                <c:pt idx="303">
                  <c:v>-56.393402784403406</c:v>
                </c:pt>
                <c:pt idx="304">
                  <c:v>-56.600830110320658</c:v>
                </c:pt>
                <c:pt idx="305">
                  <c:v>-55.947600753398909</c:v>
                </c:pt>
                <c:pt idx="306">
                  <c:v>-57.534737117137794</c:v>
                </c:pt>
                <c:pt idx="307">
                  <c:v>-56.783411834202163</c:v>
                </c:pt>
                <c:pt idx="308">
                  <c:v>-56.341342346378823</c:v>
                </c:pt>
                <c:pt idx="309">
                  <c:v>-56.551913214535489</c:v>
                </c:pt>
                <c:pt idx="310">
                  <c:v>-55.487149591184917</c:v>
                </c:pt>
                <c:pt idx="311">
                  <c:v>-55.35447045253688</c:v>
                </c:pt>
                <c:pt idx="312">
                  <c:v>-54.729430849426855</c:v>
                </c:pt>
                <c:pt idx="313">
                  <c:v>-56.398416979753108</c:v>
                </c:pt>
                <c:pt idx="314">
                  <c:v>-57.909700165105505</c:v>
                </c:pt>
                <c:pt idx="315">
                  <c:v>-57.369435593983034</c:v>
                </c:pt>
                <c:pt idx="316">
                  <c:v>-57.873287998991486</c:v>
                </c:pt>
                <c:pt idx="317">
                  <c:v>-58.630260583769136</c:v>
                </c:pt>
                <c:pt idx="318">
                  <c:v>-57.48286978440629</c:v>
                </c:pt>
                <c:pt idx="319">
                  <c:v>-56.904261118096294</c:v>
                </c:pt>
                <c:pt idx="320">
                  <c:v>-57.471765083844822</c:v>
                </c:pt>
                <c:pt idx="321">
                  <c:v>-57.025625920367865</c:v>
                </c:pt>
                <c:pt idx="322">
                  <c:v>-57.45263389813752</c:v>
                </c:pt>
                <c:pt idx="323">
                  <c:v>-56.033337077087992</c:v>
                </c:pt>
                <c:pt idx="324">
                  <c:v>-55.366147413620361</c:v>
                </c:pt>
                <c:pt idx="325">
                  <c:v>-57.517594746991044</c:v>
                </c:pt>
                <c:pt idx="326">
                  <c:v>-57.981199462942939</c:v>
                </c:pt>
                <c:pt idx="327">
                  <c:v>-57.779996128001208</c:v>
                </c:pt>
                <c:pt idx="328">
                  <c:v>-56.842253790551908</c:v>
                </c:pt>
                <c:pt idx="329">
                  <c:v>-58.343580496028991</c:v>
                </c:pt>
                <c:pt idx="330">
                  <c:v>-57.420653176248493</c:v>
                </c:pt>
                <c:pt idx="331">
                  <c:v>-57.586392459189184</c:v>
                </c:pt>
                <c:pt idx="332">
                  <c:v>-57.829124035355719</c:v>
                </c:pt>
                <c:pt idx="333">
                  <c:v>-58.077538707724258</c:v>
                </c:pt>
                <c:pt idx="334">
                  <c:v>-57.130894600364861</c:v>
                </c:pt>
                <c:pt idx="335">
                  <c:v>-57.358299166669561</c:v>
                </c:pt>
                <c:pt idx="336">
                  <c:v>-57.300887250256338</c:v>
                </c:pt>
                <c:pt idx="337">
                  <c:v>-58.583359405010583</c:v>
                </c:pt>
                <c:pt idx="338">
                  <c:v>-59.503570877843849</c:v>
                </c:pt>
                <c:pt idx="339">
                  <c:v>-60.018014260475958</c:v>
                </c:pt>
                <c:pt idx="340">
                  <c:v>-61.318062529410469</c:v>
                </c:pt>
                <c:pt idx="341">
                  <c:v>-60.456048041461628</c:v>
                </c:pt>
                <c:pt idx="342">
                  <c:v>-61.574891906142909</c:v>
                </c:pt>
                <c:pt idx="343">
                  <c:v>-61.626179537035696</c:v>
                </c:pt>
                <c:pt idx="344">
                  <c:v>-60.657177837034283</c:v>
                </c:pt>
                <c:pt idx="345">
                  <c:v>-60.203489038488371</c:v>
                </c:pt>
                <c:pt idx="346">
                  <c:v>-60.278310612131008</c:v>
                </c:pt>
                <c:pt idx="347">
                  <c:v>-59.661192064077483</c:v>
                </c:pt>
                <c:pt idx="348">
                  <c:v>-59.07387542816361</c:v>
                </c:pt>
                <c:pt idx="349">
                  <c:v>-59.78072196846005</c:v>
                </c:pt>
                <c:pt idx="350">
                  <c:v>-61.442842778844543</c:v>
                </c:pt>
                <c:pt idx="351">
                  <c:v>-60.126226400319105</c:v>
                </c:pt>
                <c:pt idx="352">
                  <c:v>-59.082827328230621</c:v>
                </c:pt>
                <c:pt idx="353">
                  <c:v>-60.145765402262619</c:v>
                </c:pt>
                <c:pt idx="354">
                  <c:v>-60.238274528427546</c:v>
                </c:pt>
                <c:pt idx="355">
                  <c:v>-61.161385732824783</c:v>
                </c:pt>
                <c:pt idx="356">
                  <c:v>-61.229200114678918</c:v>
                </c:pt>
                <c:pt idx="357">
                  <c:v>-60.98579672220248</c:v>
                </c:pt>
                <c:pt idx="358">
                  <c:v>-60.499323242119203</c:v>
                </c:pt>
                <c:pt idx="359">
                  <c:v>-60.697632681664935</c:v>
                </c:pt>
                <c:pt idx="360">
                  <c:v>-60.217377347978925</c:v>
                </c:pt>
                <c:pt idx="361">
                  <c:v>-59.736301775881614</c:v>
                </c:pt>
                <c:pt idx="362">
                  <c:v>-60.140346859421015</c:v>
                </c:pt>
                <c:pt idx="363">
                  <c:v>-60.263878446322195</c:v>
                </c:pt>
                <c:pt idx="364">
                  <c:v>-59.104080730605389</c:v>
                </c:pt>
                <c:pt idx="365">
                  <c:v>-59.411278373056739</c:v>
                </c:pt>
                <c:pt idx="366">
                  <c:v>-58.452972158101481</c:v>
                </c:pt>
                <c:pt idx="367">
                  <c:v>-58.784401563496296</c:v>
                </c:pt>
                <c:pt idx="368">
                  <c:v>-59.243941560150702</c:v>
                </c:pt>
                <c:pt idx="369">
                  <c:v>-59.425796601443054</c:v>
                </c:pt>
                <c:pt idx="370">
                  <c:v>-58.104501288988857</c:v>
                </c:pt>
                <c:pt idx="371">
                  <c:v>-59.32103358454512</c:v>
                </c:pt>
                <c:pt idx="372">
                  <c:v>-61.571032309862204</c:v>
                </c:pt>
                <c:pt idx="373">
                  <c:v>-60.349306008149689</c:v>
                </c:pt>
                <c:pt idx="374">
                  <c:v>-59.711077743949119</c:v>
                </c:pt>
                <c:pt idx="375">
                  <c:v>-60.534888595202787</c:v>
                </c:pt>
                <c:pt idx="376">
                  <c:v>-60.890424200031568</c:v>
                </c:pt>
                <c:pt idx="377">
                  <c:v>-59.982954517754855</c:v>
                </c:pt>
                <c:pt idx="378">
                  <c:v>-60.919060769365359</c:v>
                </c:pt>
                <c:pt idx="379">
                  <c:v>-61.498096355207139</c:v>
                </c:pt>
                <c:pt idx="380">
                  <c:v>-60.699364691311189</c:v>
                </c:pt>
                <c:pt idx="381">
                  <c:v>-61.832136508978977</c:v>
                </c:pt>
                <c:pt idx="382">
                  <c:v>-61.065652408270509</c:v>
                </c:pt>
                <c:pt idx="383">
                  <c:v>-62.417438844868563</c:v>
                </c:pt>
                <c:pt idx="384">
                  <c:v>-62.332687189435923</c:v>
                </c:pt>
                <c:pt idx="385">
                  <c:v>-62.818005130055653</c:v>
                </c:pt>
                <c:pt idx="386">
                  <c:v>-62.707887028542181</c:v>
                </c:pt>
                <c:pt idx="387">
                  <c:v>-63.13689266647463</c:v>
                </c:pt>
                <c:pt idx="388">
                  <c:v>-62.211388493290322</c:v>
                </c:pt>
                <c:pt idx="389">
                  <c:v>-61.90519605944494</c:v>
                </c:pt>
                <c:pt idx="390">
                  <c:v>-62.728049156632714</c:v>
                </c:pt>
                <c:pt idx="391">
                  <c:v>-63.313674233872426</c:v>
                </c:pt>
                <c:pt idx="392">
                  <c:v>-62.366842641358886</c:v>
                </c:pt>
                <c:pt idx="393">
                  <c:v>-62.722652230132333</c:v>
                </c:pt>
                <c:pt idx="394">
                  <c:v>-62.003772391569399</c:v>
                </c:pt>
                <c:pt idx="395">
                  <c:v>-62.196084003320699</c:v>
                </c:pt>
                <c:pt idx="396">
                  <c:v>-62.823447302328091</c:v>
                </c:pt>
                <c:pt idx="397">
                  <c:v>-63.516151349036335</c:v>
                </c:pt>
                <c:pt idx="398">
                  <c:v>-63.970118583183506</c:v>
                </c:pt>
                <c:pt idx="399">
                  <c:v>-63.624978019607696</c:v>
                </c:pt>
                <c:pt idx="400">
                  <c:v>-62.854234159133384</c:v>
                </c:pt>
                <c:pt idx="401">
                  <c:v>-64.023179793145061</c:v>
                </c:pt>
                <c:pt idx="402">
                  <c:v>-63.600616991934373</c:v>
                </c:pt>
                <c:pt idx="403">
                  <c:v>-63.494006958880874</c:v>
                </c:pt>
                <c:pt idx="404">
                  <c:v>-64.156596498039491</c:v>
                </c:pt>
                <c:pt idx="405">
                  <c:v>-64.400995712711406</c:v>
                </c:pt>
                <c:pt idx="406">
                  <c:v>-63.970151292459448</c:v>
                </c:pt>
                <c:pt idx="407">
                  <c:v>-63.879702670546997</c:v>
                </c:pt>
                <c:pt idx="408">
                  <c:v>-64.62859769654618</c:v>
                </c:pt>
                <c:pt idx="409">
                  <c:v>-66.415956354116716</c:v>
                </c:pt>
                <c:pt idx="410">
                  <c:v>-65.40962527677722</c:v>
                </c:pt>
                <c:pt idx="411">
                  <c:v>-64.666728484604903</c:v>
                </c:pt>
                <c:pt idx="412">
                  <c:v>-65.819140430362253</c:v>
                </c:pt>
                <c:pt idx="413">
                  <c:v>-64.932391940376363</c:v>
                </c:pt>
                <c:pt idx="414">
                  <c:v>-65.246317678949836</c:v>
                </c:pt>
                <c:pt idx="415">
                  <c:v>-66.137465192446513</c:v>
                </c:pt>
                <c:pt idx="416">
                  <c:v>-65.835002604417937</c:v>
                </c:pt>
                <c:pt idx="417">
                  <c:v>-65.977203065816099</c:v>
                </c:pt>
                <c:pt idx="418">
                  <c:v>-64.686661308616962</c:v>
                </c:pt>
                <c:pt idx="419">
                  <c:v>-65.926638228365277</c:v>
                </c:pt>
                <c:pt idx="420">
                  <c:v>-64.9711721778352</c:v>
                </c:pt>
                <c:pt idx="421">
                  <c:v>-65.091352012533122</c:v>
                </c:pt>
                <c:pt idx="422">
                  <c:v>-65.29165166303649</c:v>
                </c:pt>
                <c:pt idx="423">
                  <c:v>-66.719580464023892</c:v>
                </c:pt>
                <c:pt idx="424">
                  <c:v>-65.970285820126918</c:v>
                </c:pt>
                <c:pt idx="425">
                  <c:v>-65.935771741384315</c:v>
                </c:pt>
                <c:pt idx="426">
                  <c:v>-65.415429812831093</c:v>
                </c:pt>
                <c:pt idx="427">
                  <c:v>-65.433633562606232</c:v>
                </c:pt>
                <c:pt idx="428">
                  <c:v>-66.441859507190784</c:v>
                </c:pt>
                <c:pt idx="429">
                  <c:v>-66.701964006789126</c:v>
                </c:pt>
                <c:pt idx="430">
                  <c:v>-67.035539514487141</c:v>
                </c:pt>
                <c:pt idx="431">
                  <c:v>-66.984662787950313</c:v>
                </c:pt>
                <c:pt idx="432">
                  <c:v>-67.933134408198697</c:v>
                </c:pt>
                <c:pt idx="433">
                  <c:v>-68.560119219599486</c:v>
                </c:pt>
                <c:pt idx="434">
                  <c:v>-68.333373966392429</c:v>
                </c:pt>
                <c:pt idx="435">
                  <c:v>-67.380808131715497</c:v>
                </c:pt>
                <c:pt idx="436">
                  <c:v>-68.853704144491971</c:v>
                </c:pt>
                <c:pt idx="437">
                  <c:v>-69.413987601629259</c:v>
                </c:pt>
                <c:pt idx="438">
                  <c:v>-68.526382027795691</c:v>
                </c:pt>
                <c:pt idx="439">
                  <c:v>-69.390010738965699</c:v>
                </c:pt>
                <c:pt idx="440">
                  <c:v>-70.018179179336045</c:v>
                </c:pt>
                <c:pt idx="441">
                  <c:v>-70.138656612376295</c:v>
                </c:pt>
                <c:pt idx="442">
                  <c:v>-68.708810231653771</c:v>
                </c:pt>
                <c:pt idx="443">
                  <c:v>-68.998857609121302</c:v>
                </c:pt>
                <c:pt idx="444">
                  <c:v>-69.101701356405329</c:v>
                </c:pt>
                <c:pt idx="445">
                  <c:v>-70.28761377114067</c:v>
                </c:pt>
                <c:pt idx="446">
                  <c:v>-71.00881820295939</c:v>
                </c:pt>
                <c:pt idx="447">
                  <c:v>-71.329425444325707</c:v>
                </c:pt>
                <c:pt idx="448">
                  <c:v>-69.775030044586757</c:v>
                </c:pt>
                <c:pt idx="449">
                  <c:v>-68.577654980413769</c:v>
                </c:pt>
                <c:pt idx="450">
                  <c:v>-68.377595064040577</c:v>
                </c:pt>
                <c:pt idx="451">
                  <c:v>-68.225397915409815</c:v>
                </c:pt>
                <c:pt idx="452">
                  <c:v>-68.044766035595643</c:v>
                </c:pt>
                <c:pt idx="453">
                  <c:v>-67.510616566892054</c:v>
                </c:pt>
                <c:pt idx="454">
                  <c:v>-67.69898339517971</c:v>
                </c:pt>
                <c:pt idx="455">
                  <c:v>-67.444918895969636</c:v>
                </c:pt>
                <c:pt idx="456">
                  <c:v>-67.589399552964778</c:v>
                </c:pt>
                <c:pt idx="457">
                  <c:v>-66.931355752521569</c:v>
                </c:pt>
                <c:pt idx="458">
                  <c:v>-65.827661407682044</c:v>
                </c:pt>
                <c:pt idx="459">
                  <c:v>-66.727122775728901</c:v>
                </c:pt>
                <c:pt idx="460">
                  <c:v>-67.182213714251318</c:v>
                </c:pt>
                <c:pt idx="461">
                  <c:v>-65.870397134636974</c:v>
                </c:pt>
                <c:pt idx="462">
                  <c:v>-66.397475721706812</c:v>
                </c:pt>
                <c:pt idx="463">
                  <c:v>-65.854093946865007</c:v>
                </c:pt>
                <c:pt idx="464">
                  <c:v>-65.223651889502818</c:v>
                </c:pt>
                <c:pt idx="465">
                  <c:v>-64.840888281654671</c:v>
                </c:pt>
                <c:pt idx="466">
                  <c:v>-65.87629665217969</c:v>
                </c:pt>
                <c:pt idx="467">
                  <c:v>-64.86276918107454</c:v>
                </c:pt>
                <c:pt idx="468">
                  <c:v>-65.041744429174855</c:v>
                </c:pt>
                <c:pt idx="469">
                  <c:v>-64.531237006597252</c:v>
                </c:pt>
                <c:pt idx="470">
                  <c:v>-64.821726864618768</c:v>
                </c:pt>
                <c:pt idx="471">
                  <c:v>-65.229773438784335</c:v>
                </c:pt>
                <c:pt idx="472">
                  <c:v>-64.951300382693688</c:v>
                </c:pt>
                <c:pt idx="473">
                  <c:v>-64.662838926229895</c:v>
                </c:pt>
                <c:pt idx="474">
                  <c:v>-65.01779741954816</c:v>
                </c:pt>
                <c:pt idx="475">
                  <c:v>-64.772290109607709</c:v>
                </c:pt>
                <c:pt idx="476">
                  <c:v>-63.893933915308168</c:v>
                </c:pt>
                <c:pt idx="477">
                  <c:v>-64.755908595993134</c:v>
                </c:pt>
                <c:pt idx="478">
                  <c:v>-64.828836945330053</c:v>
                </c:pt>
                <c:pt idx="479">
                  <c:v>-64.05623905561751</c:v>
                </c:pt>
                <c:pt idx="480">
                  <c:v>-65.15963822431614</c:v>
                </c:pt>
                <c:pt idx="481">
                  <c:v>-65.635267620672252</c:v>
                </c:pt>
                <c:pt idx="482">
                  <c:v>-64.702205211900548</c:v>
                </c:pt>
                <c:pt idx="483">
                  <c:v>-63.861498685256166</c:v>
                </c:pt>
                <c:pt idx="484">
                  <c:v>-64.085989761301931</c:v>
                </c:pt>
                <c:pt idx="485">
                  <c:v>-63.682626304369187</c:v>
                </c:pt>
                <c:pt idx="486">
                  <c:v>-62.869822104143836</c:v>
                </c:pt>
                <c:pt idx="487">
                  <c:v>-63.110390033007683</c:v>
                </c:pt>
                <c:pt idx="488">
                  <c:v>-64.013103701161839</c:v>
                </c:pt>
                <c:pt idx="489">
                  <c:v>-63.249037662242927</c:v>
                </c:pt>
                <c:pt idx="490">
                  <c:v>-63.491943083526607</c:v>
                </c:pt>
                <c:pt idx="491">
                  <c:v>-62.84894129170798</c:v>
                </c:pt>
                <c:pt idx="492">
                  <c:v>-63.071667329212303</c:v>
                </c:pt>
                <c:pt idx="493">
                  <c:v>-63.427702981498044</c:v>
                </c:pt>
                <c:pt idx="494">
                  <c:v>-62.516148001487316</c:v>
                </c:pt>
                <c:pt idx="495">
                  <c:v>-63.529871367486443</c:v>
                </c:pt>
                <c:pt idx="496">
                  <c:v>-63.830473534684074</c:v>
                </c:pt>
                <c:pt idx="497">
                  <c:v>-63.387961265658866</c:v>
                </c:pt>
                <c:pt idx="498">
                  <c:v>-62.845691203086439</c:v>
                </c:pt>
                <c:pt idx="499">
                  <c:v>-62.078972115776018</c:v>
                </c:pt>
                <c:pt idx="500">
                  <c:v>-62.340660038287325</c:v>
                </c:pt>
                <c:pt idx="501">
                  <c:v>-62.362750106916039</c:v>
                </c:pt>
                <c:pt idx="502">
                  <c:v>-62.448433977852559</c:v>
                </c:pt>
                <c:pt idx="503">
                  <c:v>-62.190361748269801</c:v>
                </c:pt>
                <c:pt idx="504">
                  <c:v>-61.653811795493034</c:v>
                </c:pt>
                <c:pt idx="505">
                  <c:v>-62.218258474078262</c:v>
                </c:pt>
                <c:pt idx="506">
                  <c:v>-61.554180921290516</c:v>
                </c:pt>
                <c:pt idx="507">
                  <c:v>-62.466242438943553</c:v>
                </c:pt>
                <c:pt idx="508">
                  <c:v>-62.1329621293944</c:v>
                </c:pt>
                <c:pt idx="509">
                  <c:v>-62.251982159802751</c:v>
                </c:pt>
                <c:pt idx="510">
                  <c:v>-62.349910717016932</c:v>
                </c:pt>
                <c:pt idx="511">
                  <c:v>-62.136408561725219</c:v>
                </c:pt>
                <c:pt idx="512">
                  <c:v>-62.044737287899082</c:v>
                </c:pt>
                <c:pt idx="513">
                  <c:v>-62.669542507713984</c:v>
                </c:pt>
                <c:pt idx="514">
                  <c:v>-62.327046398375607</c:v>
                </c:pt>
                <c:pt idx="515">
                  <c:v>-62.537451436267361</c:v>
                </c:pt>
                <c:pt idx="516">
                  <c:v>-62.315374225322316</c:v>
                </c:pt>
                <c:pt idx="517">
                  <c:v>-63.008228847016184</c:v>
                </c:pt>
                <c:pt idx="518">
                  <c:v>-62.550418238424882</c:v>
                </c:pt>
                <c:pt idx="519">
                  <c:v>-63.351684402043759</c:v>
                </c:pt>
                <c:pt idx="520">
                  <c:v>-63.158489704922772</c:v>
                </c:pt>
                <c:pt idx="521">
                  <c:v>-63.482558970791217</c:v>
                </c:pt>
                <c:pt idx="522">
                  <c:v>-63.096487685699088</c:v>
                </c:pt>
                <c:pt idx="523">
                  <c:v>-63.28832847423898</c:v>
                </c:pt>
                <c:pt idx="524">
                  <c:v>-63.32422721142629</c:v>
                </c:pt>
                <c:pt idx="525">
                  <c:v>-63.68921479184138</c:v>
                </c:pt>
                <c:pt idx="526">
                  <c:v>-64.142231606001303</c:v>
                </c:pt>
                <c:pt idx="527">
                  <c:v>-64.376367487306794</c:v>
                </c:pt>
                <c:pt idx="528">
                  <c:v>-63.283296534217271</c:v>
                </c:pt>
                <c:pt idx="529">
                  <c:v>-63.89088083993434</c:v>
                </c:pt>
                <c:pt idx="530">
                  <c:v>-63.951541912730683</c:v>
                </c:pt>
                <c:pt idx="531">
                  <c:v>-64.115895270401225</c:v>
                </c:pt>
                <c:pt idx="532">
                  <c:v>-64.500482818546189</c:v>
                </c:pt>
                <c:pt idx="533">
                  <c:v>-63.965326337288161</c:v>
                </c:pt>
                <c:pt idx="534">
                  <c:v>-64.895593310270826</c:v>
                </c:pt>
                <c:pt idx="535">
                  <c:v>-64.650311731013801</c:v>
                </c:pt>
                <c:pt idx="536">
                  <c:v>-64.226220150146816</c:v>
                </c:pt>
                <c:pt idx="537">
                  <c:v>-64.921523556638846</c:v>
                </c:pt>
                <c:pt idx="538">
                  <c:v>-66.004639246369024</c:v>
                </c:pt>
                <c:pt idx="539">
                  <c:v>-66.119270221520765</c:v>
                </c:pt>
                <c:pt idx="540">
                  <c:v>-65.908676502948779</c:v>
                </c:pt>
                <c:pt idx="541">
                  <c:v>-66.896444381718709</c:v>
                </c:pt>
                <c:pt idx="542">
                  <c:v>-68.536935259279872</c:v>
                </c:pt>
                <c:pt idx="543">
                  <c:v>-67.678908295219045</c:v>
                </c:pt>
                <c:pt idx="544">
                  <c:v>-66.696943461478114</c:v>
                </c:pt>
                <c:pt idx="545">
                  <c:v>-67.555367002493426</c:v>
                </c:pt>
                <c:pt idx="546">
                  <c:v>-67.743040088635553</c:v>
                </c:pt>
                <c:pt idx="547">
                  <c:v>-67.639838637997613</c:v>
                </c:pt>
                <c:pt idx="548">
                  <c:v>-67.921858646710376</c:v>
                </c:pt>
                <c:pt idx="549">
                  <c:v>-69.290488274184924</c:v>
                </c:pt>
                <c:pt idx="550">
                  <c:v>-68.905817158707208</c:v>
                </c:pt>
                <c:pt idx="551">
                  <c:v>-69.310658383818364</c:v>
                </c:pt>
                <c:pt idx="552">
                  <c:v>-69.277125226690245</c:v>
                </c:pt>
                <c:pt idx="553">
                  <c:v>-68.682541284962866</c:v>
                </c:pt>
                <c:pt idx="554">
                  <c:v>-68.771611945684953</c:v>
                </c:pt>
                <c:pt idx="555">
                  <c:v>-69.375483082122074</c:v>
                </c:pt>
                <c:pt idx="556">
                  <c:v>-70.574916995989099</c:v>
                </c:pt>
                <c:pt idx="557">
                  <c:v>-69.540201275444502</c:v>
                </c:pt>
                <c:pt idx="558">
                  <c:v>-69.701912533917891</c:v>
                </c:pt>
                <c:pt idx="559">
                  <c:v>-70.614540619697891</c:v>
                </c:pt>
                <c:pt idx="560">
                  <c:v>-71.31235651571167</c:v>
                </c:pt>
                <c:pt idx="561">
                  <c:v>-71.180761017044276</c:v>
                </c:pt>
                <c:pt idx="562">
                  <c:v>-72.291182209052081</c:v>
                </c:pt>
                <c:pt idx="563">
                  <c:v>-71.751418460756497</c:v>
                </c:pt>
                <c:pt idx="564">
                  <c:v>-71.281780096462299</c:v>
                </c:pt>
                <c:pt idx="565">
                  <c:v>-72.573435581529381</c:v>
                </c:pt>
                <c:pt idx="566">
                  <c:v>-71.901996467826933</c:v>
                </c:pt>
                <c:pt idx="567">
                  <c:v>-72.046829531016073</c:v>
                </c:pt>
                <c:pt idx="568">
                  <c:v>-72.580644105642108</c:v>
                </c:pt>
                <c:pt idx="569">
                  <c:v>-73.024035086265314</c:v>
                </c:pt>
                <c:pt idx="570">
                  <c:v>-73.584256993437634</c:v>
                </c:pt>
                <c:pt idx="571">
                  <c:v>-73.411803165440659</c:v>
                </c:pt>
                <c:pt idx="572">
                  <c:v>-73.444591995710141</c:v>
                </c:pt>
                <c:pt idx="573">
                  <c:v>-73.550880222698652</c:v>
                </c:pt>
                <c:pt idx="574">
                  <c:v>-74.440415375100699</c:v>
                </c:pt>
                <c:pt idx="575">
                  <c:v>-73.5854891640913</c:v>
                </c:pt>
                <c:pt idx="576">
                  <c:v>-74.882075859985179</c:v>
                </c:pt>
                <c:pt idx="577">
                  <c:v>-74.880912959865341</c:v>
                </c:pt>
                <c:pt idx="578">
                  <c:v>-75.156535773432608</c:v>
                </c:pt>
                <c:pt idx="579">
                  <c:v>-76.205450511768532</c:v>
                </c:pt>
                <c:pt idx="580">
                  <c:v>-77.117966745840036</c:v>
                </c:pt>
                <c:pt idx="581">
                  <c:v>-77.272010875648974</c:v>
                </c:pt>
                <c:pt idx="582">
                  <c:v>-77.394972503234087</c:v>
                </c:pt>
                <c:pt idx="583">
                  <c:v>-77.188406472698929</c:v>
                </c:pt>
                <c:pt idx="584">
                  <c:v>-75.964204327614254</c:v>
                </c:pt>
                <c:pt idx="585">
                  <c:v>-76.150749677340201</c:v>
                </c:pt>
                <c:pt idx="586">
                  <c:v>-77.145292107555193</c:v>
                </c:pt>
                <c:pt idx="587">
                  <c:v>-77.835233710315165</c:v>
                </c:pt>
                <c:pt idx="588">
                  <c:v>-78.226151462777423</c:v>
                </c:pt>
                <c:pt idx="589">
                  <c:v>-78.073443011200197</c:v>
                </c:pt>
                <c:pt idx="590">
                  <c:v>-78.207177829477416</c:v>
                </c:pt>
                <c:pt idx="591">
                  <c:v>-77.990729808866647</c:v>
                </c:pt>
                <c:pt idx="592">
                  <c:v>-77.23386597461257</c:v>
                </c:pt>
                <c:pt idx="593">
                  <c:v>-77.031139219877588</c:v>
                </c:pt>
                <c:pt idx="594">
                  <c:v>-77.313158338757603</c:v>
                </c:pt>
                <c:pt idx="595">
                  <c:v>-76.523784682384758</c:v>
                </c:pt>
                <c:pt idx="596">
                  <c:v>-77.15485090769775</c:v>
                </c:pt>
                <c:pt idx="597">
                  <c:v>-77.810409460386467</c:v>
                </c:pt>
                <c:pt idx="598">
                  <c:v>-78.53601717962772</c:v>
                </c:pt>
                <c:pt idx="599">
                  <c:v>-79.895140407592692</c:v>
                </c:pt>
                <c:pt idx="600">
                  <c:v>-78.839298027531683</c:v>
                </c:pt>
                <c:pt idx="601">
                  <c:v>-78.470173104354998</c:v>
                </c:pt>
                <c:pt idx="602">
                  <c:v>-78.50385078209797</c:v>
                </c:pt>
                <c:pt idx="603">
                  <c:v>-79.67859202736291</c:v>
                </c:pt>
                <c:pt idx="604">
                  <c:v>-79.517576710769944</c:v>
                </c:pt>
                <c:pt idx="605">
                  <c:v>-80.037065004641676</c:v>
                </c:pt>
                <c:pt idx="606">
                  <c:v>-80.578458161931209</c:v>
                </c:pt>
                <c:pt idx="607">
                  <c:v>-80.723178188445573</c:v>
                </c:pt>
                <c:pt idx="608">
                  <c:v>-79.838061656535004</c:v>
                </c:pt>
                <c:pt idx="609">
                  <c:v>-80.415199884290686</c:v>
                </c:pt>
                <c:pt idx="610">
                  <c:v>-80.709918341531022</c:v>
                </c:pt>
                <c:pt idx="611">
                  <c:v>-80.651828321748894</c:v>
                </c:pt>
                <c:pt idx="612">
                  <c:v>-81.300916661714865</c:v>
                </c:pt>
                <c:pt idx="613">
                  <c:v>-80.909846612252437</c:v>
                </c:pt>
                <c:pt idx="614">
                  <c:v>-79.713620657501707</c:v>
                </c:pt>
                <c:pt idx="615">
                  <c:v>-80.71987483002556</c:v>
                </c:pt>
                <c:pt idx="616">
                  <c:v>-80.259949568222694</c:v>
                </c:pt>
                <c:pt idx="617">
                  <c:v>-80.148449245888258</c:v>
                </c:pt>
                <c:pt idx="618">
                  <c:v>-79.790460039209705</c:v>
                </c:pt>
                <c:pt idx="619">
                  <c:v>-80.291163576881445</c:v>
                </c:pt>
                <c:pt idx="620">
                  <c:v>-80.456670269639076</c:v>
                </c:pt>
                <c:pt idx="621">
                  <c:v>-80.813314974934414</c:v>
                </c:pt>
                <c:pt idx="622">
                  <c:v>-80.342070418899112</c:v>
                </c:pt>
                <c:pt idx="623">
                  <c:v>-80.961857214839497</c:v>
                </c:pt>
                <c:pt idx="624">
                  <c:v>-80.911204454414332</c:v>
                </c:pt>
                <c:pt idx="625">
                  <c:v>-81.301726323309481</c:v>
                </c:pt>
                <c:pt idx="626">
                  <c:v>-81.537182567664217</c:v>
                </c:pt>
                <c:pt idx="627">
                  <c:v>-81.384162510385622</c:v>
                </c:pt>
                <c:pt idx="628">
                  <c:v>-81.375995341088981</c:v>
                </c:pt>
                <c:pt idx="629">
                  <c:v>-81.643015281206672</c:v>
                </c:pt>
                <c:pt idx="630">
                  <c:v>-82.094482868273957</c:v>
                </c:pt>
                <c:pt idx="631">
                  <c:v>-83.239679044713213</c:v>
                </c:pt>
                <c:pt idx="632">
                  <c:v>-83.175401073760341</c:v>
                </c:pt>
                <c:pt idx="633">
                  <c:v>-82.005947083256657</c:v>
                </c:pt>
                <c:pt idx="634">
                  <c:v>-82.749109237883559</c:v>
                </c:pt>
                <c:pt idx="635">
                  <c:v>-83.374131345433966</c:v>
                </c:pt>
                <c:pt idx="636">
                  <c:v>-82.916140734060789</c:v>
                </c:pt>
                <c:pt idx="637">
                  <c:v>-83.2762171412257</c:v>
                </c:pt>
                <c:pt idx="638">
                  <c:v>-84.048383006064086</c:v>
                </c:pt>
                <c:pt idx="639">
                  <c:v>-85.302219319547433</c:v>
                </c:pt>
                <c:pt idx="640">
                  <c:v>-84.211825094911902</c:v>
                </c:pt>
                <c:pt idx="641">
                  <c:v>-83.973706029773197</c:v>
                </c:pt>
                <c:pt idx="642">
                  <c:v>-84.698125829912058</c:v>
                </c:pt>
                <c:pt idx="643">
                  <c:v>-84.819678907752234</c:v>
                </c:pt>
                <c:pt idx="644">
                  <c:v>-84.358652673832623</c:v>
                </c:pt>
                <c:pt idx="645">
                  <c:v>-84.828517306875156</c:v>
                </c:pt>
                <c:pt idx="646">
                  <c:v>-85.808962339583218</c:v>
                </c:pt>
                <c:pt idx="647">
                  <c:v>-85.915869265360556</c:v>
                </c:pt>
                <c:pt idx="648">
                  <c:v>-86.141551945948294</c:v>
                </c:pt>
                <c:pt idx="649">
                  <c:v>-86.922360793167996</c:v>
                </c:pt>
                <c:pt idx="650">
                  <c:v>-87.396169890301152</c:v>
                </c:pt>
                <c:pt idx="651">
                  <c:v>-87.330790895603215</c:v>
                </c:pt>
                <c:pt idx="652">
                  <c:v>-86.773163295086533</c:v>
                </c:pt>
                <c:pt idx="653">
                  <c:v>-87.839353462134866</c:v>
                </c:pt>
                <c:pt idx="654">
                  <c:v>-87.358728597753185</c:v>
                </c:pt>
                <c:pt idx="655">
                  <c:v>-86.738798284497932</c:v>
                </c:pt>
                <c:pt idx="656">
                  <c:v>-86.860311653516561</c:v>
                </c:pt>
                <c:pt idx="657">
                  <c:v>-87.755505484126417</c:v>
                </c:pt>
                <c:pt idx="658">
                  <c:v>-87.352660137540724</c:v>
                </c:pt>
                <c:pt idx="659">
                  <c:v>-87.618140880336512</c:v>
                </c:pt>
                <c:pt idx="660">
                  <c:v>-87.669499070728222</c:v>
                </c:pt>
                <c:pt idx="661">
                  <c:v>-87.961808630625598</c:v>
                </c:pt>
                <c:pt idx="662">
                  <c:v>-87.583413880253943</c:v>
                </c:pt>
                <c:pt idx="663">
                  <c:v>-88.56799249884979</c:v>
                </c:pt>
                <c:pt idx="664">
                  <c:v>-88.07573195491392</c:v>
                </c:pt>
                <c:pt idx="665">
                  <c:v>-87.120904133076095</c:v>
                </c:pt>
                <c:pt idx="666">
                  <c:v>-86.939182491314469</c:v>
                </c:pt>
                <c:pt idx="667">
                  <c:v>-86.934430983959857</c:v>
                </c:pt>
                <c:pt idx="668">
                  <c:v>-86.764710476943264</c:v>
                </c:pt>
                <c:pt idx="669">
                  <c:v>-86.778635068227189</c:v>
                </c:pt>
                <c:pt idx="670">
                  <c:v>-88.177631329481486</c:v>
                </c:pt>
                <c:pt idx="671">
                  <c:v>-87.72679159181213</c:v>
                </c:pt>
                <c:pt idx="672">
                  <c:v>-88.000664205957065</c:v>
                </c:pt>
                <c:pt idx="673">
                  <c:v>-88.137957710734625</c:v>
                </c:pt>
                <c:pt idx="674">
                  <c:v>-87.07570988248807</c:v>
                </c:pt>
                <c:pt idx="675">
                  <c:v>-88.152696700315317</c:v>
                </c:pt>
                <c:pt idx="676">
                  <c:v>-89.38168748718067</c:v>
                </c:pt>
                <c:pt idx="677">
                  <c:v>-88.621532431630769</c:v>
                </c:pt>
                <c:pt idx="678">
                  <c:v>-88.503418247384161</c:v>
                </c:pt>
                <c:pt idx="679">
                  <c:v>-89.851377265211511</c:v>
                </c:pt>
                <c:pt idx="680">
                  <c:v>-89.853903742099078</c:v>
                </c:pt>
                <c:pt idx="681">
                  <c:v>-90.214875641620537</c:v>
                </c:pt>
                <c:pt idx="682">
                  <c:v>-89.858921301051907</c:v>
                </c:pt>
                <c:pt idx="683">
                  <c:v>-89.76163938304316</c:v>
                </c:pt>
                <c:pt idx="684">
                  <c:v>-89.456777293723292</c:v>
                </c:pt>
                <c:pt idx="685">
                  <c:v>-89.611869519366635</c:v>
                </c:pt>
                <c:pt idx="686">
                  <c:v>-88.470132262490807</c:v>
                </c:pt>
                <c:pt idx="687">
                  <c:v>-90.400289480671191</c:v>
                </c:pt>
                <c:pt idx="688">
                  <c:v>-89.671387587896476</c:v>
                </c:pt>
                <c:pt idx="689">
                  <c:v>-90.457496572946681</c:v>
                </c:pt>
                <c:pt idx="690">
                  <c:v>-88.683178455412161</c:v>
                </c:pt>
                <c:pt idx="691">
                  <c:v>-89.266010976749001</c:v>
                </c:pt>
                <c:pt idx="692">
                  <c:v>-89.856268729485066</c:v>
                </c:pt>
                <c:pt idx="693">
                  <c:v>-89.867939054743175</c:v>
                </c:pt>
                <c:pt idx="694">
                  <c:v>-90.379448159195817</c:v>
                </c:pt>
                <c:pt idx="695">
                  <c:v>-90.629223816940481</c:v>
                </c:pt>
                <c:pt idx="696">
                  <c:v>-91.315743961985163</c:v>
                </c:pt>
                <c:pt idx="697">
                  <c:v>-92.264955474124847</c:v>
                </c:pt>
                <c:pt idx="698">
                  <c:v>-91.555758027642952</c:v>
                </c:pt>
                <c:pt idx="699">
                  <c:v>-91.041707135539369</c:v>
                </c:pt>
                <c:pt idx="700">
                  <c:v>-90.784395497428022</c:v>
                </c:pt>
                <c:pt idx="701">
                  <c:v>-90.714889142402058</c:v>
                </c:pt>
                <c:pt idx="702">
                  <c:v>-91.456566478910929</c:v>
                </c:pt>
                <c:pt idx="703">
                  <c:v>-91.6904051750425</c:v>
                </c:pt>
                <c:pt idx="704">
                  <c:v>-91.135140190861492</c:v>
                </c:pt>
                <c:pt idx="705">
                  <c:v>-91.27969381683009</c:v>
                </c:pt>
                <c:pt idx="706">
                  <c:v>-91.41630501930662</c:v>
                </c:pt>
                <c:pt idx="707">
                  <c:v>-91.838417636664218</c:v>
                </c:pt>
                <c:pt idx="708">
                  <c:v>-92.405505525257766</c:v>
                </c:pt>
                <c:pt idx="709">
                  <c:v>-92.716017222650962</c:v>
                </c:pt>
                <c:pt idx="710">
                  <c:v>-92.083831388873392</c:v>
                </c:pt>
                <c:pt idx="711">
                  <c:v>-91.135404643548412</c:v>
                </c:pt>
                <c:pt idx="712">
                  <c:v>-91.298886975703752</c:v>
                </c:pt>
                <c:pt idx="713">
                  <c:v>-91.21701006305878</c:v>
                </c:pt>
                <c:pt idx="714">
                  <c:v>-91.2713262530918</c:v>
                </c:pt>
                <c:pt idx="715">
                  <c:v>-91.273461162740233</c:v>
                </c:pt>
                <c:pt idx="716">
                  <c:v>-91.926879835231503</c:v>
                </c:pt>
                <c:pt idx="717">
                  <c:v>-92.311480771099212</c:v>
                </c:pt>
                <c:pt idx="718">
                  <c:v>-92.113225642403592</c:v>
                </c:pt>
                <c:pt idx="719">
                  <c:v>-91.748625358707642</c:v>
                </c:pt>
                <c:pt idx="720">
                  <c:v>-92.110742082385698</c:v>
                </c:pt>
                <c:pt idx="721">
                  <c:v>-92.778781697755846</c:v>
                </c:pt>
                <c:pt idx="722">
                  <c:v>-92.369221106039902</c:v>
                </c:pt>
                <c:pt idx="723">
                  <c:v>-92.622279703801212</c:v>
                </c:pt>
                <c:pt idx="724">
                  <c:v>-92.528946440787308</c:v>
                </c:pt>
                <c:pt idx="725">
                  <c:v>-92.344096095694496</c:v>
                </c:pt>
                <c:pt idx="726">
                  <c:v>-92.14624919590419</c:v>
                </c:pt>
                <c:pt idx="727">
                  <c:v>-91.953724515248922</c:v>
                </c:pt>
                <c:pt idx="728">
                  <c:v>-92.23490010683507</c:v>
                </c:pt>
                <c:pt idx="729">
                  <c:v>-92.201307954152341</c:v>
                </c:pt>
                <c:pt idx="730">
                  <c:v>-91.961369068358806</c:v>
                </c:pt>
                <c:pt idx="731">
                  <c:v>-92.73286876111618</c:v>
                </c:pt>
                <c:pt idx="732">
                  <c:v>-92.579158077634162</c:v>
                </c:pt>
                <c:pt idx="733">
                  <c:v>-92.646378707203979</c:v>
                </c:pt>
                <c:pt idx="734">
                  <c:v>-93.461189156768469</c:v>
                </c:pt>
                <c:pt idx="735">
                  <c:v>-93.890366034303185</c:v>
                </c:pt>
                <c:pt idx="736">
                  <c:v>-94.49887842346719</c:v>
                </c:pt>
                <c:pt idx="737">
                  <c:v>-94.906295191794911</c:v>
                </c:pt>
                <c:pt idx="738">
                  <c:v>-95.141341269857875</c:v>
                </c:pt>
                <c:pt idx="739">
                  <c:v>-96.00319045656606</c:v>
                </c:pt>
                <c:pt idx="740">
                  <c:v>-95.9411615176937</c:v>
                </c:pt>
                <c:pt idx="741">
                  <c:v>-96.429301729275466</c:v>
                </c:pt>
                <c:pt idx="742">
                  <c:v>-97.186824606534358</c:v>
                </c:pt>
                <c:pt idx="743">
                  <c:v>-97.222003084647667</c:v>
                </c:pt>
                <c:pt idx="744">
                  <c:v>-97.342026757552901</c:v>
                </c:pt>
                <c:pt idx="745">
                  <c:v>-97.071433571595179</c:v>
                </c:pt>
                <c:pt idx="746">
                  <c:v>-96.542239406775479</c:v>
                </c:pt>
                <c:pt idx="747">
                  <c:v>-96.812922871228551</c:v>
                </c:pt>
                <c:pt idx="748">
                  <c:v>-96.910665399507138</c:v>
                </c:pt>
                <c:pt idx="749">
                  <c:v>-97.37462673295633</c:v>
                </c:pt>
                <c:pt idx="750">
                  <c:v>-97.12459303874293</c:v>
                </c:pt>
                <c:pt idx="751">
                  <c:v>-97.431073527296107</c:v>
                </c:pt>
                <c:pt idx="752">
                  <c:v>-97.178346946549709</c:v>
                </c:pt>
                <c:pt idx="753">
                  <c:v>-96.766547749898763</c:v>
                </c:pt>
                <c:pt idx="754">
                  <c:v>-96.356997707869922</c:v>
                </c:pt>
                <c:pt idx="755">
                  <c:v>-96.909116907249597</c:v>
                </c:pt>
                <c:pt idx="756">
                  <c:v>-97.07114689057174</c:v>
                </c:pt>
                <c:pt idx="757">
                  <c:v>-97.374098192500014</c:v>
                </c:pt>
                <c:pt idx="758">
                  <c:v>-98.055029095395412</c:v>
                </c:pt>
                <c:pt idx="759">
                  <c:v>-97.549634315578714</c:v>
                </c:pt>
                <c:pt idx="760">
                  <c:v>-97.245509962749892</c:v>
                </c:pt>
                <c:pt idx="761">
                  <c:v>-97.577280913080131</c:v>
                </c:pt>
                <c:pt idx="762">
                  <c:v>-97.921399062986779</c:v>
                </c:pt>
                <c:pt idx="763">
                  <c:v>-97.472360544279397</c:v>
                </c:pt>
                <c:pt idx="764">
                  <c:v>-97.794713760442662</c:v>
                </c:pt>
                <c:pt idx="765">
                  <c:v>-97.246398743599983</c:v>
                </c:pt>
                <c:pt idx="766">
                  <c:v>-97.355948468825758</c:v>
                </c:pt>
                <c:pt idx="767">
                  <c:v>-97.918501392654974</c:v>
                </c:pt>
                <c:pt idx="768">
                  <c:v>-97.53840443291277</c:v>
                </c:pt>
                <c:pt idx="769">
                  <c:v>-97.153007438495848</c:v>
                </c:pt>
                <c:pt idx="770">
                  <c:v>-96.967137309273269</c:v>
                </c:pt>
                <c:pt idx="771">
                  <c:v>-97.441082052974238</c:v>
                </c:pt>
                <c:pt idx="772">
                  <c:v>-98.692197994191929</c:v>
                </c:pt>
                <c:pt idx="773">
                  <c:v>-98.603412966884889</c:v>
                </c:pt>
                <c:pt idx="774">
                  <c:v>-97.371320799624513</c:v>
                </c:pt>
                <c:pt idx="775">
                  <c:v>-97.713674159685496</c:v>
                </c:pt>
                <c:pt idx="776">
                  <c:v>-97.71693181884622</c:v>
                </c:pt>
                <c:pt idx="777">
                  <c:v>-97.453154904633479</c:v>
                </c:pt>
                <c:pt idx="778">
                  <c:v>-97.719580451036393</c:v>
                </c:pt>
                <c:pt idx="779">
                  <c:v>-97.738879513532638</c:v>
                </c:pt>
                <c:pt idx="780">
                  <c:v>-97.565008850018415</c:v>
                </c:pt>
                <c:pt idx="781">
                  <c:v>-97.373471792988781</c:v>
                </c:pt>
                <c:pt idx="782">
                  <c:v>-97.535743792673742</c:v>
                </c:pt>
                <c:pt idx="783">
                  <c:v>-97.592620200401342</c:v>
                </c:pt>
                <c:pt idx="784">
                  <c:v>-97.30215170370235</c:v>
                </c:pt>
                <c:pt idx="785">
                  <c:v>-97.514788943007161</c:v>
                </c:pt>
                <c:pt idx="786">
                  <c:v>-98.35284957024291</c:v>
                </c:pt>
                <c:pt idx="787">
                  <c:v>-95.239507302535543</c:v>
                </c:pt>
                <c:pt idx="788">
                  <c:v>-99.204786739295074</c:v>
                </c:pt>
                <c:pt idx="789">
                  <c:v>-97.560543553852767</c:v>
                </c:pt>
                <c:pt idx="790">
                  <c:v>-97.734293960068541</c:v>
                </c:pt>
                <c:pt idx="791">
                  <c:v>-97.976431213733235</c:v>
                </c:pt>
                <c:pt idx="792">
                  <c:v>-97.994687139905949</c:v>
                </c:pt>
                <c:pt idx="793">
                  <c:v>-97.875353573034474</c:v>
                </c:pt>
                <c:pt idx="794">
                  <c:v>-97.934240267083482</c:v>
                </c:pt>
                <c:pt idx="795">
                  <c:v>-98.593497344481406</c:v>
                </c:pt>
                <c:pt idx="796">
                  <c:v>-97.314889536009318</c:v>
                </c:pt>
                <c:pt idx="797">
                  <c:v>-97.921697082598598</c:v>
                </c:pt>
                <c:pt idx="798">
                  <c:v>-98.381011121369852</c:v>
                </c:pt>
                <c:pt idx="799">
                  <c:v>-97.881850266228923</c:v>
                </c:pt>
                <c:pt idx="800">
                  <c:v>-97.784989062340458</c:v>
                </c:pt>
                <c:pt idx="801">
                  <c:v>-98.240978480338129</c:v>
                </c:pt>
                <c:pt idx="802">
                  <c:v>-98.845786744855133</c:v>
                </c:pt>
                <c:pt idx="803">
                  <c:v>-98.042351264556402</c:v>
                </c:pt>
                <c:pt idx="804">
                  <c:v>-97.307933206891619</c:v>
                </c:pt>
                <c:pt idx="805">
                  <c:v>-98.245467764358594</c:v>
                </c:pt>
                <c:pt idx="806">
                  <c:v>-98.194421012925829</c:v>
                </c:pt>
                <c:pt idx="807">
                  <c:v>-98.702688788682352</c:v>
                </c:pt>
                <c:pt idx="808">
                  <c:v>-97.820499257290336</c:v>
                </c:pt>
                <c:pt idx="809">
                  <c:v>-97.918728786343422</c:v>
                </c:pt>
                <c:pt idx="810">
                  <c:v>-98.603988557765362</c:v>
                </c:pt>
                <c:pt idx="811">
                  <c:v>-97.992634353995939</c:v>
                </c:pt>
                <c:pt idx="812">
                  <c:v>-97.856113984418073</c:v>
                </c:pt>
                <c:pt idx="813">
                  <c:v>-98.812238811234423</c:v>
                </c:pt>
                <c:pt idx="814">
                  <c:v>-98.428120413597782</c:v>
                </c:pt>
                <c:pt idx="815">
                  <c:v>-98.572358773366815</c:v>
                </c:pt>
                <c:pt idx="816">
                  <c:v>-99.545044387620592</c:v>
                </c:pt>
                <c:pt idx="817">
                  <c:v>-98.065091097804526</c:v>
                </c:pt>
                <c:pt idx="818">
                  <c:v>-98.166966540613686</c:v>
                </c:pt>
                <c:pt idx="819">
                  <c:v>-97.360084308853899</c:v>
                </c:pt>
                <c:pt idx="820">
                  <c:v>-97.907024999917127</c:v>
                </c:pt>
                <c:pt idx="821">
                  <c:v>-95.553879129599608</c:v>
                </c:pt>
                <c:pt idx="822">
                  <c:v>-98.634175364711083</c:v>
                </c:pt>
                <c:pt idx="823">
                  <c:v>-98.628577873572439</c:v>
                </c:pt>
                <c:pt idx="824">
                  <c:v>-98.24784778851631</c:v>
                </c:pt>
                <c:pt idx="825">
                  <c:v>-99.859876079842962</c:v>
                </c:pt>
                <c:pt idx="826">
                  <c:v>-97.603912649580479</c:v>
                </c:pt>
                <c:pt idx="827">
                  <c:v>-97.85026949483489</c:v>
                </c:pt>
                <c:pt idx="828">
                  <c:v>-98.961049755848549</c:v>
                </c:pt>
                <c:pt idx="829">
                  <c:v>-98.1750869523609</c:v>
                </c:pt>
                <c:pt idx="830">
                  <c:v>-98.130372916313192</c:v>
                </c:pt>
                <c:pt idx="831">
                  <c:v>-98.805411301206405</c:v>
                </c:pt>
                <c:pt idx="832">
                  <c:v>-98.517794442995751</c:v>
                </c:pt>
                <c:pt idx="833">
                  <c:v>-98.616323746476283</c:v>
                </c:pt>
                <c:pt idx="834">
                  <c:v>-97.963005624654116</c:v>
                </c:pt>
                <c:pt idx="835">
                  <c:v>-97.961689601170619</c:v>
                </c:pt>
                <c:pt idx="836">
                  <c:v>-97.992711963801511</c:v>
                </c:pt>
                <c:pt idx="837">
                  <c:v>-98.879552899830017</c:v>
                </c:pt>
                <c:pt idx="838">
                  <c:v>-98.41338601844447</c:v>
                </c:pt>
                <c:pt idx="839">
                  <c:v>-98.979259770369822</c:v>
                </c:pt>
                <c:pt idx="840">
                  <c:v>-98.988885109338895</c:v>
                </c:pt>
                <c:pt idx="841">
                  <c:v>-98.045339181807719</c:v>
                </c:pt>
                <c:pt idx="842">
                  <c:v>-98.194693947087359</c:v>
                </c:pt>
                <c:pt idx="843">
                  <c:v>-98.181211762056549</c:v>
                </c:pt>
                <c:pt idx="844">
                  <c:v>-98.635982777757931</c:v>
                </c:pt>
                <c:pt idx="845">
                  <c:v>-98.334689380507996</c:v>
                </c:pt>
                <c:pt idx="846">
                  <c:v>-98.670235096156688</c:v>
                </c:pt>
                <c:pt idx="847">
                  <c:v>-98.446140354907286</c:v>
                </c:pt>
                <c:pt idx="848">
                  <c:v>-98.389479575512951</c:v>
                </c:pt>
                <c:pt idx="849">
                  <c:v>-98.309584295436736</c:v>
                </c:pt>
                <c:pt idx="850">
                  <c:v>-98.612105113154712</c:v>
                </c:pt>
                <c:pt idx="851">
                  <c:v>-98.177316366864858</c:v>
                </c:pt>
                <c:pt idx="852">
                  <c:v>-99.256468158926296</c:v>
                </c:pt>
                <c:pt idx="853">
                  <c:v>-98.396664172690862</c:v>
                </c:pt>
                <c:pt idx="854">
                  <c:v>-98.691229276971626</c:v>
                </c:pt>
                <c:pt idx="855">
                  <c:v>-98.487933661828095</c:v>
                </c:pt>
                <c:pt idx="856">
                  <c:v>-98.607963582153204</c:v>
                </c:pt>
                <c:pt idx="857">
                  <c:v>-98.858166732179214</c:v>
                </c:pt>
                <c:pt idx="858">
                  <c:v>-98.546924312927445</c:v>
                </c:pt>
                <c:pt idx="859">
                  <c:v>-99.000760125158649</c:v>
                </c:pt>
                <c:pt idx="860">
                  <c:v>-95.834146997982529</c:v>
                </c:pt>
                <c:pt idx="861">
                  <c:v>-98.277425914347361</c:v>
                </c:pt>
                <c:pt idx="862">
                  <c:v>-97.780847034970222</c:v>
                </c:pt>
                <c:pt idx="863">
                  <c:v>-95.751141057549972</c:v>
                </c:pt>
                <c:pt idx="864">
                  <c:v>-98.682109425619856</c:v>
                </c:pt>
                <c:pt idx="865">
                  <c:v>-98.620013884441775</c:v>
                </c:pt>
                <c:pt idx="866">
                  <c:v>-98.305618794637368</c:v>
                </c:pt>
                <c:pt idx="867">
                  <c:v>-99.149065689168154</c:v>
                </c:pt>
                <c:pt idx="868">
                  <c:v>-100.61943984096862</c:v>
                </c:pt>
                <c:pt idx="869">
                  <c:v>-100.15385605972163</c:v>
                </c:pt>
                <c:pt idx="870">
                  <c:v>-98.805925544753322</c:v>
                </c:pt>
                <c:pt idx="871">
                  <c:v>-98.813462847780002</c:v>
                </c:pt>
                <c:pt idx="872">
                  <c:v>-98.583125054543189</c:v>
                </c:pt>
                <c:pt idx="873">
                  <c:v>-98.538202349994748</c:v>
                </c:pt>
                <c:pt idx="874">
                  <c:v>-98.757240676874829</c:v>
                </c:pt>
                <c:pt idx="875">
                  <c:v>-95.836186289518579</c:v>
                </c:pt>
                <c:pt idx="876">
                  <c:v>-98.466757437867784</c:v>
                </c:pt>
                <c:pt idx="877">
                  <c:v>-98.459437205111783</c:v>
                </c:pt>
                <c:pt idx="878">
                  <c:v>-98.967482575577662</c:v>
                </c:pt>
                <c:pt idx="879">
                  <c:v>-98.96185090001967</c:v>
                </c:pt>
                <c:pt idx="880">
                  <c:v>-97.795112597302648</c:v>
                </c:pt>
                <c:pt idx="881">
                  <c:v>-98.28782358635425</c:v>
                </c:pt>
                <c:pt idx="882">
                  <c:v>-95.967051047161377</c:v>
                </c:pt>
                <c:pt idx="883">
                  <c:v>-95.892473780746585</c:v>
                </c:pt>
                <c:pt idx="884">
                  <c:v>-99.035207242258906</c:v>
                </c:pt>
                <c:pt idx="885">
                  <c:v>-98.38008592983519</c:v>
                </c:pt>
                <c:pt idx="886">
                  <c:v>-99.42585013577343</c:v>
                </c:pt>
                <c:pt idx="887">
                  <c:v>-98.406431453168139</c:v>
                </c:pt>
                <c:pt idx="888">
                  <c:v>-98.692778740629436</c:v>
                </c:pt>
                <c:pt idx="889">
                  <c:v>-98.715009805782344</c:v>
                </c:pt>
                <c:pt idx="890">
                  <c:v>-95.981387541917442</c:v>
                </c:pt>
                <c:pt idx="891">
                  <c:v>-98.618721556586053</c:v>
                </c:pt>
                <c:pt idx="892">
                  <c:v>-98.545269166606488</c:v>
                </c:pt>
                <c:pt idx="893">
                  <c:v>-99.053398802211802</c:v>
                </c:pt>
                <c:pt idx="894">
                  <c:v>-101.4254326456897</c:v>
                </c:pt>
                <c:pt idx="895">
                  <c:v>-98.876893985583976</c:v>
                </c:pt>
                <c:pt idx="896">
                  <c:v>-100.11535341331626</c:v>
                </c:pt>
                <c:pt idx="897">
                  <c:v>-99.377303132410447</c:v>
                </c:pt>
                <c:pt idx="898">
                  <c:v>-99.10782544482484</c:v>
                </c:pt>
                <c:pt idx="899">
                  <c:v>-99.229662023112496</c:v>
                </c:pt>
                <c:pt idx="900">
                  <c:v>-99.010732665623181</c:v>
                </c:pt>
                <c:pt idx="901">
                  <c:v>-98.332985988027943</c:v>
                </c:pt>
                <c:pt idx="902">
                  <c:v>-99.058200943337596</c:v>
                </c:pt>
                <c:pt idx="903">
                  <c:v>-98.995870312090304</c:v>
                </c:pt>
                <c:pt idx="904">
                  <c:v>-98.671759343354069</c:v>
                </c:pt>
                <c:pt idx="905">
                  <c:v>-98.52136472002897</c:v>
                </c:pt>
                <c:pt idx="906">
                  <c:v>-99.103086084890222</c:v>
                </c:pt>
                <c:pt idx="907">
                  <c:v>-99.12054357580071</c:v>
                </c:pt>
                <c:pt idx="908">
                  <c:v>-99.595104355482889</c:v>
                </c:pt>
                <c:pt idx="909">
                  <c:v>-98.724017764667252</c:v>
                </c:pt>
                <c:pt idx="910">
                  <c:v>-98.621395213039563</c:v>
                </c:pt>
                <c:pt idx="911">
                  <c:v>-98.654069162125964</c:v>
                </c:pt>
                <c:pt idx="912">
                  <c:v>-98.709496750183973</c:v>
                </c:pt>
                <c:pt idx="913">
                  <c:v>-100.29316079522704</c:v>
                </c:pt>
                <c:pt idx="914">
                  <c:v>-99.623074189815014</c:v>
                </c:pt>
                <c:pt idx="915">
                  <c:v>-98.737143566695565</c:v>
                </c:pt>
                <c:pt idx="916">
                  <c:v>-98.690523542428934</c:v>
                </c:pt>
                <c:pt idx="917">
                  <c:v>-96.042667257573356</c:v>
                </c:pt>
                <c:pt idx="918">
                  <c:v>-100.00376952014071</c:v>
                </c:pt>
                <c:pt idx="919">
                  <c:v>-99.722490690203813</c:v>
                </c:pt>
                <c:pt idx="920">
                  <c:v>-98.433263779677475</c:v>
                </c:pt>
                <c:pt idx="921">
                  <c:v>-99.440213034493553</c:v>
                </c:pt>
                <c:pt idx="922">
                  <c:v>-98.499342147352465</c:v>
                </c:pt>
                <c:pt idx="923">
                  <c:v>-99.161530758494777</c:v>
                </c:pt>
                <c:pt idx="924">
                  <c:v>-98.444221305160326</c:v>
                </c:pt>
                <c:pt idx="925">
                  <c:v>-99.033450895755635</c:v>
                </c:pt>
                <c:pt idx="926">
                  <c:v>-99.260447448586035</c:v>
                </c:pt>
                <c:pt idx="927">
                  <c:v>-99.033949265502343</c:v>
                </c:pt>
                <c:pt idx="928">
                  <c:v>-98.918161635438011</c:v>
                </c:pt>
                <c:pt idx="929">
                  <c:v>-99.259067087455193</c:v>
                </c:pt>
                <c:pt idx="930">
                  <c:v>-98.969005559400941</c:v>
                </c:pt>
                <c:pt idx="931">
                  <c:v>-98.505411378951692</c:v>
                </c:pt>
                <c:pt idx="932">
                  <c:v>-99.222892619324881</c:v>
                </c:pt>
                <c:pt idx="933">
                  <c:v>-99.2890531778487</c:v>
                </c:pt>
                <c:pt idx="934">
                  <c:v>-98.945552024355678</c:v>
                </c:pt>
                <c:pt idx="935">
                  <c:v>-100.55822317720111</c:v>
                </c:pt>
                <c:pt idx="936">
                  <c:v>-99.234280414079095</c:v>
                </c:pt>
                <c:pt idx="937">
                  <c:v>-98.825953042507095</c:v>
                </c:pt>
                <c:pt idx="938">
                  <c:v>-98.854578713961885</c:v>
                </c:pt>
                <c:pt idx="939">
                  <c:v>-98.905324124703625</c:v>
                </c:pt>
                <c:pt idx="940">
                  <c:v>-99.988866883500449</c:v>
                </c:pt>
                <c:pt idx="941">
                  <c:v>-99.091105643639153</c:v>
                </c:pt>
                <c:pt idx="942">
                  <c:v>-98.555447077822365</c:v>
                </c:pt>
                <c:pt idx="943">
                  <c:v>-100.24250925535898</c:v>
                </c:pt>
                <c:pt idx="944">
                  <c:v>-96.216780411779609</c:v>
                </c:pt>
                <c:pt idx="945">
                  <c:v>-98.856237946654829</c:v>
                </c:pt>
                <c:pt idx="946">
                  <c:v>-99.404485530226168</c:v>
                </c:pt>
                <c:pt idx="947">
                  <c:v>-99.865842928324028</c:v>
                </c:pt>
                <c:pt idx="948">
                  <c:v>-96.223795046420818</c:v>
                </c:pt>
                <c:pt idx="949">
                  <c:v>-99.970983151789298</c:v>
                </c:pt>
                <c:pt idx="950">
                  <c:v>-96.237872925132905</c:v>
                </c:pt>
                <c:pt idx="951">
                  <c:v>-99.15797800276701</c:v>
                </c:pt>
                <c:pt idx="952">
                  <c:v>-99.126546911239089</c:v>
                </c:pt>
                <c:pt idx="953">
                  <c:v>-99.320275571864883</c:v>
                </c:pt>
                <c:pt idx="954">
                  <c:v>-98.642580730083623</c:v>
                </c:pt>
                <c:pt idx="955">
                  <c:v>-100.16424151589833</c:v>
                </c:pt>
                <c:pt idx="956">
                  <c:v>-96.299768109853957</c:v>
                </c:pt>
                <c:pt idx="957">
                  <c:v>-99.020448794305963</c:v>
                </c:pt>
                <c:pt idx="958">
                  <c:v>-99.411309584834186</c:v>
                </c:pt>
                <c:pt idx="959">
                  <c:v>-100.32997985886477</c:v>
                </c:pt>
                <c:pt idx="960">
                  <c:v>-99.238945649882695</c:v>
                </c:pt>
                <c:pt idx="961">
                  <c:v>-99.018150993095119</c:v>
                </c:pt>
                <c:pt idx="962">
                  <c:v>-100.73398933696585</c:v>
                </c:pt>
                <c:pt idx="963">
                  <c:v>-99.62683902512812</c:v>
                </c:pt>
                <c:pt idx="964">
                  <c:v>-99.047020998899455</c:v>
                </c:pt>
                <c:pt idx="965">
                  <c:v>-99.711414064549189</c:v>
                </c:pt>
                <c:pt idx="966">
                  <c:v>-99.566333844215649</c:v>
                </c:pt>
                <c:pt idx="967">
                  <c:v>-99.463687886884713</c:v>
                </c:pt>
                <c:pt idx="968">
                  <c:v>-98.765345124274404</c:v>
                </c:pt>
                <c:pt idx="969">
                  <c:v>-96.387363428985466</c:v>
                </c:pt>
                <c:pt idx="970">
                  <c:v>-96.355273882574892</c:v>
                </c:pt>
                <c:pt idx="971">
                  <c:v>-99.793610453985721</c:v>
                </c:pt>
                <c:pt idx="972">
                  <c:v>-100.18838555310542</c:v>
                </c:pt>
                <c:pt idx="973">
                  <c:v>-99.090632213490522</c:v>
                </c:pt>
                <c:pt idx="974">
                  <c:v>-99.640491084171614</c:v>
                </c:pt>
                <c:pt idx="975">
                  <c:v>-98.899708912102071</c:v>
                </c:pt>
                <c:pt idx="976">
                  <c:v>-99.503520180284838</c:v>
                </c:pt>
                <c:pt idx="977">
                  <c:v>-99.154840117694619</c:v>
                </c:pt>
                <c:pt idx="978">
                  <c:v>-96.203472503121972</c:v>
                </c:pt>
                <c:pt idx="979">
                  <c:v>-99.280304862759223</c:v>
                </c:pt>
                <c:pt idx="980">
                  <c:v>-98.924594294586711</c:v>
                </c:pt>
                <c:pt idx="981">
                  <c:v>-98.859838322390786</c:v>
                </c:pt>
                <c:pt idx="982">
                  <c:v>-99.126410208745739</c:v>
                </c:pt>
                <c:pt idx="983">
                  <c:v>-96.288149556551119</c:v>
                </c:pt>
                <c:pt idx="984">
                  <c:v>-98.861769545781073</c:v>
                </c:pt>
                <c:pt idx="985">
                  <c:v>-99.929135017911946</c:v>
                </c:pt>
                <c:pt idx="986">
                  <c:v>-98.661455036329727</c:v>
                </c:pt>
                <c:pt idx="987">
                  <c:v>-99.108015547746348</c:v>
                </c:pt>
                <c:pt idx="988">
                  <c:v>-98.89774979681475</c:v>
                </c:pt>
                <c:pt idx="989">
                  <c:v>-99.43727714127543</c:v>
                </c:pt>
                <c:pt idx="990">
                  <c:v>-99.348835668115939</c:v>
                </c:pt>
                <c:pt idx="991">
                  <c:v>-98.857546624826284</c:v>
                </c:pt>
                <c:pt idx="992">
                  <c:v>-99.734887182951681</c:v>
                </c:pt>
                <c:pt idx="993">
                  <c:v>-98.975331606957724</c:v>
                </c:pt>
                <c:pt idx="994">
                  <c:v>-99.422575071664156</c:v>
                </c:pt>
                <c:pt idx="995">
                  <c:v>-99.561513983643437</c:v>
                </c:pt>
                <c:pt idx="996">
                  <c:v>-98.711223123922338</c:v>
                </c:pt>
                <c:pt idx="997">
                  <c:v>-96.283523503367363</c:v>
                </c:pt>
                <c:pt idx="998">
                  <c:v>-96.305142074774594</c:v>
                </c:pt>
                <c:pt idx="999">
                  <c:v>-99.035455942066733</c:v>
                </c:pt>
                <c:pt idx="1000">
                  <c:v>-99.737866979552081</c:v>
                </c:pt>
                <c:pt idx="1001">
                  <c:v>-98.658721884636975</c:v>
                </c:pt>
                <c:pt idx="1002">
                  <c:v>-99.195345786101242</c:v>
                </c:pt>
                <c:pt idx="1003">
                  <c:v>-99.782172821558689</c:v>
                </c:pt>
                <c:pt idx="1004">
                  <c:v>-99.609677166359049</c:v>
                </c:pt>
                <c:pt idx="1005">
                  <c:v>-100.82805976983667</c:v>
                </c:pt>
                <c:pt idx="1006">
                  <c:v>-99.779956667074387</c:v>
                </c:pt>
                <c:pt idx="1007">
                  <c:v>-99.612697237405598</c:v>
                </c:pt>
                <c:pt idx="1008">
                  <c:v>-99.272870429323632</c:v>
                </c:pt>
                <c:pt idx="1009">
                  <c:v>-99.282654688422809</c:v>
                </c:pt>
                <c:pt idx="1010">
                  <c:v>-99.208300721534584</c:v>
                </c:pt>
                <c:pt idx="1011">
                  <c:v>-100.68520405548581</c:v>
                </c:pt>
                <c:pt idx="1012">
                  <c:v>-99.415140621153625</c:v>
                </c:pt>
                <c:pt idx="1013">
                  <c:v>-100.34475192021532</c:v>
                </c:pt>
                <c:pt idx="1014">
                  <c:v>-99.084113751517563</c:v>
                </c:pt>
                <c:pt idx="1015">
                  <c:v>-99.486822544238933</c:v>
                </c:pt>
                <c:pt idx="1016">
                  <c:v>-98.780624961032686</c:v>
                </c:pt>
                <c:pt idx="1017">
                  <c:v>-99.987910253391533</c:v>
                </c:pt>
                <c:pt idx="1018">
                  <c:v>-99.075561183384906</c:v>
                </c:pt>
                <c:pt idx="1019">
                  <c:v>-99.915077019986569</c:v>
                </c:pt>
                <c:pt idx="1020">
                  <c:v>-99.82839665084407</c:v>
                </c:pt>
                <c:pt idx="1021">
                  <c:v>-98.91752017948977</c:v>
                </c:pt>
                <c:pt idx="1022">
                  <c:v>-99.500835571297401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7D-4766-ABD5-1A0512131BE4}"/>
            </c:ext>
          </c:extLst>
        </c:ser>
        <c:ser>
          <c:idx val="1"/>
          <c:order val="1"/>
          <c:tx>
            <c:v>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2"/>
              <c:layout>
                <c:manualLayout>
                  <c:x val="-1.1262901977279091E-2"/>
                  <c:y val="-6.252192966752839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Dry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85F-4976-AE36-698D78416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'[TestoveSUHO-VODA.xlsx]On average'!$H$6:$H$1028</c:f>
              <c:numCache>
                <c:formatCode>General</c:formatCode>
                <c:ptCount val="1023"/>
                <c:pt idx="0">
                  <c:v>23.4375</c:v>
                </c:pt>
                <c:pt idx="1">
                  <c:v>46.875</c:v>
                </c:pt>
                <c:pt idx="2">
                  <c:v>70.3125</c:v>
                </c:pt>
                <c:pt idx="3">
                  <c:v>93.75</c:v>
                </c:pt>
                <c:pt idx="4">
                  <c:v>117.1875</c:v>
                </c:pt>
                <c:pt idx="5">
                  <c:v>140.625</c:v>
                </c:pt>
                <c:pt idx="6">
                  <c:v>164.0625</c:v>
                </c:pt>
                <c:pt idx="7">
                  <c:v>187.5</c:v>
                </c:pt>
                <c:pt idx="8">
                  <c:v>210.9375</c:v>
                </c:pt>
                <c:pt idx="9">
                  <c:v>234.375</c:v>
                </c:pt>
                <c:pt idx="10">
                  <c:v>257.8125</c:v>
                </c:pt>
                <c:pt idx="11">
                  <c:v>281.25</c:v>
                </c:pt>
                <c:pt idx="12">
                  <c:v>304.6875</c:v>
                </c:pt>
                <c:pt idx="13">
                  <c:v>328.125</c:v>
                </c:pt>
                <c:pt idx="14">
                  <c:v>351.5625</c:v>
                </c:pt>
                <c:pt idx="15">
                  <c:v>375</c:v>
                </c:pt>
                <c:pt idx="16">
                  <c:v>398.4375</c:v>
                </c:pt>
                <c:pt idx="17">
                  <c:v>421.875</c:v>
                </c:pt>
                <c:pt idx="18">
                  <c:v>445.3125</c:v>
                </c:pt>
                <c:pt idx="19">
                  <c:v>468.75</c:v>
                </c:pt>
                <c:pt idx="20">
                  <c:v>492.1875</c:v>
                </c:pt>
                <c:pt idx="21">
                  <c:v>515.625</c:v>
                </c:pt>
                <c:pt idx="22">
                  <c:v>539.0625</c:v>
                </c:pt>
                <c:pt idx="23">
                  <c:v>562.5</c:v>
                </c:pt>
                <c:pt idx="24">
                  <c:v>585.9375</c:v>
                </c:pt>
                <c:pt idx="25">
                  <c:v>609.375</c:v>
                </c:pt>
                <c:pt idx="26">
                  <c:v>632.8125</c:v>
                </c:pt>
                <c:pt idx="27">
                  <c:v>656.25</c:v>
                </c:pt>
                <c:pt idx="28">
                  <c:v>679.6875</c:v>
                </c:pt>
                <c:pt idx="29">
                  <c:v>703.125</c:v>
                </c:pt>
                <c:pt idx="30">
                  <c:v>726.5625</c:v>
                </c:pt>
                <c:pt idx="31">
                  <c:v>750</c:v>
                </c:pt>
                <c:pt idx="32">
                  <c:v>773.4375</c:v>
                </c:pt>
                <c:pt idx="33">
                  <c:v>796.875</c:v>
                </c:pt>
                <c:pt idx="34">
                  <c:v>820.3125</c:v>
                </c:pt>
                <c:pt idx="35">
                  <c:v>843.75</c:v>
                </c:pt>
                <c:pt idx="36">
                  <c:v>867.1875</c:v>
                </c:pt>
                <c:pt idx="37">
                  <c:v>890.625</c:v>
                </c:pt>
                <c:pt idx="38">
                  <c:v>914.0625</c:v>
                </c:pt>
                <c:pt idx="39">
                  <c:v>937.5</c:v>
                </c:pt>
                <c:pt idx="40">
                  <c:v>960.9375</c:v>
                </c:pt>
                <c:pt idx="41">
                  <c:v>984.375</c:v>
                </c:pt>
                <c:pt idx="42">
                  <c:v>1007.8125</c:v>
                </c:pt>
                <c:pt idx="43">
                  <c:v>1031.25</c:v>
                </c:pt>
                <c:pt idx="44">
                  <c:v>1054.6875</c:v>
                </c:pt>
                <c:pt idx="45">
                  <c:v>1078.125</c:v>
                </c:pt>
                <c:pt idx="46">
                  <c:v>1101.5625</c:v>
                </c:pt>
                <c:pt idx="47">
                  <c:v>1125</c:v>
                </c:pt>
                <c:pt idx="48">
                  <c:v>1148.4375</c:v>
                </c:pt>
                <c:pt idx="49">
                  <c:v>1171.875</c:v>
                </c:pt>
                <c:pt idx="50">
                  <c:v>1195.3125</c:v>
                </c:pt>
                <c:pt idx="51">
                  <c:v>1218.75</c:v>
                </c:pt>
                <c:pt idx="52">
                  <c:v>1242.1875</c:v>
                </c:pt>
                <c:pt idx="53">
                  <c:v>1265.625</c:v>
                </c:pt>
                <c:pt idx="54">
                  <c:v>1289.0625</c:v>
                </c:pt>
                <c:pt idx="55">
                  <c:v>1312.5</c:v>
                </c:pt>
                <c:pt idx="56">
                  <c:v>1335.9375</c:v>
                </c:pt>
                <c:pt idx="57">
                  <c:v>1359.375</c:v>
                </c:pt>
                <c:pt idx="58">
                  <c:v>1382.8125</c:v>
                </c:pt>
                <c:pt idx="59">
                  <c:v>1406.25</c:v>
                </c:pt>
                <c:pt idx="60">
                  <c:v>1429.6875</c:v>
                </c:pt>
                <c:pt idx="61">
                  <c:v>1453.125</c:v>
                </c:pt>
                <c:pt idx="62">
                  <c:v>1476.5625</c:v>
                </c:pt>
                <c:pt idx="63">
                  <c:v>1500</c:v>
                </c:pt>
                <c:pt idx="64">
                  <c:v>1523.4375</c:v>
                </c:pt>
                <c:pt idx="65">
                  <c:v>1546.875</c:v>
                </c:pt>
                <c:pt idx="66">
                  <c:v>1570.3125</c:v>
                </c:pt>
                <c:pt idx="67">
                  <c:v>1593.75</c:v>
                </c:pt>
                <c:pt idx="68">
                  <c:v>1617.1875</c:v>
                </c:pt>
                <c:pt idx="69">
                  <c:v>1640.625</c:v>
                </c:pt>
                <c:pt idx="70">
                  <c:v>1664.0625</c:v>
                </c:pt>
                <c:pt idx="71">
                  <c:v>1687.5</c:v>
                </c:pt>
                <c:pt idx="72">
                  <c:v>1710.9375</c:v>
                </c:pt>
                <c:pt idx="73">
                  <c:v>1734.375</c:v>
                </c:pt>
                <c:pt idx="74">
                  <c:v>1757.8125</c:v>
                </c:pt>
                <c:pt idx="75">
                  <c:v>1781.25</c:v>
                </c:pt>
                <c:pt idx="76">
                  <c:v>1804.6875</c:v>
                </c:pt>
                <c:pt idx="77">
                  <c:v>1828.125</c:v>
                </c:pt>
                <c:pt idx="78">
                  <c:v>1851.5625</c:v>
                </c:pt>
                <c:pt idx="79">
                  <c:v>1875</c:v>
                </c:pt>
                <c:pt idx="80">
                  <c:v>1898.4375</c:v>
                </c:pt>
                <c:pt idx="81">
                  <c:v>1921.875</c:v>
                </c:pt>
                <c:pt idx="82">
                  <c:v>1945.3125</c:v>
                </c:pt>
                <c:pt idx="83">
                  <c:v>1968.75</c:v>
                </c:pt>
                <c:pt idx="84">
                  <c:v>1992.1875</c:v>
                </c:pt>
                <c:pt idx="85">
                  <c:v>2015.625</c:v>
                </c:pt>
                <c:pt idx="86">
                  <c:v>2039.0625</c:v>
                </c:pt>
                <c:pt idx="87">
                  <c:v>2062.5</c:v>
                </c:pt>
                <c:pt idx="88">
                  <c:v>2085.9375</c:v>
                </c:pt>
                <c:pt idx="89">
                  <c:v>2109.375</c:v>
                </c:pt>
                <c:pt idx="90">
                  <c:v>2132.8125</c:v>
                </c:pt>
                <c:pt idx="91">
                  <c:v>2156.25</c:v>
                </c:pt>
                <c:pt idx="92">
                  <c:v>2179.6875</c:v>
                </c:pt>
                <c:pt idx="93">
                  <c:v>2203.125</c:v>
                </c:pt>
                <c:pt idx="94">
                  <c:v>2226.5625</c:v>
                </c:pt>
                <c:pt idx="95">
                  <c:v>2250</c:v>
                </c:pt>
                <c:pt idx="96">
                  <c:v>2273.4375</c:v>
                </c:pt>
                <c:pt idx="97">
                  <c:v>2296.875</c:v>
                </c:pt>
                <c:pt idx="98">
                  <c:v>2320.3125</c:v>
                </c:pt>
                <c:pt idx="99">
                  <c:v>2343.75</c:v>
                </c:pt>
                <c:pt idx="100">
                  <c:v>2367.1875</c:v>
                </c:pt>
                <c:pt idx="101">
                  <c:v>2390.625</c:v>
                </c:pt>
                <c:pt idx="102">
                  <c:v>2414.0625</c:v>
                </c:pt>
                <c:pt idx="103">
                  <c:v>2437.5</c:v>
                </c:pt>
                <c:pt idx="104">
                  <c:v>2460.9375</c:v>
                </c:pt>
                <c:pt idx="105">
                  <c:v>2484.375</c:v>
                </c:pt>
                <c:pt idx="106">
                  <c:v>2507.8125</c:v>
                </c:pt>
                <c:pt idx="107">
                  <c:v>2531.25</c:v>
                </c:pt>
                <c:pt idx="108">
                  <c:v>2554.6875</c:v>
                </c:pt>
                <c:pt idx="109">
                  <c:v>2578.125</c:v>
                </c:pt>
                <c:pt idx="110">
                  <c:v>2601.5625</c:v>
                </c:pt>
                <c:pt idx="111">
                  <c:v>2625</c:v>
                </c:pt>
                <c:pt idx="112">
                  <c:v>2648.4375</c:v>
                </c:pt>
                <c:pt idx="113">
                  <c:v>2671.875</c:v>
                </c:pt>
                <c:pt idx="114">
                  <c:v>2695.3125</c:v>
                </c:pt>
                <c:pt idx="115">
                  <c:v>2718.75</c:v>
                </c:pt>
                <c:pt idx="116">
                  <c:v>2742.1875</c:v>
                </c:pt>
                <c:pt idx="117">
                  <c:v>2765.625</c:v>
                </c:pt>
                <c:pt idx="118">
                  <c:v>2789.0625</c:v>
                </c:pt>
                <c:pt idx="119">
                  <c:v>2812.5</c:v>
                </c:pt>
                <c:pt idx="120">
                  <c:v>2835.9375</c:v>
                </c:pt>
                <c:pt idx="121">
                  <c:v>2859.375</c:v>
                </c:pt>
                <c:pt idx="122">
                  <c:v>2882.8125</c:v>
                </c:pt>
                <c:pt idx="123">
                  <c:v>2906.25</c:v>
                </c:pt>
                <c:pt idx="124">
                  <c:v>2929.6875</c:v>
                </c:pt>
                <c:pt idx="125">
                  <c:v>2953.125</c:v>
                </c:pt>
                <c:pt idx="126">
                  <c:v>2976.5625</c:v>
                </c:pt>
                <c:pt idx="127">
                  <c:v>3000</c:v>
                </c:pt>
                <c:pt idx="128">
                  <c:v>3023.4375</c:v>
                </c:pt>
                <c:pt idx="129">
                  <c:v>3046.875</c:v>
                </c:pt>
                <c:pt idx="130">
                  <c:v>3070.3125</c:v>
                </c:pt>
                <c:pt idx="131">
                  <c:v>3093.75</c:v>
                </c:pt>
                <c:pt idx="132">
                  <c:v>3117.1875</c:v>
                </c:pt>
                <c:pt idx="133">
                  <c:v>3140.625</c:v>
                </c:pt>
                <c:pt idx="134">
                  <c:v>3164.0625</c:v>
                </c:pt>
                <c:pt idx="135">
                  <c:v>3187.5</c:v>
                </c:pt>
                <c:pt idx="136">
                  <c:v>3210.9375</c:v>
                </c:pt>
                <c:pt idx="137">
                  <c:v>3234.375</c:v>
                </c:pt>
                <c:pt idx="138">
                  <c:v>3257.8125</c:v>
                </c:pt>
                <c:pt idx="139">
                  <c:v>3281.25</c:v>
                </c:pt>
                <c:pt idx="140">
                  <c:v>3304.6875</c:v>
                </c:pt>
                <c:pt idx="141">
                  <c:v>3328.125</c:v>
                </c:pt>
                <c:pt idx="142">
                  <c:v>3351.5625</c:v>
                </c:pt>
                <c:pt idx="143">
                  <c:v>3375</c:v>
                </c:pt>
                <c:pt idx="144">
                  <c:v>3398.4375</c:v>
                </c:pt>
                <c:pt idx="145">
                  <c:v>3421.875</c:v>
                </c:pt>
                <c:pt idx="146">
                  <c:v>3445.3125</c:v>
                </c:pt>
                <c:pt idx="147">
                  <c:v>3468.75</c:v>
                </c:pt>
                <c:pt idx="148">
                  <c:v>3492.1875</c:v>
                </c:pt>
                <c:pt idx="149">
                  <c:v>3515.625</c:v>
                </c:pt>
                <c:pt idx="150">
                  <c:v>3539.0625</c:v>
                </c:pt>
                <c:pt idx="151">
                  <c:v>3562.5</c:v>
                </c:pt>
                <c:pt idx="152">
                  <c:v>3585.9375</c:v>
                </c:pt>
                <c:pt idx="153">
                  <c:v>3609.375</c:v>
                </c:pt>
                <c:pt idx="154">
                  <c:v>3632.8125</c:v>
                </c:pt>
                <c:pt idx="155">
                  <c:v>3656.25</c:v>
                </c:pt>
                <c:pt idx="156">
                  <c:v>3679.6875</c:v>
                </c:pt>
                <c:pt idx="157">
                  <c:v>3703.125</c:v>
                </c:pt>
                <c:pt idx="158">
                  <c:v>3726.5625</c:v>
                </c:pt>
                <c:pt idx="159">
                  <c:v>3750</c:v>
                </c:pt>
                <c:pt idx="160">
                  <c:v>3773.4375</c:v>
                </c:pt>
                <c:pt idx="161">
                  <c:v>3796.875</c:v>
                </c:pt>
                <c:pt idx="162">
                  <c:v>3820.3125</c:v>
                </c:pt>
                <c:pt idx="163">
                  <c:v>3843.75</c:v>
                </c:pt>
                <c:pt idx="164">
                  <c:v>3867.1875</c:v>
                </c:pt>
                <c:pt idx="165">
                  <c:v>3890.625</c:v>
                </c:pt>
                <c:pt idx="166">
                  <c:v>3914.0625</c:v>
                </c:pt>
                <c:pt idx="167">
                  <c:v>3937.5</c:v>
                </c:pt>
                <c:pt idx="168">
                  <c:v>3960.9375</c:v>
                </c:pt>
                <c:pt idx="169">
                  <c:v>3984.375</c:v>
                </c:pt>
                <c:pt idx="170">
                  <c:v>4007.8125</c:v>
                </c:pt>
                <c:pt idx="171">
                  <c:v>4031.25</c:v>
                </c:pt>
                <c:pt idx="172">
                  <c:v>4054.6875</c:v>
                </c:pt>
                <c:pt idx="173">
                  <c:v>4078.125</c:v>
                </c:pt>
                <c:pt idx="174">
                  <c:v>4101.5625</c:v>
                </c:pt>
                <c:pt idx="175">
                  <c:v>4125</c:v>
                </c:pt>
                <c:pt idx="176">
                  <c:v>4148.4375</c:v>
                </c:pt>
                <c:pt idx="177">
                  <c:v>4171.875</c:v>
                </c:pt>
                <c:pt idx="178">
                  <c:v>4195.3125</c:v>
                </c:pt>
                <c:pt idx="179">
                  <c:v>4218.75</c:v>
                </c:pt>
                <c:pt idx="180">
                  <c:v>4242.1875</c:v>
                </c:pt>
                <c:pt idx="181">
                  <c:v>4265.625</c:v>
                </c:pt>
                <c:pt idx="182">
                  <c:v>4289.0625</c:v>
                </c:pt>
                <c:pt idx="183">
                  <c:v>4312.5</c:v>
                </c:pt>
                <c:pt idx="184">
                  <c:v>4335.9375</c:v>
                </c:pt>
                <c:pt idx="185">
                  <c:v>4359.375</c:v>
                </c:pt>
                <c:pt idx="186">
                  <c:v>4382.8125</c:v>
                </c:pt>
                <c:pt idx="187">
                  <c:v>4406.25</c:v>
                </c:pt>
                <c:pt idx="188">
                  <c:v>4429.6875</c:v>
                </c:pt>
                <c:pt idx="189">
                  <c:v>4453.125</c:v>
                </c:pt>
                <c:pt idx="190">
                  <c:v>4476.5625</c:v>
                </c:pt>
                <c:pt idx="191">
                  <c:v>4500</c:v>
                </c:pt>
                <c:pt idx="192">
                  <c:v>4523.4375</c:v>
                </c:pt>
                <c:pt idx="193">
                  <c:v>4546.875</c:v>
                </c:pt>
                <c:pt idx="194">
                  <c:v>4570.3125</c:v>
                </c:pt>
                <c:pt idx="195">
                  <c:v>4593.75</c:v>
                </c:pt>
                <c:pt idx="196">
                  <c:v>4617.1875</c:v>
                </c:pt>
                <c:pt idx="197">
                  <c:v>4640.625</c:v>
                </c:pt>
                <c:pt idx="198">
                  <c:v>4664.0625</c:v>
                </c:pt>
                <c:pt idx="199">
                  <c:v>4687.5</c:v>
                </c:pt>
                <c:pt idx="200">
                  <c:v>4710.9375</c:v>
                </c:pt>
                <c:pt idx="201">
                  <c:v>4734.375</c:v>
                </c:pt>
                <c:pt idx="202">
                  <c:v>4757.8125</c:v>
                </c:pt>
                <c:pt idx="203">
                  <c:v>4781.25</c:v>
                </c:pt>
                <c:pt idx="204">
                  <c:v>4804.6875</c:v>
                </c:pt>
                <c:pt idx="205">
                  <c:v>4828.125</c:v>
                </c:pt>
                <c:pt idx="206">
                  <c:v>4851.5625</c:v>
                </c:pt>
                <c:pt idx="207">
                  <c:v>4875</c:v>
                </c:pt>
                <c:pt idx="208">
                  <c:v>4898.4375</c:v>
                </c:pt>
                <c:pt idx="209">
                  <c:v>4921.875</c:v>
                </c:pt>
                <c:pt idx="210">
                  <c:v>4945.3125</c:v>
                </c:pt>
                <c:pt idx="211">
                  <c:v>4968.75</c:v>
                </c:pt>
                <c:pt idx="212">
                  <c:v>4992.1875</c:v>
                </c:pt>
                <c:pt idx="213">
                  <c:v>5015.625</c:v>
                </c:pt>
                <c:pt idx="214">
                  <c:v>5039.0625</c:v>
                </c:pt>
                <c:pt idx="215">
                  <c:v>5062.5</c:v>
                </c:pt>
                <c:pt idx="216">
                  <c:v>5085.9375</c:v>
                </c:pt>
                <c:pt idx="217">
                  <c:v>5109.375</c:v>
                </c:pt>
                <c:pt idx="218">
                  <c:v>5132.8125</c:v>
                </c:pt>
                <c:pt idx="219">
                  <c:v>5156.25</c:v>
                </c:pt>
                <c:pt idx="220">
                  <c:v>5179.6875</c:v>
                </c:pt>
                <c:pt idx="221">
                  <c:v>5203.125</c:v>
                </c:pt>
                <c:pt idx="222">
                  <c:v>5226.5625</c:v>
                </c:pt>
                <c:pt idx="223">
                  <c:v>5250</c:v>
                </c:pt>
                <c:pt idx="224">
                  <c:v>5273.4375</c:v>
                </c:pt>
                <c:pt idx="225">
                  <c:v>5296.875</c:v>
                </c:pt>
                <c:pt idx="226">
                  <c:v>5320.3125</c:v>
                </c:pt>
                <c:pt idx="227">
                  <c:v>5343.75</c:v>
                </c:pt>
                <c:pt idx="228">
                  <c:v>5367.1875</c:v>
                </c:pt>
                <c:pt idx="229">
                  <c:v>5390.625</c:v>
                </c:pt>
                <c:pt idx="230">
                  <c:v>5414.0625</c:v>
                </c:pt>
                <c:pt idx="231">
                  <c:v>5437.5</c:v>
                </c:pt>
                <c:pt idx="232">
                  <c:v>5460.9375</c:v>
                </c:pt>
                <c:pt idx="233">
                  <c:v>5484.375</c:v>
                </c:pt>
                <c:pt idx="234">
                  <c:v>5507.8125</c:v>
                </c:pt>
                <c:pt idx="235">
                  <c:v>5531.25</c:v>
                </c:pt>
                <c:pt idx="236">
                  <c:v>5554.6875</c:v>
                </c:pt>
                <c:pt idx="237">
                  <c:v>5578.125</c:v>
                </c:pt>
                <c:pt idx="238">
                  <c:v>5601.5625</c:v>
                </c:pt>
                <c:pt idx="239">
                  <c:v>5625</c:v>
                </c:pt>
                <c:pt idx="240">
                  <c:v>5648.4375</c:v>
                </c:pt>
                <c:pt idx="241">
                  <c:v>5671.875</c:v>
                </c:pt>
                <c:pt idx="242">
                  <c:v>5695.3125</c:v>
                </c:pt>
                <c:pt idx="243">
                  <c:v>5718.75</c:v>
                </c:pt>
                <c:pt idx="244">
                  <c:v>5742.1875</c:v>
                </c:pt>
                <c:pt idx="245">
                  <c:v>5765.625</c:v>
                </c:pt>
                <c:pt idx="246">
                  <c:v>5789.0625</c:v>
                </c:pt>
                <c:pt idx="247">
                  <c:v>5812.5</c:v>
                </c:pt>
                <c:pt idx="248">
                  <c:v>5835.9375</c:v>
                </c:pt>
                <c:pt idx="249">
                  <c:v>5859.375</c:v>
                </c:pt>
                <c:pt idx="250">
                  <c:v>5882.8125</c:v>
                </c:pt>
                <c:pt idx="251">
                  <c:v>5906.25</c:v>
                </c:pt>
                <c:pt idx="252">
                  <c:v>5929.6875</c:v>
                </c:pt>
                <c:pt idx="253">
                  <c:v>5953.125</c:v>
                </c:pt>
                <c:pt idx="254">
                  <c:v>5976.5625</c:v>
                </c:pt>
                <c:pt idx="255">
                  <c:v>6000</c:v>
                </c:pt>
                <c:pt idx="256">
                  <c:v>6023.4375</c:v>
                </c:pt>
                <c:pt idx="257">
                  <c:v>6046.875</c:v>
                </c:pt>
                <c:pt idx="258">
                  <c:v>6070.3125</c:v>
                </c:pt>
                <c:pt idx="259">
                  <c:v>6093.75</c:v>
                </c:pt>
                <c:pt idx="260">
                  <c:v>6117.1875</c:v>
                </c:pt>
                <c:pt idx="261">
                  <c:v>6140.625</c:v>
                </c:pt>
                <c:pt idx="262">
                  <c:v>6164.0625</c:v>
                </c:pt>
                <c:pt idx="263">
                  <c:v>6187.5</c:v>
                </c:pt>
                <c:pt idx="264">
                  <c:v>6210.9375</c:v>
                </c:pt>
                <c:pt idx="265">
                  <c:v>6234.375</c:v>
                </c:pt>
                <c:pt idx="266">
                  <c:v>6257.8125</c:v>
                </c:pt>
                <c:pt idx="267">
                  <c:v>6281.25</c:v>
                </c:pt>
                <c:pt idx="268">
                  <c:v>6304.6875</c:v>
                </c:pt>
                <c:pt idx="269">
                  <c:v>6328.125</c:v>
                </c:pt>
                <c:pt idx="270">
                  <c:v>6351.5625</c:v>
                </c:pt>
                <c:pt idx="271">
                  <c:v>6375</c:v>
                </c:pt>
                <c:pt idx="272">
                  <c:v>6398.4375</c:v>
                </c:pt>
                <c:pt idx="273">
                  <c:v>6421.875</c:v>
                </c:pt>
                <c:pt idx="274">
                  <c:v>6445.3125</c:v>
                </c:pt>
                <c:pt idx="275">
                  <c:v>6468.75</c:v>
                </c:pt>
                <c:pt idx="276">
                  <c:v>6492.1875</c:v>
                </c:pt>
                <c:pt idx="277">
                  <c:v>6515.625</c:v>
                </c:pt>
                <c:pt idx="278">
                  <c:v>6539.0625</c:v>
                </c:pt>
                <c:pt idx="279">
                  <c:v>6562.5</c:v>
                </c:pt>
                <c:pt idx="280">
                  <c:v>6585.9375</c:v>
                </c:pt>
                <c:pt idx="281">
                  <c:v>6609.375</c:v>
                </c:pt>
                <c:pt idx="282">
                  <c:v>6632.8125</c:v>
                </c:pt>
                <c:pt idx="283">
                  <c:v>6656.25</c:v>
                </c:pt>
                <c:pt idx="284">
                  <c:v>6679.6875</c:v>
                </c:pt>
                <c:pt idx="285">
                  <c:v>6703.125</c:v>
                </c:pt>
                <c:pt idx="286">
                  <c:v>6726.5625</c:v>
                </c:pt>
                <c:pt idx="287">
                  <c:v>6750</c:v>
                </c:pt>
                <c:pt idx="288">
                  <c:v>6773.4375</c:v>
                </c:pt>
                <c:pt idx="289">
                  <c:v>6796.875</c:v>
                </c:pt>
                <c:pt idx="290">
                  <c:v>6820.3125</c:v>
                </c:pt>
                <c:pt idx="291">
                  <c:v>6843.75</c:v>
                </c:pt>
                <c:pt idx="292">
                  <c:v>6867.1875</c:v>
                </c:pt>
                <c:pt idx="293">
                  <c:v>6890.625</c:v>
                </c:pt>
                <c:pt idx="294">
                  <c:v>6914.0625</c:v>
                </c:pt>
                <c:pt idx="295">
                  <c:v>6937.5</c:v>
                </c:pt>
                <c:pt idx="296">
                  <c:v>6960.9375</c:v>
                </c:pt>
                <c:pt idx="297">
                  <c:v>6984.375</c:v>
                </c:pt>
                <c:pt idx="298">
                  <c:v>7007.8125</c:v>
                </c:pt>
                <c:pt idx="299">
                  <c:v>7031.25</c:v>
                </c:pt>
                <c:pt idx="300">
                  <c:v>7054.6875</c:v>
                </c:pt>
                <c:pt idx="301">
                  <c:v>7078.125</c:v>
                </c:pt>
                <c:pt idx="302">
                  <c:v>7101.5625</c:v>
                </c:pt>
                <c:pt idx="303">
                  <c:v>7125</c:v>
                </c:pt>
                <c:pt idx="304">
                  <c:v>7148.4375</c:v>
                </c:pt>
                <c:pt idx="305">
                  <c:v>7171.875</c:v>
                </c:pt>
                <c:pt idx="306">
                  <c:v>7195.3125</c:v>
                </c:pt>
                <c:pt idx="307">
                  <c:v>7218.75</c:v>
                </c:pt>
                <c:pt idx="308">
                  <c:v>7242.1875</c:v>
                </c:pt>
                <c:pt idx="309">
                  <c:v>7265.625</c:v>
                </c:pt>
                <c:pt idx="310">
                  <c:v>7289.0625</c:v>
                </c:pt>
                <c:pt idx="311">
                  <c:v>7312.5</c:v>
                </c:pt>
                <c:pt idx="312">
                  <c:v>7335.9375</c:v>
                </c:pt>
                <c:pt idx="313">
                  <c:v>7359.375</c:v>
                </c:pt>
                <c:pt idx="314">
                  <c:v>7382.8125</c:v>
                </c:pt>
                <c:pt idx="315">
                  <c:v>7406.25</c:v>
                </c:pt>
                <c:pt idx="316">
                  <c:v>7429.6875</c:v>
                </c:pt>
                <c:pt idx="317">
                  <c:v>7453.125</c:v>
                </c:pt>
                <c:pt idx="318">
                  <c:v>7476.5625</c:v>
                </c:pt>
                <c:pt idx="319">
                  <c:v>7500</c:v>
                </c:pt>
                <c:pt idx="320">
                  <c:v>7523.4375</c:v>
                </c:pt>
                <c:pt idx="321">
                  <c:v>7546.875</c:v>
                </c:pt>
                <c:pt idx="322">
                  <c:v>7570.3125</c:v>
                </c:pt>
                <c:pt idx="323">
                  <c:v>7593.75</c:v>
                </c:pt>
                <c:pt idx="324">
                  <c:v>7617.1875</c:v>
                </c:pt>
                <c:pt idx="325">
                  <c:v>7640.625</c:v>
                </c:pt>
                <c:pt idx="326">
                  <c:v>7664.0625</c:v>
                </c:pt>
                <c:pt idx="327">
                  <c:v>7687.5</c:v>
                </c:pt>
                <c:pt idx="328">
                  <c:v>7710.9375</c:v>
                </c:pt>
                <c:pt idx="329">
                  <c:v>7734.375</c:v>
                </c:pt>
                <c:pt idx="330">
                  <c:v>7757.8125</c:v>
                </c:pt>
                <c:pt idx="331">
                  <c:v>7781.25</c:v>
                </c:pt>
                <c:pt idx="332">
                  <c:v>7804.6875</c:v>
                </c:pt>
                <c:pt idx="333">
                  <c:v>7828.125</c:v>
                </c:pt>
                <c:pt idx="334">
                  <c:v>7851.5625</c:v>
                </c:pt>
                <c:pt idx="335">
                  <c:v>7875</c:v>
                </c:pt>
                <c:pt idx="336">
                  <c:v>7898.4375</c:v>
                </c:pt>
                <c:pt idx="337">
                  <c:v>7921.875</c:v>
                </c:pt>
                <c:pt idx="338">
                  <c:v>7945.3125</c:v>
                </c:pt>
                <c:pt idx="339">
                  <c:v>7968.75</c:v>
                </c:pt>
                <c:pt idx="340">
                  <c:v>7992.1875</c:v>
                </c:pt>
                <c:pt idx="341">
                  <c:v>8015.625</c:v>
                </c:pt>
                <c:pt idx="342">
                  <c:v>8039.0625</c:v>
                </c:pt>
                <c:pt idx="343">
                  <c:v>8062.5</c:v>
                </c:pt>
                <c:pt idx="344">
                  <c:v>8085.9375</c:v>
                </c:pt>
                <c:pt idx="345">
                  <c:v>8109.375</c:v>
                </c:pt>
                <c:pt idx="346">
                  <c:v>8132.8125</c:v>
                </c:pt>
                <c:pt idx="347">
                  <c:v>8156.25</c:v>
                </c:pt>
                <c:pt idx="348">
                  <c:v>8179.6875</c:v>
                </c:pt>
                <c:pt idx="349">
                  <c:v>8203.125</c:v>
                </c:pt>
                <c:pt idx="350">
                  <c:v>8226.5625</c:v>
                </c:pt>
                <c:pt idx="351">
                  <c:v>8250</c:v>
                </c:pt>
                <c:pt idx="352">
                  <c:v>8273.4375</c:v>
                </c:pt>
                <c:pt idx="353">
                  <c:v>8296.875</c:v>
                </c:pt>
                <c:pt idx="354">
                  <c:v>8320.3125</c:v>
                </c:pt>
                <c:pt idx="355">
                  <c:v>8343.75</c:v>
                </c:pt>
                <c:pt idx="356">
                  <c:v>8367.1875</c:v>
                </c:pt>
                <c:pt idx="357">
                  <c:v>8390.625</c:v>
                </c:pt>
                <c:pt idx="358">
                  <c:v>8414.0625</c:v>
                </c:pt>
                <c:pt idx="359">
                  <c:v>8437.5</c:v>
                </c:pt>
                <c:pt idx="360">
                  <c:v>8460.9375</c:v>
                </c:pt>
                <c:pt idx="361">
                  <c:v>8484.375</c:v>
                </c:pt>
                <c:pt idx="362">
                  <c:v>8507.8125</c:v>
                </c:pt>
                <c:pt idx="363">
                  <c:v>8531.25</c:v>
                </c:pt>
                <c:pt idx="364">
                  <c:v>8554.6875</c:v>
                </c:pt>
                <c:pt idx="365">
                  <c:v>8578.125</c:v>
                </c:pt>
                <c:pt idx="366">
                  <c:v>8601.5625</c:v>
                </c:pt>
                <c:pt idx="367">
                  <c:v>8625</c:v>
                </c:pt>
                <c:pt idx="368">
                  <c:v>8648.4375</c:v>
                </c:pt>
                <c:pt idx="369">
                  <c:v>8671.875</c:v>
                </c:pt>
                <c:pt idx="370">
                  <c:v>8695.3125</c:v>
                </c:pt>
                <c:pt idx="371">
                  <c:v>8718.75</c:v>
                </c:pt>
                <c:pt idx="372">
                  <c:v>8742.1875</c:v>
                </c:pt>
                <c:pt idx="373">
                  <c:v>8765.625</c:v>
                </c:pt>
                <c:pt idx="374">
                  <c:v>8789.0625</c:v>
                </c:pt>
                <c:pt idx="375">
                  <c:v>8812.5</c:v>
                </c:pt>
                <c:pt idx="376">
                  <c:v>8835.9375</c:v>
                </c:pt>
                <c:pt idx="377">
                  <c:v>8859.375</c:v>
                </c:pt>
                <c:pt idx="378">
                  <c:v>8882.8125</c:v>
                </c:pt>
                <c:pt idx="379">
                  <c:v>8906.25</c:v>
                </c:pt>
                <c:pt idx="380">
                  <c:v>8929.6875</c:v>
                </c:pt>
                <c:pt idx="381">
                  <c:v>8953.125</c:v>
                </c:pt>
                <c:pt idx="382">
                  <c:v>8976.5625</c:v>
                </c:pt>
                <c:pt idx="383">
                  <c:v>9000</c:v>
                </c:pt>
                <c:pt idx="384">
                  <c:v>9023.4375</c:v>
                </c:pt>
                <c:pt idx="385">
                  <c:v>9046.875</c:v>
                </c:pt>
                <c:pt idx="386">
                  <c:v>9070.3125</c:v>
                </c:pt>
                <c:pt idx="387">
                  <c:v>9093.75</c:v>
                </c:pt>
                <c:pt idx="388">
                  <c:v>9117.1875</c:v>
                </c:pt>
                <c:pt idx="389">
                  <c:v>9140.625</c:v>
                </c:pt>
                <c:pt idx="390">
                  <c:v>9164.0625</c:v>
                </c:pt>
                <c:pt idx="391">
                  <c:v>9187.5</c:v>
                </c:pt>
                <c:pt idx="392">
                  <c:v>9210.9375</c:v>
                </c:pt>
                <c:pt idx="393">
                  <c:v>9234.375</c:v>
                </c:pt>
                <c:pt idx="394">
                  <c:v>9257.8125</c:v>
                </c:pt>
                <c:pt idx="395">
                  <c:v>9281.25</c:v>
                </c:pt>
                <c:pt idx="396">
                  <c:v>9304.6875</c:v>
                </c:pt>
                <c:pt idx="397">
                  <c:v>9328.125</c:v>
                </c:pt>
                <c:pt idx="398">
                  <c:v>9351.5625</c:v>
                </c:pt>
                <c:pt idx="399">
                  <c:v>9375</c:v>
                </c:pt>
                <c:pt idx="400">
                  <c:v>9398.4375</c:v>
                </c:pt>
                <c:pt idx="401">
                  <c:v>9421.875</c:v>
                </c:pt>
                <c:pt idx="402">
                  <c:v>9445.3125</c:v>
                </c:pt>
                <c:pt idx="403">
                  <c:v>9468.75</c:v>
                </c:pt>
                <c:pt idx="404">
                  <c:v>9492.1875</c:v>
                </c:pt>
                <c:pt idx="405">
                  <c:v>9515.625</c:v>
                </c:pt>
                <c:pt idx="406">
                  <c:v>9539.0625</c:v>
                </c:pt>
                <c:pt idx="407">
                  <c:v>9562.5</c:v>
                </c:pt>
                <c:pt idx="408">
                  <c:v>9585.9375</c:v>
                </c:pt>
                <c:pt idx="409">
                  <c:v>9609.375</c:v>
                </c:pt>
                <c:pt idx="410">
                  <c:v>9632.8125</c:v>
                </c:pt>
                <c:pt idx="411">
                  <c:v>9656.25</c:v>
                </c:pt>
                <c:pt idx="412">
                  <c:v>9679.6875</c:v>
                </c:pt>
                <c:pt idx="413">
                  <c:v>9703.125</c:v>
                </c:pt>
                <c:pt idx="414">
                  <c:v>9726.5625</c:v>
                </c:pt>
                <c:pt idx="415">
                  <c:v>9750</c:v>
                </c:pt>
                <c:pt idx="416">
                  <c:v>9773.4375</c:v>
                </c:pt>
                <c:pt idx="417">
                  <c:v>9796.875</c:v>
                </c:pt>
                <c:pt idx="418">
                  <c:v>9820.3125</c:v>
                </c:pt>
                <c:pt idx="419">
                  <c:v>9843.75</c:v>
                </c:pt>
                <c:pt idx="420">
                  <c:v>9867.1875</c:v>
                </c:pt>
                <c:pt idx="421">
                  <c:v>9890.625</c:v>
                </c:pt>
                <c:pt idx="422">
                  <c:v>9914.0625</c:v>
                </c:pt>
                <c:pt idx="423">
                  <c:v>9937.5</c:v>
                </c:pt>
                <c:pt idx="424">
                  <c:v>9960.9375</c:v>
                </c:pt>
                <c:pt idx="425">
                  <c:v>9984.375</c:v>
                </c:pt>
                <c:pt idx="426">
                  <c:v>10007.8125</c:v>
                </c:pt>
                <c:pt idx="427">
                  <c:v>10031.25</c:v>
                </c:pt>
                <c:pt idx="428">
                  <c:v>10054.6875</c:v>
                </c:pt>
                <c:pt idx="429">
                  <c:v>10078.125</c:v>
                </c:pt>
                <c:pt idx="430">
                  <c:v>10101.5625</c:v>
                </c:pt>
                <c:pt idx="431">
                  <c:v>10125</c:v>
                </c:pt>
                <c:pt idx="432">
                  <c:v>10148.4375</c:v>
                </c:pt>
                <c:pt idx="433">
                  <c:v>10171.875</c:v>
                </c:pt>
                <c:pt idx="434">
                  <c:v>10195.3125</c:v>
                </c:pt>
                <c:pt idx="435">
                  <c:v>10218.75</c:v>
                </c:pt>
                <c:pt idx="436">
                  <c:v>10242.1875</c:v>
                </c:pt>
                <c:pt idx="437">
                  <c:v>10265.625</c:v>
                </c:pt>
                <c:pt idx="438">
                  <c:v>10289.0625</c:v>
                </c:pt>
                <c:pt idx="439">
                  <c:v>10312.5</c:v>
                </c:pt>
                <c:pt idx="440">
                  <c:v>10335.9375</c:v>
                </c:pt>
                <c:pt idx="441">
                  <c:v>10359.375</c:v>
                </c:pt>
                <c:pt idx="442">
                  <c:v>10382.8125</c:v>
                </c:pt>
                <c:pt idx="443">
                  <c:v>10406.25</c:v>
                </c:pt>
                <c:pt idx="444">
                  <c:v>10429.6875</c:v>
                </c:pt>
                <c:pt idx="445">
                  <c:v>10453.125</c:v>
                </c:pt>
                <c:pt idx="446">
                  <c:v>10476.5625</c:v>
                </c:pt>
                <c:pt idx="447">
                  <c:v>10500</c:v>
                </c:pt>
                <c:pt idx="448">
                  <c:v>10523.4375</c:v>
                </c:pt>
                <c:pt idx="449">
                  <c:v>10546.875</c:v>
                </c:pt>
                <c:pt idx="450">
                  <c:v>10570.3125</c:v>
                </c:pt>
                <c:pt idx="451">
                  <c:v>10593.75</c:v>
                </c:pt>
                <c:pt idx="452">
                  <c:v>10617.1875</c:v>
                </c:pt>
                <c:pt idx="453">
                  <c:v>10640.625</c:v>
                </c:pt>
                <c:pt idx="454">
                  <c:v>10664.0625</c:v>
                </c:pt>
                <c:pt idx="455">
                  <c:v>10687.5</c:v>
                </c:pt>
                <c:pt idx="456">
                  <c:v>10710.9375</c:v>
                </c:pt>
                <c:pt idx="457">
                  <c:v>10734.375</c:v>
                </c:pt>
                <c:pt idx="458">
                  <c:v>10757.8125</c:v>
                </c:pt>
                <c:pt idx="459">
                  <c:v>10781.25</c:v>
                </c:pt>
                <c:pt idx="460">
                  <c:v>10804.6875</c:v>
                </c:pt>
                <c:pt idx="461">
                  <c:v>10828.125</c:v>
                </c:pt>
                <c:pt idx="462">
                  <c:v>10851.5625</c:v>
                </c:pt>
                <c:pt idx="463">
                  <c:v>10875</c:v>
                </c:pt>
                <c:pt idx="464">
                  <c:v>10898.4375</c:v>
                </c:pt>
                <c:pt idx="465">
                  <c:v>10921.875</c:v>
                </c:pt>
                <c:pt idx="466">
                  <c:v>10945.3125</c:v>
                </c:pt>
                <c:pt idx="467">
                  <c:v>10968.75</c:v>
                </c:pt>
                <c:pt idx="468">
                  <c:v>10992.1875</c:v>
                </c:pt>
                <c:pt idx="469">
                  <c:v>11015.625</c:v>
                </c:pt>
                <c:pt idx="470">
                  <c:v>11039.0625</c:v>
                </c:pt>
                <c:pt idx="471">
                  <c:v>11062.5</c:v>
                </c:pt>
                <c:pt idx="472">
                  <c:v>11085.9375</c:v>
                </c:pt>
                <c:pt idx="473">
                  <c:v>11109.375</c:v>
                </c:pt>
                <c:pt idx="474">
                  <c:v>11132.8125</c:v>
                </c:pt>
                <c:pt idx="475">
                  <c:v>11156.25</c:v>
                </c:pt>
                <c:pt idx="476">
                  <c:v>11179.6875</c:v>
                </c:pt>
                <c:pt idx="477">
                  <c:v>11203.125</c:v>
                </c:pt>
                <c:pt idx="478">
                  <c:v>11226.5625</c:v>
                </c:pt>
                <c:pt idx="479">
                  <c:v>11250</c:v>
                </c:pt>
                <c:pt idx="480">
                  <c:v>11273.4375</c:v>
                </c:pt>
                <c:pt idx="481">
                  <c:v>11296.875</c:v>
                </c:pt>
                <c:pt idx="482">
                  <c:v>11320.3125</c:v>
                </c:pt>
                <c:pt idx="483">
                  <c:v>11343.75</c:v>
                </c:pt>
                <c:pt idx="484">
                  <c:v>11367.1875</c:v>
                </c:pt>
                <c:pt idx="485">
                  <c:v>11390.625</c:v>
                </c:pt>
                <c:pt idx="486">
                  <c:v>11414.0625</c:v>
                </c:pt>
                <c:pt idx="487">
                  <c:v>11437.5</c:v>
                </c:pt>
                <c:pt idx="488">
                  <c:v>11460.9375</c:v>
                </c:pt>
                <c:pt idx="489">
                  <c:v>11484.375</c:v>
                </c:pt>
                <c:pt idx="490">
                  <c:v>11507.8125</c:v>
                </c:pt>
                <c:pt idx="491">
                  <c:v>11531.25</c:v>
                </c:pt>
                <c:pt idx="492">
                  <c:v>11554.6875</c:v>
                </c:pt>
                <c:pt idx="493">
                  <c:v>11578.125</c:v>
                </c:pt>
                <c:pt idx="494">
                  <c:v>11601.5625</c:v>
                </c:pt>
                <c:pt idx="495">
                  <c:v>11625</c:v>
                </c:pt>
                <c:pt idx="496">
                  <c:v>11648.4375</c:v>
                </c:pt>
                <c:pt idx="497">
                  <c:v>11671.875</c:v>
                </c:pt>
                <c:pt idx="498">
                  <c:v>11695.3125</c:v>
                </c:pt>
                <c:pt idx="499">
                  <c:v>11718.75</c:v>
                </c:pt>
                <c:pt idx="500">
                  <c:v>11742.1875</c:v>
                </c:pt>
                <c:pt idx="501">
                  <c:v>11765.625</c:v>
                </c:pt>
                <c:pt idx="502">
                  <c:v>11789.0625</c:v>
                </c:pt>
                <c:pt idx="503">
                  <c:v>11812.5</c:v>
                </c:pt>
                <c:pt idx="504">
                  <c:v>11835.9375</c:v>
                </c:pt>
                <c:pt idx="505">
                  <c:v>11859.375</c:v>
                </c:pt>
                <c:pt idx="506">
                  <c:v>11882.8125</c:v>
                </c:pt>
                <c:pt idx="507">
                  <c:v>11906.25</c:v>
                </c:pt>
                <c:pt idx="508">
                  <c:v>11929.6875</c:v>
                </c:pt>
                <c:pt idx="509">
                  <c:v>11953.125</c:v>
                </c:pt>
                <c:pt idx="510">
                  <c:v>11976.5625</c:v>
                </c:pt>
                <c:pt idx="511">
                  <c:v>12000</c:v>
                </c:pt>
                <c:pt idx="512">
                  <c:v>12023.4375</c:v>
                </c:pt>
                <c:pt idx="513">
                  <c:v>12046.875</c:v>
                </c:pt>
                <c:pt idx="514">
                  <c:v>12070.3125</c:v>
                </c:pt>
                <c:pt idx="515">
                  <c:v>12093.75</c:v>
                </c:pt>
                <c:pt idx="516">
                  <c:v>12117.1875</c:v>
                </c:pt>
                <c:pt idx="517">
                  <c:v>12140.625</c:v>
                </c:pt>
                <c:pt idx="518">
                  <c:v>12164.0625</c:v>
                </c:pt>
                <c:pt idx="519">
                  <c:v>12187.5</c:v>
                </c:pt>
                <c:pt idx="520">
                  <c:v>12210.9375</c:v>
                </c:pt>
                <c:pt idx="521">
                  <c:v>12234.375</c:v>
                </c:pt>
                <c:pt idx="522">
                  <c:v>12257.8125</c:v>
                </c:pt>
                <c:pt idx="523">
                  <c:v>12281.25</c:v>
                </c:pt>
                <c:pt idx="524">
                  <c:v>12304.6875</c:v>
                </c:pt>
                <c:pt idx="525">
                  <c:v>12328.125</c:v>
                </c:pt>
                <c:pt idx="526">
                  <c:v>12351.5625</c:v>
                </c:pt>
                <c:pt idx="527">
                  <c:v>12375</c:v>
                </c:pt>
                <c:pt idx="528">
                  <c:v>12398.4375</c:v>
                </c:pt>
                <c:pt idx="529">
                  <c:v>12421.875</c:v>
                </c:pt>
                <c:pt idx="530">
                  <c:v>12445.3125</c:v>
                </c:pt>
                <c:pt idx="531">
                  <c:v>12468.75</c:v>
                </c:pt>
                <c:pt idx="532">
                  <c:v>12492.1875</c:v>
                </c:pt>
                <c:pt idx="533">
                  <c:v>12515.625</c:v>
                </c:pt>
                <c:pt idx="534">
                  <c:v>12539.0625</c:v>
                </c:pt>
                <c:pt idx="535">
                  <c:v>12562.5</c:v>
                </c:pt>
                <c:pt idx="536">
                  <c:v>12585.9375</c:v>
                </c:pt>
                <c:pt idx="537">
                  <c:v>12609.375</c:v>
                </c:pt>
                <c:pt idx="538">
                  <c:v>12632.8125</c:v>
                </c:pt>
                <c:pt idx="539">
                  <c:v>12656.25</c:v>
                </c:pt>
                <c:pt idx="540">
                  <c:v>12679.6875</c:v>
                </c:pt>
                <c:pt idx="541">
                  <c:v>12703.125</c:v>
                </c:pt>
                <c:pt idx="542">
                  <c:v>12726.5625</c:v>
                </c:pt>
                <c:pt idx="543">
                  <c:v>12750</c:v>
                </c:pt>
                <c:pt idx="544">
                  <c:v>12773.4375</c:v>
                </c:pt>
                <c:pt idx="545">
                  <c:v>12796.875</c:v>
                </c:pt>
                <c:pt idx="546">
                  <c:v>12820.3125</c:v>
                </c:pt>
                <c:pt idx="547">
                  <c:v>12843.75</c:v>
                </c:pt>
                <c:pt idx="548">
                  <c:v>12867.1875</c:v>
                </c:pt>
                <c:pt idx="549">
                  <c:v>12890.625</c:v>
                </c:pt>
                <c:pt idx="550">
                  <c:v>12914.0625</c:v>
                </c:pt>
                <c:pt idx="551">
                  <c:v>12937.5</c:v>
                </c:pt>
                <c:pt idx="552">
                  <c:v>12960.9375</c:v>
                </c:pt>
                <c:pt idx="553">
                  <c:v>12984.375</c:v>
                </c:pt>
                <c:pt idx="554">
                  <c:v>13007.8125</c:v>
                </c:pt>
                <c:pt idx="555">
                  <c:v>13031.25</c:v>
                </c:pt>
                <c:pt idx="556">
                  <c:v>13054.6875</c:v>
                </c:pt>
                <c:pt idx="557">
                  <c:v>13078.125</c:v>
                </c:pt>
                <c:pt idx="558">
                  <c:v>13101.5625</c:v>
                </c:pt>
                <c:pt idx="559">
                  <c:v>13125</c:v>
                </c:pt>
                <c:pt idx="560">
                  <c:v>13148.4375</c:v>
                </c:pt>
                <c:pt idx="561">
                  <c:v>13171.875</c:v>
                </c:pt>
                <c:pt idx="562">
                  <c:v>13195.3125</c:v>
                </c:pt>
                <c:pt idx="563">
                  <c:v>13218.75</c:v>
                </c:pt>
                <c:pt idx="564">
                  <c:v>13242.1875</c:v>
                </c:pt>
                <c:pt idx="565">
                  <c:v>13265.625</c:v>
                </c:pt>
                <c:pt idx="566">
                  <c:v>13289.0625</c:v>
                </c:pt>
                <c:pt idx="567">
                  <c:v>13312.5</c:v>
                </c:pt>
                <c:pt idx="568">
                  <c:v>13335.9375</c:v>
                </c:pt>
                <c:pt idx="569">
                  <c:v>13359.375</c:v>
                </c:pt>
                <c:pt idx="570">
                  <c:v>13382.8125</c:v>
                </c:pt>
                <c:pt idx="571">
                  <c:v>13406.25</c:v>
                </c:pt>
                <c:pt idx="572">
                  <c:v>13429.6875</c:v>
                </c:pt>
                <c:pt idx="573">
                  <c:v>13453.125</c:v>
                </c:pt>
                <c:pt idx="574">
                  <c:v>13476.5625</c:v>
                </c:pt>
                <c:pt idx="575">
                  <c:v>13500</c:v>
                </c:pt>
                <c:pt idx="576">
                  <c:v>13523.4375</c:v>
                </c:pt>
                <c:pt idx="577">
                  <c:v>13546.875</c:v>
                </c:pt>
                <c:pt idx="578">
                  <c:v>13570.3125</c:v>
                </c:pt>
                <c:pt idx="579">
                  <c:v>13593.75</c:v>
                </c:pt>
                <c:pt idx="580">
                  <c:v>13617.1875</c:v>
                </c:pt>
                <c:pt idx="581">
                  <c:v>13640.625</c:v>
                </c:pt>
                <c:pt idx="582">
                  <c:v>13664.0625</c:v>
                </c:pt>
                <c:pt idx="583">
                  <c:v>13687.5</c:v>
                </c:pt>
                <c:pt idx="584">
                  <c:v>13710.9375</c:v>
                </c:pt>
                <c:pt idx="585">
                  <c:v>13734.375</c:v>
                </c:pt>
                <c:pt idx="586">
                  <c:v>13757.8125</c:v>
                </c:pt>
                <c:pt idx="587">
                  <c:v>13781.25</c:v>
                </c:pt>
                <c:pt idx="588">
                  <c:v>13804.6875</c:v>
                </c:pt>
                <c:pt idx="589">
                  <c:v>13828.125</c:v>
                </c:pt>
                <c:pt idx="590">
                  <c:v>13851.5625</c:v>
                </c:pt>
                <c:pt idx="591">
                  <c:v>13875</c:v>
                </c:pt>
                <c:pt idx="592">
                  <c:v>13898.4375</c:v>
                </c:pt>
                <c:pt idx="593">
                  <c:v>13921.875</c:v>
                </c:pt>
                <c:pt idx="594">
                  <c:v>13945.3125</c:v>
                </c:pt>
                <c:pt idx="595">
                  <c:v>13968.75</c:v>
                </c:pt>
                <c:pt idx="596">
                  <c:v>13992.1875</c:v>
                </c:pt>
                <c:pt idx="597">
                  <c:v>14015.625</c:v>
                </c:pt>
                <c:pt idx="598">
                  <c:v>14039.0625</c:v>
                </c:pt>
                <c:pt idx="599">
                  <c:v>14062.5</c:v>
                </c:pt>
                <c:pt idx="600">
                  <c:v>14085.9375</c:v>
                </c:pt>
                <c:pt idx="601">
                  <c:v>14109.375</c:v>
                </c:pt>
                <c:pt idx="602">
                  <c:v>14132.8125</c:v>
                </c:pt>
                <c:pt idx="603">
                  <c:v>14156.25</c:v>
                </c:pt>
                <c:pt idx="604">
                  <c:v>14179.6875</c:v>
                </c:pt>
                <c:pt idx="605">
                  <c:v>14203.125</c:v>
                </c:pt>
                <c:pt idx="606">
                  <c:v>14226.5625</c:v>
                </c:pt>
                <c:pt idx="607">
                  <c:v>14250</c:v>
                </c:pt>
                <c:pt idx="608">
                  <c:v>14273.4375</c:v>
                </c:pt>
                <c:pt idx="609">
                  <c:v>14296.875</c:v>
                </c:pt>
                <c:pt idx="610">
                  <c:v>14320.3125</c:v>
                </c:pt>
                <c:pt idx="611">
                  <c:v>14343.75</c:v>
                </c:pt>
                <c:pt idx="612">
                  <c:v>14367.1875</c:v>
                </c:pt>
                <c:pt idx="613">
                  <c:v>14390.625</c:v>
                </c:pt>
                <c:pt idx="614">
                  <c:v>14414.0625</c:v>
                </c:pt>
                <c:pt idx="615">
                  <c:v>14437.5</c:v>
                </c:pt>
                <c:pt idx="616">
                  <c:v>14460.9375</c:v>
                </c:pt>
                <c:pt idx="617">
                  <c:v>14484.375</c:v>
                </c:pt>
                <c:pt idx="618">
                  <c:v>14507.8125</c:v>
                </c:pt>
                <c:pt idx="619">
                  <c:v>14531.25</c:v>
                </c:pt>
                <c:pt idx="620">
                  <c:v>14554.6875</c:v>
                </c:pt>
                <c:pt idx="621">
                  <c:v>14578.125</c:v>
                </c:pt>
                <c:pt idx="622">
                  <c:v>14601.5625</c:v>
                </c:pt>
                <c:pt idx="623">
                  <c:v>14625</c:v>
                </c:pt>
                <c:pt idx="624">
                  <c:v>14648.4375</c:v>
                </c:pt>
                <c:pt idx="625">
                  <c:v>14671.875</c:v>
                </c:pt>
                <c:pt idx="626">
                  <c:v>14695.3125</c:v>
                </c:pt>
                <c:pt idx="627">
                  <c:v>14718.75</c:v>
                </c:pt>
                <c:pt idx="628">
                  <c:v>14742.1875</c:v>
                </c:pt>
                <c:pt idx="629">
                  <c:v>14765.625</c:v>
                </c:pt>
                <c:pt idx="630">
                  <c:v>14789.0625</c:v>
                </c:pt>
                <c:pt idx="631">
                  <c:v>14812.5</c:v>
                </c:pt>
                <c:pt idx="632">
                  <c:v>14835.9375</c:v>
                </c:pt>
                <c:pt idx="633">
                  <c:v>14859.375</c:v>
                </c:pt>
                <c:pt idx="634">
                  <c:v>14882.8125</c:v>
                </c:pt>
                <c:pt idx="635">
                  <c:v>14906.25</c:v>
                </c:pt>
                <c:pt idx="636">
                  <c:v>14929.6875</c:v>
                </c:pt>
                <c:pt idx="637">
                  <c:v>14953.125</c:v>
                </c:pt>
                <c:pt idx="638">
                  <c:v>14976.5625</c:v>
                </c:pt>
                <c:pt idx="639">
                  <c:v>15000</c:v>
                </c:pt>
                <c:pt idx="640">
                  <c:v>15023.4375</c:v>
                </c:pt>
                <c:pt idx="641">
                  <c:v>15046.875</c:v>
                </c:pt>
                <c:pt idx="642">
                  <c:v>15070.3125</c:v>
                </c:pt>
                <c:pt idx="643">
                  <c:v>15093.75</c:v>
                </c:pt>
                <c:pt idx="644">
                  <c:v>15117.1875</c:v>
                </c:pt>
                <c:pt idx="645">
                  <c:v>15140.625</c:v>
                </c:pt>
                <c:pt idx="646">
                  <c:v>15164.0625</c:v>
                </c:pt>
                <c:pt idx="647">
                  <c:v>15187.5</c:v>
                </c:pt>
                <c:pt idx="648">
                  <c:v>15210.9375</c:v>
                </c:pt>
                <c:pt idx="649">
                  <c:v>15234.375</c:v>
                </c:pt>
                <c:pt idx="650">
                  <c:v>15257.8125</c:v>
                </c:pt>
                <c:pt idx="651">
                  <c:v>15281.25</c:v>
                </c:pt>
                <c:pt idx="652">
                  <c:v>15304.6875</c:v>
                </c:pt>
                <c:pt idx="653">
                  <c:v>15328.125</c:v>
                </c:pt>
                <c:pt idx="654">
                  <c:v>15351.5625</c:v>
                </c:pt>
                <c:pt idx="655">
                  <c:v>15375</c:v>
                </c:pt>
                <c:pt idx="656">
                  <c:v>15398.4375</c:v>
                </c:pt>
                <c:pt idx="657">
                  <c:v>15421.875</c:v>
                </c:pt>
                <c:pt idx="658">
                  <c:v>15445.3125</c:v>
                </c:pt>
                <c:pt idx="659">
                  <c:v>15468.75</c:v>
                </c:pt>
                <c:pt idx="660">
                  <c:v>15492.1875</c:v>
                </c:pt>
                <c:pt idx="661">
                  <c:v>15515.625</c:v>
                </c:pt>
                <c:pt idx="662">
                  <c:v>15539.0625</c:v>
                </c:pt>
                <c:pt idx="663">
                  <c:v>15562.5</c:v>
                </c:pt>
                <c:pt idx="664">
                  <c:v>15585.9375</c:v>
                </c:pt>
                <c:pt idx="665">
                  <c:v>15609.375</c:v>
                </c:pt>
                <c:pt idx="666">
                  <c:v>15632.8125</c:v>
                </c:pt>
                <c:pt idx="667">
                  <c:v>15656.25</c:v>
                </c:pt>
                <c:pt idx="668">
                  <c:v>15679.6875</c:v>
                </c:pt>
                <c:pt idx="669">
                  <c:v>15703.125</c:v>
                </c:pt>
                <c:pt idx="670">
                  <c:v>15726.5625</c:v>
                </c:pt>
                <c:pt idx="671">
                  <c:v>15750</c:v>
                </c:pt>
                <c:pt idx="672">
                  <c:v>15773.4375</c:v>
                </c:pt>
                <c:pt idx="673">
                  <c:v>15796.875</c:v>
                </c:pt>
                <c:pt idx="674">
                  <c:v>15820.3125</c:v>
                </c:pt>
                <c:pt idx="675">
                  <c:v>15843.75</c:v>
                </c:pt>
                <c:pt idx="676">
                  <c:v>15867.1875</c:v>
                </c:pt>
                <c:pt idx="677">
                  <c:v>15890.625</c:v>
                </c:pt>
                <c:pt idx="678">
                  <c:v>15914.0625</c:v>
                </c:pt>
                <c:pt idx="679">
                  <c:v>15937.5</c:v>
                </c:pt>
                <c:pt idx="680">
                  <c:v>15960.9375</c:v>
                </c:pt>
                <c:pt idx="681">
                  <c:v>15984.375</c:v>
                </c:pt>
                <c:pt idx="682">
                  <c:v>16007.8125</c:v>
                </c:pt>
                <c:pt idx="683">
                  <c:v>16031.25</c:v>
                </c:pt>
                <c:pt idx="684">
                  <c:v>16054.6875</c:v>
                </c:pt>
                <c:pt idx="685">
                  <c:v>16078.125</c:v>
                </c:pt>
                <c:pt idx="686">
                  <c:v>16101.5625</c:v>
                </c:pt>
                <c:pt idx="687">
                  <c:v>16125</c:v>
                </c:pt>
                <c:pt idx="688">
                  <c:v>16148.4375</c:v>
                </c:pt>
                <c:pt idx="689">
                  <c:v>16171.875</c:v>
                </c:pt>
                <c:pt idx="690">
                  <c:v>16195.3125</c:v>
                </c:pt>
                <c:pt idx="691">
                  <c:v>16218.75</c:v>
                </c:pt>
                <c:pt idx="692">
                  <c:v>16242.1875</c:v>
                </c:pt>
                <c:pt idx="693">
                  <c:v>16265.625</c:v>
                </c:pt>
                <c:pt idx="694">
                  <c:v>16289.0625</c:v>
                </c:pt>
                <c:pt idx="695">
                  <c:v>16312.5</c:v>
                </c:pt>
                <c:pt idx="696">
                  <c:v>16335.9375</c:v>
                </c:pt>
                <c:pt idx="697">
                  <c:v>16359.375</c:v>
                </c:pt>
                <c:pt idx="698">
                  <c:v>16382.8125</c:v>
                </c:pt>
                <c:pt idx="699">
                  <c:v>16406.25</c:v>
                </c:pt>
                <c:pt idx="700">
                  <c:v>16429.6875</c:v>
                </c:pt>
                <c:pt idx="701">
                  <c:v>16453.125</c:v>
                </c:pt>
                <c:pt idx="702">
                  <c:v>16476.5625</c:v>
                </c:pt>
                <c:pt idx="703">
                  <c:v>16500</c:v>
                </c:pt>
                <c:pt idx="704">
                  <c:v>16523.4375</c:v>
                </c:pt>
                <c:pt idx="705">
                  <c:v>16546.875</c:v>
                </c:pt>
                <c:pt idx="706">
                  <c:v>16570.3125</c:v>
                </c:pt>
                <c:pt idx="707">
                  <c:v>16593.75</c:v>
                </c:pt>
                <c:pt idx="708">
                  <c:v>16617.1875</c:v>
                </c:pt>
                <c:pt idx="709">
                  <c:v>16640.625</c:v>
                </c:pt>
                <c:pt idx="710">
                  <c:v>16664.0625</c:v>
                </c:pt>
                <c:pt idx="711">
                  <c:v>16687.5</c:v>
                </c:pt>
                <c:pt idx="712">
                  <c:v>16710.9375</c:v>
                </c:pt>
                <c:pt idx="713">
                  <c:v>16734.375</c:v>
                </c:pt>
                <c:pt idx="714">
                  <c:v>16757.8125</c:v>
                </c:pt>
                <c:pt idx="715">
                  <c:v>16781.25</c:v>
                </c:pt>
                <c:pt idx="716">
                  <c:v>16804.6875</c:v>
                </c:pt>
                <c:pt idx="717">
                  <c:v>16828.125</c:v>
                </c:pt>
                <c:pt idx="718">
                  <c:v>16851.5625</c:v>
                </c:pt>
                <c:pt idx="719">
                  <c:v>16875</c:v>
                </c:pt>
                <c:pt idx="720">
                  <c:v>16898.4375</c:v>
                </c:pt>
                <c:pt idx="721">
                  <c:v>16921.875</c:v>
                </c:pt>
                <c:pt idx="722">
                  <c:v>16945.3125</c:v>
                </c:pt>
                <c:pt idx="723">
                  <c:v>16968.75</c:v>
                </c:pt>
                <c:pt idx="724">
                  <c:v>16992.1875</c:v>
                </c:pt>
                <c:pt idx="725">
                  <c:v>17015.625</c:v>
                </c:pt>
                <c:pt idx="726">
                  <c:v>17039.0625</c:v>
                </c:pt>
                <c:pt idx="727">
                  <c:v>17062.5</c:v>
                </c:pt>
                <c:pt idx="728">
                  <c:v>17085.9375</c:v>
                </c:pt>
                <c:pt idx="729">
                  <c:v>17109.375</c:v>
                </c:pt>
                <c:pt idx="730">
                  <c:v>17132.8125</c:v>
                </c:pt>
                <c:pt idx="731">
                  <c:v>17156.25</c:v>
                </c:pt>
                <c:pt idx="732">
                  <c:v>17179.6875</c:v>
                </c:pt>
                <c:pt idx="733">
                  <c:v>17203.125</c:v>
                </c:pt>
                <c:pt idx="734">
                  <c:v>17226.5625</c:v>
                </c:pt>
                <c:pt idx="735">
                  <c:v>17250</c:v>
                </c:pt>
                <c:pt idx="736">
                  <c:v>17273.4375</c:v>
                </c:pt>
                <c:pt idx="737">
                  <c:v>17296.875</c:v>
                </c:pt>
                <c:pt idx="738">
                  <c:v>17320.3125</c:v>
                </c:pt>
                <c:pt idx="739">
                  <c:v>17343.75</c:v>
                </c:pt>
                <c:pt idx="740">
                  <c:v>17367.1875</c:v>
                </c:pt>
                <c:pt idx="741">
                  <c:v>17390.625</c:v>
                </c:pt>
                <c:pt idx="742">
                  <c:v>17414.0625</c:v>
                </c:pt>
                <c:pt idx="743">
                  <c:v>17437.5</c:v>
                </c:pt>
                <c:pt idx="744">
                  <c:v>17460.9375</c:v>
                </c:pt>
                <c:pt idx="745">
                  <c:v>17484.375</c:v>
                </c:pt>
                <c:pt idx="746">
                  <c:v>17507.8125</c:v>
                </c:pt>
                <c:pt idx="747">
                  <c:v>17531.25</c:v>
                </c:pt>
                <c:pt idx="748">
                  <c:v>17554.6875</c:v>
                </c:pt>
                <c:pt idx="749">
                  <c:v>17578.125</c:v>
                </c:pt>
                <c:pt idx="750">
                  <c:v>17601.5625</c:v>
                </c:pt>
                <c:pt idx="751">
                  <c:v>17625</c:v>
                </c:pt>
                <c:pt idx="752">
                  <c:v>17648.4375</c:v>
                </c:pt>
                <c:pt idx="753">
                  <c:v>17671.875</c:v>
                </c:pt>
                <c:pt idx="754">
                  <c:v>17695.3125</c:v>
                </c:pt>
                <c:pt idx="755">
                  <c:v>17718.75</c:v>
                </c:pt>
                <c:pt idx="756">
                  <c:v>17742.1875</c:v>
                </c:pt>
                <c:pt idx="757">
                  <c:v>17765.625</c:v>
                </c:pt>
                <c:pt idx="758">
                  <c:v>17789.0625</c:v>
                </c:pt>
                <c:pt idx="759">
                  <c:v>17812.5</c:v>
                </c:pt>
                <c:pt idx="760">
                  <c:v>17835.9375</c:v>
                </c:pt>
                <c:pt idx="761">
                  <c:v>17859.375</c:v>
                </c:pt>
                <c:pt idx="762">
                  <c:v>17882.8125</c:v>
                </c:pt>
                <c:pt idx="763">
                  <c:v>17906.25</c:v>
                </c:pt>
                <c:pt idx="764">
                  <c:v>17929.6875</c:v>
                </c:pt>
                <c:pt idx="765">
                  <c:v>17953.125</c:v>
                </c:pt>
                <c:pt idx="766">
                  <c:v>17976.5625</c:v>
                </c:pt>
                <c:pt idx="767">
                  <c:v>18000</c:v>
                </c:pt>
                <c:pt idx="768">
                  <c:v>18023.4375</c:v>
                </c:pt>
                <c:pt idx="769">
                  <c:v>18046.875</c:v>
                </c:pt>
                <c:pt idx="770">
                  <c:v>18070.3125</c:v>
                </c:pt>
                <c:pt idx="771">
                  <c:v>18093.75</c:v>
                </c:pt>
                <c:pt idx="772">
                  <c:v>18117.1875</c:v>
                </c:pt>
                <c:pt idx="773">
                  <c:v>18140.625</c:v>
                </c:pt>
                <c:pt idx="774">
                  <c:v>18164.0625</c:v>
                </c:pt>
                <c:pt idx="775">
                  <c:v>18187.5</c:v>
                </c:pt>
                <c:pt idx="776">
                  <c:v>18210.9375</c:v>
                </c:pt>
                <c:pt idx="777">
                  <c:v>18234.375</c:v>
                </c:pt>
                <c:pt idx="778">
                  <c:v>18257.8125</c:v>
                </c:pt>
                <c:pt idx="779">
                  <c:v>18281.25</c:v>
                </c:pt>
                <c:pt idx="780">
                  <c:v>18304.6875</c:v>
                </c:pt>
                <c:pt idx="781">
                  <c:v>18328.125</c:v>
                </c:pt>
                <c:pt idx="782">
                  <c:v>18351.5625</c:v>
                </c:pt>
                <c:pt idx="783">
                  <c:v>18375</c:v>
                </c:pt>
                <c:pt idx="784">
                  <c:v>18398.4375</c:v>
                </c:pt>
                <c:pt idx="785">
                  <c:v>18421.875</c:v>
                </c:pt>
                <c:pt idx="786">
                  <c:v>18445.3125</c:v>
                </c:pt>
                <c:pt idx="787">
                  <c:v>18468.75</c:v>
                </c:pt>
                <c:pt idx="788">
                  <c:v>18492.1875</c:v>
                </c:pt>
                <c:pt idx="789">
                  <c:v>18515.625</c:v>
                </c:pt>
                <c:pt idx="790">
                  <c:v>18539.0625</c:v>
                </c:pt>
                <c:pt idx="791">
                  <c:v>18562.5</c:v>
                </c:pt>
                <c:pt idx="792">
                  <c:v>18585.9375</c:v>
                </c:pt>
                <c:pt idx="793">
                  <c:v>18609.375</c:v>
                </c:pt>
                <c:pt idx="794">
                  <c:v>18632.8125</c:v>
                </c:pt>
                <c:pt idx="795">
                  <c:v>18656.25</c:v>
                </c:pt>
                <c:pt idx="796">
                  <c:v>18679.6875</c:v>
                </c:pt>
                <c:pt idx="797">
                  <c:v>18703.125</c:v>
                </c:pt>
                <c:pt idx="798">
                  <c:v>18726.5625</c:v>
                </c:pt>
                <c:pt idx="799">
                  <c:v>18750</c:v>
                </c:pt>
                <c:pt idx="800">
                  <c:v>18773.4375</c:v>
                </c:pt>
                <c:pt idx="801">
                  <c:v>18796.875</c:v>
                </c:pt>
                <c:pt idx="802">
                  <c:v>18820.3125</c:v>
                </c:pt>
                <c:pt idx="803">
                  <c:v>18843.75</c:v>
                </c:pt>
                <c:pt idx="804">
                  <c:v>18867.1875</c:v>
                </c:pt>
                <c:pt idx="805">
                  <c:v>18890.625</c:v>
                </c:pt>
                <c:pt idx="806">
                  <c:v>18914.0625</c:v>
                </c:pt>
                <c:pt idx="807">
                  <c:v>18937.5</c:v>
                </c:pt>
                <c:pt idx="808">
                  <c:v>18960.9375</c:v>
                </c:pt>
                <c:pt idx="809">
                  <c:v>18984.375</c:v>
                </c:pt>
                <c:pt idx="810">
                  <c:v>19007.8125</c:v>
                </c:pt>
                <c:pt idx="811">
                  <c:v>19031.25</c:v>
                </c:pt>
                <c:pt idx="812">
                  <c:v>19054.6875</c:v>
                </c:pt>
                <c:pt idx="813">
                  <c:v>19078.125</c:v>
                </c:pt>
                <c:pt idx="814">
                  <c:v>19101.5625</c:v>
                </c:pt>
                <c:pt idx="815">
                  <c:v>19125</c:v>
                </c:pt>
                <c:pt idx="816">
                  <c:v>19148.4375</c:v>
                </c:pt>
                <c:pt idx="817">
                  <c:v>19171.875</c:v>
                </c:pt>
                <c:pt idx="818">
                  <c:v>19195.3125</c:v>
                </c:pt>
                <c:pt idx="819">
                  <c:v>19218.75</c:v>
                </c:pt>
                <c:pt idx="820">
                  <c:v>19242.1875</c:v>
                </c:pt>
                <c:pt idx="821">
                  <c:v>19265.625</c:v>
                </c:pt>
                <c:pt idx="822">
                  <c:v>19289.0625</c:v>
                </c:pt>
                <c:pt idx="823">
                  <c:v>19312.5</c:v>
                </c:pt>
                <c:pt idx="824">
                  <c:v>19335.9375</c:v>
                </c:pt>
                <c:pt idx="825">
                  <c:v>19359.375</c:v>
                </c:pt>
                <c:pt idx="826">
                  <c:v>19382.8125</c:v>
                </c:pt>
                <c:pt idx="827">
                  <c:v>19406.25</c:v>
                </c:pt>
                <c:pt idx="828">
                  <c:v>19429.6875</c:v>
                </c:pt>
                <c:pt idx="829">
                  <c:v>19453.125</c:v>
                </c:pt>
                <c:pt idx="830">
                  <c:v>19476.5625</c:v>
                </c:pt>
                <c:pt idx="831">
                  <c:v>19500</c:v>
                </c:pt>
                <c:pt idx="832">
                  <c:v>19523.4375</c:v>
                </c:pt>
                <c:pt idx="833">
                  <c:v>19546.875</c:v>
                </c:pt>
                <c:pt idx="834">
                  <c:v>19570.3125</c:v>
                </c:pt>
                <c:pt idx="835">
                  <c:v>19593.75</c:v>
                </c:pt>
                <c:pt idx="836">
                  <c:v>19617.1875</c:v>
                </c:pt>
                <c:pt idx="837">
                  <c:v>19640.625</c:v>
                </c:pt>
                <c:pt idx="838">
                  <c:v>19664.0625</c:v>
                </c:pt>
                <c:pt idx="839">
                  <c:v>19687.5</c:v>
                </c:pt>
                <c:pt idx="840">
                  <c:v>19710.9375</c:v>
                </c:pt>
                <c:pt idx="841">
                  <c:v>19734.375</c:v>
                </c:pt>
                <c:pt idx="842">
                  <c:v>19757.8125</c:v>
                </c:pt>
                <c:pt idx="843">
                  <c:v>19781.25</c:v>
                </c:pt>
                <c:pt idx="844">
                  <c:v>19804.6875</c:v>
                </c:pt>
                <c:pt idx="845">
                  <c:v>19828.125</c:v>
                </c:pt>
                <c:pt idx="846">
                  <c:v>19851.5625</c:v>
                </c:pt>
                <c:pt idx="847">
                  <c:v>19875</c:v>
                </c:pt>
                <c:pt idx="848">
                  <c:v>19898.4375</c:v>
                </c:pt>
                <c:pt idx="849">
                  <c:v>19921.875</c:v>
                </c:pt>
                <c:pt idx="850">
                  <c:v>19945.3125</c:v>
                </c:pt>
                <c:pt idx="851">
                  <c:v>19968.75</c:v>
                </c:pt>
                <c:pt idx="852">
                  <c:v>19992.1875</c:v>
                </c:pt>
                <c:pt idx="853">
                  <c:v>20015.625</c:v>
                </c:pt>
                <c:pt idx="854">
                  <c:v>20039.0625</c:v>
                </c:pt>
                <c:pt idx="855">
                  <c:v>20062.5</c:v>
                </c:pt>
                <c:pt idx="856">
                  <c:v>20085.9375</c:v>
                </c:pt>
                <c:pt idx="857">
                  <c:v>20109.375</c:v>
                </c:pt>
                <c:pt idx="858">
                  <c:v>20132.8125</c:v>
                </c:pt>
                <c:pt idx="859">
                  <c:v>20156.25</c:v>
                </c:pt>
                <c:pt idx="860">
                  <c:v>20179.6875</c:v>
                </c:pt>
                <c:pt idx="861">
                  <c:v>20203.125</c:v>
                </c:pt>
                <c:pt idx="862">
                  <c:v>20226.5625</c:v>
                </c:pt>
                <c:pt idx="863">
                  <c:v>20250</c:v>
                </c:pt>
                <c:pt idx="864">
                  <c:v>20273.4375</c:v>
                </c:pt>
                <c:pt idx="865">
                  <c:v>20296.875</c:v>
                </c:pt>
                <c:pt idx="866">
                  <c:v>20320.3125</c:v>
                </c:pt>
                <c:pt idx="867">
                  <c:v>20343.75</c:v>
                </c:pt>
                <c:pt idx="868">
                  <c:v>20367.1875</c:v>
                </c:pt>
                <c:pt idx="869">
                  <c:v>20390.625</c:v>
                </c:pt>
                <c:pt idx="870">
                  <c:v>20414.0625</c:v>
                </c:pt>
                <c:pt idx="871">
                  <c:v>20437.5</c:v>
                </c:pt>
                <c:pt idx="872">
                  <c:v>20460.9375</c:v>
                </c:pt>
                <c:pt idx="873">
                  <c:v>20484.375</c:v>
                </c:pt>
                <c:pt idx="874">
                  <c:v>20507.8125</c:v>
                </c:pt>
                <c:pt idx="875">
                  <c:v>20531.25</c:v>
                </c:pt>
                <c:pt idx="876">
                  <c:v>20554.6875</c:v>
                </c:pt>
                <c:pt idx="877">
                  <c:v>20578.125</c:v>
                </c:pt>
                <c:pt idx="878">
                  <c:v>20601.5625</c:v>
                </c:pt>
                <c:pt idx="879">
                  <c:v>20625</c:v>
                </c:pt>
                <c:pt idx="880">
                  <c:v>20648.4375</c:v>
                </c:pt>
                <c:pt idx="881">
                  <c:v>20671.875</c:v>
                </c:pt>
                <c:pt idx="882">
                  <c:v>20695.3125</c:v>
                </c:pt>
                <c:pt idx="883">
                  <c:v>20718.75</c:v>
                </c:pt>
                <c:pt idx="884">
                  <c:v>20742.1875</c:v>
                </c:pt>
                <c:pt idx="885">
                  <c:v>20765.625</c:v>
                </c:pt>
                <c:pt idx="886">
                  <c:v>20789.0625</c:v>
                </c:pt>
                <c:pt idx="887">
                  <c:v>20812.5</c:v>
                </c:pt>
                <c:pt idx="888">
                  <c:v>20835.9375</c:v>
                </c:pt>
                <c:pt idx="889">
                  <c:v>20859.375</c:v>
                </c:pt>
                <c:pt idx="890">
                  <c:v>20882.8125</c:v>
                </c:pt>
                <c:pt idx="891">
                  <c:v>20906.25</c:v>
                </c:pt>
                <c:pt idx="892">
                  <c:v>20929.6875</c:v>
                </c:pt>
                <c:pt idx="893">
                  <c:v>20953.125</c:v>
                </c:pt>
                <c:pt idx="894">
                  <c:v>20976.5625</c:v>
                </c:pt>
                <c:pt idx="895">
                  <c:v>21000</c:v>
                </c:pt>
                <c:pt idx="896">
                  <c:v>21023.4375</c:v>
                </c:pt>
                <c:pt idx="897">
                  <c:v>21046.875</c:v>
                </c:pt>
                <c:pt idx="898">
                  <c:v>21070.3125</c:v>
                </c:pt>
                <c:pt idx="899">
                  <c:v>21093.75</c:v>
                </c:pt>
                <c:pt idx="900">
                  <c:v>21117.1875</c:v>
                </c:pt>
                <c:pt idx="901">
                  <c:v>21140.625</c:v>
                </c:pt>
                <c:pt idx="902">
                  <c:v>21164.0625</c:v>
                </c:pt>
                <c:pt idx="903">
                  <c:v>21187.5</c:v>
                </c:pt>
                <c:pt idx="904">
                  <c:v>21210.9375</c:v>
                </c:pt>
                <c:pt idx="905">
                  <c:v>21234.375</c:v>
                </c:pt>
                <c:pt idx="906">
                  <c:v>21257.8125</c:v>
                </c:pt>
                <c:pt idx="907">
                  <c:v>21281.25</c:v>
                </c:pt>
                <c:pt idx="908">
                  <c:v>21304.6875</c:v>
                </c:pt>
                <c:pt idx="909">
                  <c:v>21328.125</c:v>
                </c:pt>
                <c:pt idx="910">
                  <c:v>21351.5625</c:v>
                </c:pt>
                <c:pt idx="911">
                  <c:v>21375</c:v>
                </c:pt>
                <c:pt idx="912">
                  <c:v>21398.4375</c:v>
                </c:pt>
                <c:pt idx="913">
                  <c:v>21421.875</c:v>
                </c:pt>
                <c:pt idx="914">
                  <c:v>21445.3125</c:v>
                </c:pt>
                <c:pt idx="915">
                  <c:v>21468.75</c:v>
                </c:pt>
                <c:pt idx="916">
                  <c:v>21492.1875</c:v>
                </c:pt>
                <c:pt idx="917">
                  <c:v>21515.625</c:v>
                </c:pt>
                <c:pt idx="918">
                  <c:v>21539.0625</c:v>
                </c:pt>
                <c:pt idx="919">
                  <c:v>21562.5</c:v>
                </c:pt>
                <c:pt idx="920">
                  <c:v>21585.9375</c:v>
                </c:pt>
                <c:pt idx="921">
                  <c:v>21609.375</c:v>
                </c:pt>
                <c:pt idx="922">
                  <c:v>21632.8125</c:v>
                </c:pt>
                <c:pt idx="923">
                  <c:v>21656.25</c:v>
                </c:pt>
                <c:pt idx="924">
                  <c:v>21679.6875</c:v>
                </c:pt>
                <c:pt idx="925">
                  <c:v>21703.125</c:v>
                </c:pt>
                <c:pt idx="926">
                  <c:v>21726.5625</c:v>
                </c:pt>
                <c:pt idx="927">
                  <c:v>21750</c:v>
                </c:pt>
                <c:pt idx="928">
                  <c:v>21773.4375</c:v>
                </c:pt>
                <c:pt idx="929">
                  <c:v>21796.875</c:v>
                </c:pt>
                <c:pt idx="930">
                  <c:v>21820.3125</c:v>
                </c:pt>
                <c:pt idx="931">
                  <c:v>21843.75</c:v>
                </c:pt>
                <c:pt idx="932">
                  <c:v>21867.1875</c:v>
                </c:pt>
                <c:pt idx="933">
                  <c:v>21890.625</c:v>
                </c:pt>
                <c:pt idx="934">
                  <c:v>21914.0625</c:v>
                </c:pt>
                <c:pt idx="935">
                  <c:v>21937.5</c:v>
                </c:pt>
                <c:pt idx="936">
                  <c:v>21960.9375</c:v>
                </c:pt>
                <c:pt idx="937">
                  <c:v>21984.375</c:v>
                </c:pt>
                <c:pt idx="938">
                  <c:v>22007.8125</c:v>
                </c:pt>
                <c:pt idx="939">
                  <c:v>22031.25</c:v>
                </c:pt>
                <c:pt idx="940">
                  <c:v>22054.6875</c:v>
                </c:pt>
                <c:pt idx="941">
                  <c:v>22078.125</c:v>
                </c:pt>
                <c:pt idx="942">
                  <c:v>22101.5625</c:v>
                </c:pt>
                <c:pt idx="943">
                  <c:v>22125</c:v>
                </c:pt>
                <c:pt idx="944">
                  <c:v>22148.4375</c:v>
                </c:pt>
                <c:pt idx="945">
                  <c:v>22171.875</c:v>
                </c:pt>
                <c:pt idx="946">
                  <c:v>22195.3125</c:v>
                </c:pt>
                <c:pt idx="947">
                  <c:v>22218.75</c:v>
                </c:pt>
                <c:pt idx="948">
                  <c:v>22242.1875</c:v>
                </c:pt>
                <c:pt idx="949">
                  <c:v>22265.625</c:v>
                </c:pt>
                <c:pt idx="950">
                  <c:v>22289.0625</c:v>
                </c:pt>
                <c:pt idx="951">
                  <c:v>22312.5</c:v>
                </c:pt>
                <c:pt idx="952">
                  <c:v>22335.9375</c:v>
                </c:pt>
                <c:pt idx="953">
                  <c:v>22359.375</c:v>
                </c:pt>
                <c:pt idx="954">
                  <c:v>22382.8125</c:v>
                </c:pt>
                <c:pt idx="955">
                  <c:v>22406.25</c:v>
                </c:pt>
                <c:pt idx="956">
                  <c:v>22429.6875</c:v>
                </c:pt>
                <c:pt idx="957">
                  <c:v>22453.125</c:v>
                </c:pt>
                <c:pt idx="958">
                  <c:v>22476.5625</c:v>
                </c:pt>
                <c:pt idx="959">
                  <c:v>22500</c:v>
                </c:pt>
                <c:pt idx="960">
                  <c:v>22523.4375</c:v>
                </c:pt>
                <c:pt idx="961">
                  <c:v>22546.875</c:v>
                </c:pt>
                <c:pt idx="962">
                  <c:v>22570.3125</c:v>
                </c:pt>
                <c:pt idx="963">
                  <c:v>22593.75</c:v>
                </c:pt>
                <c:pt idx="964">
                  <c:v>22617.1875</c:v>
                </c:pt>
                <c:pt idx="965">
                  <c:v>22640.625</c:v>
                </c:pt>
                <c:pt idx="966">
                  <c:v>22664.0625</c:v>
                </c:pt>
                <c:pt idx="967">
                  <c:v>22687.5</c:v>
                </c:pt>
                <c:pt idx="968">
                  <c:v>22710.9375</c:v>
                </c:pt>
                <c:pt idx="969">
                  <c:v>22734.375</c:v>
                </c:pt>
                <c:pt idx="970">
                  <c:v>22757.8125</c:v>
                </c:pt>
                <c:pt idx="971">
                  <c:v>22781.25</c:v>
                </c:pt>
                <c:pt idx="972">
                  <c:v>22804.6875</c:v>
                </c:pt>
                <c:pt idx="973">
                  <c:v>22828.125</c:v>
                </c:pt>
                <c:pt idx="974">
                  <c:v>22851.5625</c:v>
                </c:pt>
                <c:pt idx="975">
                  <c:v>22875</c:v>
                </c:pt>
                <c:pt idx="976">
                  <c:v>22898.4375</c:v>
                </c:pt>
                <c:pt idx="977">
                  <c:v>22921.875</c:v>
                </c:pt>
                <c:pt idx="978">
                  <c:v>22945.3125</c:v>
                </c:pt>
                <c:pt idx="979">
                  <c:v>22968.75</c:v>
                </c:pt>
                <c:pt idx="980">
                  <c:v>22992.1875</c:v>
                </c:pt>
                <c:pt idx="981">
                  <c:v>23015.625</c:v>
                </c:pt>
                <c:pt idx="982">
                  <c:v>23039.0625</c:v>
                </c:pt>
                <c:pt idx="983">
                  <c:v>23062.5</c:v>
                </c:pt>
                <c:pt idx="984">
                  <c:v>23085.9375</c:v>
                </c:pt>
                <c:pt idx="985">
                  <c:v>23109.375</c:v>
                </c:pt>
                <c:pt idx="986">
                  <c:v>23132.8125</c:v>
                </c:pt>
                <c:pt idx="987">
                  <c:v>23156.25</c:v>
                </c:pt>
                <c:pt idx="988">
                  <c:v>23179.6875</c:v>
                </c:pt>
                <c:pt idx="989">
                  <c:v>23203.125</c:v>
                </c:pt>
                <c:pt idx="990">
                  <c:v>23226.5625</c:v>
                </c:pt>
                <c:pt idx="991">
                  <c:v>23250</c:v>
                </c:pt>
                <c:pt idx="992">
                  <c:v>23273.4375</c:v>
                </c:pt>
                <c:pt idx="993">
                  <c:v>23296.875</c:v>
                </c:pt>
                <c:pt idx="994">
                  <c:v>23320.3125</c:v>
                </c:pt>
                <c:pt idx="995">
                  <c:v>23343.75</c:v>
                </c:pt>
                <c:pt idx="996">
                  <c:v>23367.1875</c:v>
                </c:pt>
                <c:pt idx="997">
                  <c:v>23390.625</c:v>
                </c:pt>
                <c:pt idx="998">
                  <c:v>23414.0625</c:v>
                </c:pt>
                <c:pt idx="999">
                  <c:v>23437.5</c:v>
                </c:pt>
                <c:pt idx="1000">
                  <c:v>23460.9375</c:v>
                </c:pt>
                <c:pt idx="1001">
                  <c:v>23484.375</c:v>
                </c:pt>
                <c:pt idx="1002">
                  <c:v>23507.8125</c:v>
                </c:pt>
                <c:pt idx="1003">
                  <c:v>23531.25</c:v>
                </c:pt>
                <c:pt idx="1004">
                  <c:v>23554.6875</c:v>
                </c:pt>
                <c:pt idx="1005">
                  <c:v>23578.125</c:v>
                </c:pt>
                <c:pt idx="1006">
                  <c:v>23601.5625</c:v>
                </c:pt>
                <c:pt idx="1007">
                  <c:v>23625</c:v>
                </c:pt>
                <c:pt idx="1008">
                  <c:v>23648.4375</c:v>
                </c:pt>
                <c:pt idx="1009">
                  <c:v>23671.875</c:v>
                </c:pt>
                <c:pt idx="1010">
                  <c:v>23695.3125</c:v>
                </c:pt>
                <c:pt idx="1011">
                  <c:v>23718.75</c:v>
                </c:pt>
                <c:pt idx="1012">
                  <c:v>23742.1875</c:v>
                </c:pt>
                <c:pt idx="1013">
                  <c:v>23765.625</c:v>
                </c:pt>
                <c:pt idx="1014">
                  <c:v>23789.0625</c:v>
                </c:pt>
                <c:pt idx="1015">
                  <c:v>23812.5</c:v>
                </c:pt>
                <c:pt idx="1016">
                  <c:v>23835.9375</c:v>
                </c:pt>
                <c:pt idx="1017">
                  <c:v>23859.375</c:v>
                </c:pt>
                <c:pt idx="1018">
                  <c:v>23882.8125</c:v>
                </c:pt>
                <c:pt idx="1019">
                  <c:v>23906.25</c:v>
                </c:pt>
                <c:pt idx="1020">
                  <c:v>23929.6875</c:v>
                </c:pt>
                <c:pt idx="1021">
                  <c:v>23953.125</c:v>
                </c:pt>
                <c:pt idx="1022">
                  <c:v>23976.5625</c:v>
                </c:pt>
              </c:numCache>
            </c:numRef>
          </c:xVal>
          <c:yVal>
            <c:numRef>
              <c:f>'[TestoveSUHO-VODA.xlsx]On average'!$I$6:$I$1028</c:f>
              <c:numCache>
                <c:formatCode>General</c:formatCode>
                <c:ptCount val="1023"/>
                <c:pt idx="0">
                  <c:v>-47.318409072241074</c:v>
                </c:pt>
                <c:pt idx="1">
                  <c:v>-44.615948727166661</c:v>
                </c:pt>
                <c:pt idx="2">
                  <c:v>-45.276520030783402</c:v>
                </c:pt>
                <c:pt idx="3">
                  <c:v>-44.861101740088941</c:v>
                </c:pt>
                <c:pt idx="4">
                  <c:v>-45.811454487483026</c:v>
                </c:pt>
                <c:pt idx="5">
                  <c:v>-45.191341211422696</c:v>
                </c:pt>
                <c:pt idx="6">
                  <c:v>-42.999968913373564</c:v>
                </c:pt>
                <c:pt idx="7">
                  <c:v>-43.709034255875046</c:v>
                </c:pt>
                <c:pt idx="8">
                  <c:v>-46.287280717791418</c:v>
                </c:pt>
                <c:pt idx="9">
                  <c:v>-46.254754287793247</c:v>
                </c:pt>
                <c:pt idx="10">
                  <c:v>-47.729742958039481</c:v>
                </c:pt>
                <c:pt idx="11">
                  <c:v>-48.700157307809683</c:v>
                </c:pt>
                <c:pt idx="12">
                  <c:v>-49.585909946832352</c:v>
                </c:pt>
                <c:pt idx="13">
                  <c:v>-49.454274306667926</c:v>
                </c:pt>
                <c:pt idx="14">
                  <c:v>-51.457043274228724</c:v>
                </c:pt>
                <c:pt idx="15">
                  <c:v>-51.218464445960294</c:v>
                </c:pt>
                <c:pt idx="16">
                  <c:v>-49.797779193419828</c:v>
                </c:pt>
                <c:pt idx="17">
                  <c:v>-48.577578457053697</c:v>
                </c:pt>
                <c:pt idx="18">
                  <c:v>-50.124728307435127</c:v>
                </c:pt>
                <c:pt idx="19">
                  <c:v>-49.798422129746641</c:v>
                </c:pt>
                <c:pt idx="20">
                  <c:v>-51.029743776199567</c:v>
                </c:pt>
                <c:pt idx="21">
                  <c:v>-52.175683290434009</c:v>
                </c:pt>
                <c:pt idx="22">
                  <c:v>-52.89579564162608</c:v>
                </c:pt>
                <c:pt idx="23">
                  <c:v>-53.513708769948913</c:v>
                </c:pt>
                <c:pt idx="24">
                  <c:v>-53.660727260588196</c:v>
                </c:pt>
                <c:pt idx="25">
                  <c:v>-53.982897402035007</c:v>
                </c:pt>
                <c:pt idx="26">
                  <c:v>-53.475843749625277</c:v>
                </c:pt>
                <c:pt idx="27">
                  <c:v>-53.49483323367204</c:v>
                </c:pt>
                <c:pt idx="28">
                  <c:v>-53.475823993143813</c:v>
                </c:pt>
                <c:pt idx="29">
                  <c:v>-53.266339538072152</c:v>
                </c:pt>
                <c:pt idx="30">
                  <c:v>-54.169350732294951</c:v>
                </c:pt>
                <c:pt idx="31">
                  <c:v>-54.619285478460363</c:v>
                </c:pt>
                <c:pt idx="32">
                  <c:v>-53.991544146488458</c:v>
                </c:pt>
                <c:pt idx="33">
                  <c:v>-54.041364622332004</c:v>
                </c:pt>
                <c:pt idx="34">
                  <c:v>-55.425479218848039</c:v>
                </c:pt>
                <c:pt idx="35">
                  <c:v>-56.139767389979674</c:v>
                </c:pt>
                <c:pt idx="36">
                  <c:v>-56.21802260722707</c:v>
                </c:pt>
                <c:pt idx="37">
                  <c:v>-54.955437105560826</c:v>
                </c:pt>
                <c:pt idx="38">
                  <c:v>-54.508602480094375</c:v>
                </c:pt>
                <c:pt idx="39">
                  <c:v>-52.833377585216731</c:v>
                </c:pt>
                <c:pt idx="40">
                  <c:v>-53.892876623745494</c:v>
                </c:pt>
                <c:pt idx="41">
                  <c:v>-51.942285214421254</c:v>
                </c:pt>
                <c:pt idx="42">
                  <c:v>-51.09872845844982</c:v>
                </c:pt>
                <c:pt idx="43">
                  <c:v>-51.411367800374322</c:v>
                </c:pt>
                <c:pt idx="44">
                  <c:v>-50.948346713071601</c:v>
                </c:pt>
                <c:pt idx="45">
                  <c:v>-48.968664537595508</c:v>
                </c:pt>
                <c:pt idx="46">
                  <c:v>-49.03081775877974</c:v>
                </c:pt>
                <c:pt idx="47">
                  <c:v>-49.317246228423109</c:v>
                </c:pt>
                <c:pt idx="48">
                  <c:v>-49.11179924808912</c:v>
                </c:pt>
                <c:pt idx="49">
                  <c:v>-47.569374808945611</c:v>
                </c:pt>
                <c:pt idx="50">
                  <c:v>-47.409518018541831</c:v>
                </c:pt>
                <c:pt idx="51">
                  <c:v>-48.790342054544567</c:v>
                </c:pt>
                <c:pt idx="52">
                  <c:v>-47.918883333496638</c:v>
                </c:pt>
                <c:pt idx="53">
                  <c:v>-49.120977029990556</c:v>
                </c:pt>
                <c:pt idx="54">
                  <c:v>-50.351752189684191</c:v>
                </c:pt>
                <c:pt idx="55">
                  <c:v>-49.687420886316232</c:v>
                </c:pt>
                <c:pt idx="56">
                  <c:v>-51.268918633980519</c:v>
                </c:pt>
                <c:pt idx="57">
                  <c:v>-51.653845965982995</c:v>
                </c:pt>
                <c:pt idx="58">
                  <c:v>-51.262418466682256</c:v>
                </c:pt>
                <c:pt idx="59">
                  <c:v>-51.270965179669375</c:v>
                </c:pt>
                <c:pt idx="60">
                  <c:v>-50.448666681385859</c:v>
                </c:pt>
                <c:pt idx="61">
                  <c:v>-49.705879907683574</c:v>
                </c:pt>
                <c:pt idx="62">
                  <c:v>-50.72793156628979</c:v>
                </c:pt>
                <c:pt idx="63">
                  <c:v>-49.077339643813332</c:v>
                </c:pt>
                <c:pt idx="64">
                  <c:v>-49.960259091481298</c:v>
                </c:pt>
                <c:pt idx="65">
                  <c:v>-49.287918029501164</c:v>
                </c:pt>
                <c:pt idx="66">
                  <c:v>-48.918309635540965</c:v>
                </c:pt>
                <c:pt idx="67">
                  <c:v>-49.252114652443076</c:v>
                </c:pt>
                <c:pt idx="68">
                  <c:v>-49.764060058068416</c:v>
                </c:pt>
                <c:pt idx="69">
                  <c:v>-49.466928718920258</c:v>
                </c:pt>
                <c:pt idx="70">
                  <c:v>-50.100304521004716</c:v>
                </c:pt>
                <c:pt idx="71">
                  <c:v>-50.746579151594737</c:v>
                </c:pt>
                <c:pt idx="72">
                  <c:v>-50.276293354121798</c:v>
                </c:pt>
                <c:pt idx="73">
                  <c:v>-52.112986973220757</c:v>
                </c:pt>
                <c:pt idx="74">
                  <c:v>-52.737691471208755</c:v>
                </c:pt>
                <c:pt idx="75">
                  <c:v>-50.302538489260101</c:v>
                </c:pt>
                <c:pt idx="76">
                  <c:v>-50.906138486275218</c:v>
                </c:pt>
                <c:pt idx="77">
                  <c:v>-52.251938777077541</c:v>
                </c:pt>
                <c:pt idx="78">
                  <c:v>-50.618860882259703</c:v>
                </c:pt>
                <c:pt idx="79">
                  <c:v>-50.193849610761106</c:v>
                </c:pt>
                <c:pt idx="80">
                  <c:v>-51.652638149538483</c:v>
                </c:pt>
                <c:pt idx="81">
                  <c:v>-51.035072016592366</c:v>
                </c:pt>
                <c:pt idx="82">
                  <c:v>-51.195906558669407</c:v>
                </c:pt>
                <c:pt idx="83">
                  <c:v>-52.212336901411625</c:v>
                </c:pt>
                <c:pt idx="84">
                  <c:v>-50.192396414578539</c:v>
                </c:pt>
                <c:pt idx="85">
                  <c:v>-49.632679422561964</c:v>
                </c:pt>
                <c:pt idx="86">
                  <c:v>-50.675217520962001</c:v>
                </c:pt>
                <c:pt idx="87">
                  <c:v>-50.659514130674964</c:v>
                </c:pt>
                <c:pt idx="88">
                  <c:v>-49.883033967014264</c:v>
                </c:pt>
                <c:pt idx="89">
                  <c:v>-49.894644164992116</c:v>
                </c:pt>
                <c:pt idx="90">
                  <c:v>-51.421615954315442</c:v>
                </c:pt>
                <c:pt idx="91">
                  <c:v>-51.556620349077946</c:v>
                </c:pt>
                <c:pt idx="92">
                  <c:v>-51.41710803199534</c:v>
                </c:pt>
                <c:pt idx="93">
                  <c:v>-51.295189999172877</c:v>
                </c:pt>
                <c:pt idx="94">
                  <c:v>-50.535687995360078</c:v>
                </c:pt>
                <c:pt idx="95">
                  <c:v>-49.800527761014912</c:v>
                </c:pt>
                <c:pt idx="96">
                  <c:v>-49.137079038978491</c:v>
                </c:pt>
                <c:pt idx="97">
                  <c:v>-48.605627072599802</c:v>
                </c:pt>
                <c:pt idx="98">
                  <c:v>-49.18499292663347</c:v>
                </c:pt>
                <c:pt idx="99">
                  <c:v>-50.495479259455806</c:v>
                </c:pt>
                <c:pt idx="100">
                  <c:v>-50.227893842898524</c:v>
                </c:pt>
                <c:pt idx="101">
                  <c:v>-48.957784680186677</c:v>
                </c:pt>
                <c:pt idx="102">
                  <c:v>-48.576195453617146</c:v>
                </c:pt>
                <c:pt idx="103">
                  <c:v>-49.596434671018748</c:v>
                </c:pt>
                <c:pt idx="104">
                  <c:v>-48.118545335319425</c:v>
                </c:pt>
                <c:pt idx="105">
                  <c:v>-50.805029291806242</c:v>
                </c:pt>
                <c:pt idx="106">
                  <c:v>-51.209412946141811</c:v>
                </c:pt>
                <c:pt idx="107">
                  <c:v>-51.15844671977456</c:v>
                </c:pt>
                <c:pt idx="108">
                  <c:v>-50.078913374092991</c:v>
                </c:pt>
                <c:pt idx="109">
                  <c:v>-49.881390315176532</c:v>
                </c:pt>
                <c:pt idx="110">
                  <c:v>-52.751437598594514</c:v>
                </c:pt>
                <c:pt idx="111">
                  <c:v>-50.775467081104345</c:v>
                </c:pt>
                <c:pt idx="112">
                  <c:v>-50.071974434821726</c:v>
                </c:pt>
                <c:pt idx="113">
                  <c:v>-50.034530746249146</c:v>
                </c:pt>
                <c:pt idx="114">
                  <c:v>-50.418777308576892</c:v>
                </c:pt>
                <c:pt idx="115">
                  <c:v>-51.020539351595929</c:v>
                </c:pt>
                <c:pt idx="116">
                  <c:v>-51.388869865639194</c:v>
                </c:pt>
                <c:pt idx="117">
                  <c:v>-50.861970753433916</c:v>
                </c:pt>
                <c:pt idx="118">
                  <c:v>-52.524580012065712</c:v>
                </c:pt>
                <c:pt idx="119">
                  <c:v>-50.585222358885119</c:v>
                </c:pt>
                <c:pt idx="120">
                  <c:v>-52.271308718460169</c:v>
                </c:pt>
                <c:pt idx="121">
                  <c:v>-51.868537974334686</c:v>
                </c:pt>
                <c:pt idx="122">
                  <c:v>-51.183724605363068</c:v>
                </c:pt>
                <c:pt idx="123">
                  <c:v>-51.943650802887113</c:v>
                </c:pt>
                <c:pt idx="124">
                  <c:v>-53.167527561112848</c:v>
                </c:pt>
                <c:pt idx="125">
                  <c:v>-51.879577587901835</c:v>
                </c:pt>
                <c:pt idx="126">
                  <c:v>-52.415000299575198</c:v>
                </c:pt>
                <c:pt idx="127">
                  <c:v>-52.364118666005382</c:v>
                </c:pt>
                <c:pt idx="128">
                  <c:v>-51.625710903978849</c:v>
                </c:pt>
                <c:pt idx="129">
                  <c:v>-51.368815692842247</c:v>
                </c:pt>
                <c:pt idx="130">
                  <c:v>-52.169065751668398</c:v>
                </c:pt>
                <c:pt idx="131">
                  <c:v>-53.781931159144015</c:v>
                </c:pt>
                <c:pt idx="132">
                  <c:v>-53.92633236597058</c:v>
                </c:pt>
                <c:pt idx="133">
                  <c:v>-53.837915772768454</c:v>
                </c:pt>
                <c:pt idx="134">
                  <c:v>-53.345915468054002</c:v>
                </c:pt>
                <c:pt idx="135">
                  <c:v>-53.188343815157964</c:v>
                </c:pt>
                <c:pt idx="136">
                  <c:v>-53.622715023098536</c:v>
                </c:pt>
                <c:pt idx="137">
                  <c:v>-53.59681572050858</c:v>
                </c:pt>
                <c:pt idx="138">
                  <c:v>-53.621465237654448</c:v>
                </c:pt>
                <c:pt idx="139">
                  <c:v>-54.87285666866488</c:v>
                </c:pt>
                <c:pt idx="140">
                  <c:v>-54.885627010236767</c:v>
                </c:pt>
                <c:pt idx="141">
                  <c:v>-56.875346983705938</c:v>
                </c:pt>
                <c:pt idx="142">
                  <c:v>-61.369448829059692</c:v>
                </c:pt>
                <c:pt idx="143">
                  <c:v>-60.719043256028094</c:v>
                </c:pt>
                <c:pt idx="144">
                  <c:v>-60.914069566916666</c:v>
                </c:pt>
                <c:pt idx="145">
                  <c:v>-59.064468396969531</c:v>
                </c:pt>
                <c:pt idx="146">
                  <c:v>-59.91673812279052</c:v>
                </c:pt>
                <c:pt idx="147">
                  <c:v>-59.740425548100902</c:v>
                </c:pt>
                <c:pt idx="148">
                  <c:v>-61.387051559271825</c:v>
                </c:pt>
                <c:pt idx="149">
                  <c:v>-61.886469898007142</c:v>
                </c:pt>
                <c:pt idx="150">
                  <c:v>-61.918840793494908</c:v>
                </c:pt>
                <c:pt idx="151">
                  <c:v>-59.80555056249181</c:v>
                </c:pt>
                <c:pt idx="152">
                  <c:v>-59.087611189559659</c:v>
                </c:pt>
                <c:pt idx="153">
                  <c:v>-59.116312539399402</c:v>
                </c:pt>
                <c:pt idx="154">
                  <c:v>-57.887167376179001</c:v>
                </c:pt>
                <c:pt idx="155">
                  <c:v>-59.00173302932108</c:v>
                </c:pt>
                <c:pt idx="156">
                  <c:v>-61.782961112592631</c:v>
                </c:pt>
                <c:pt idx="157">
                  <c:v>-59.842962103428356</c:v>
                </c:pt>
                <c:pt idx="158">
                  <c:v>-57.869335336571162</c:v>
                </c:pt>
                <c:pt idx="159">
                  <c:v>-58.343276381356112</c:v>
                </c:pt>
                <c:pt idx="160">
                  <c:v>-61.19552770224108</c:v>
                </c:pt>
                <c:pt idx="161">
                  <c:v>-61.534898342663297</c:v>
                </c:pt>
                <c:pt idx="162">
                  <c:v>-62.217575938620058</c:v>
                </c:pt>
                <c:pt idx="163">
                  <c:v>-63.521415991004964</c:v>
                </c:pt>
                <c:pt idx="164">
                  <c:v>-61.889929445482167</c:v>
                </c:pt>
                <c:pt idx="165">
                  <c:v>-61.228729593518729</c:v>
                </c:pt>
                <c:pt idx="166">
                  <c:v>-62.294693528268731</c:v>
                </c:pt>
                <c:pt idx="167">
                  <c:v>-61.101595620252475</c:v>
                </c:pt>
                <c:pt idx="168">
                  <c:v>-61.995281941221535</c:v>
                </c:pt>
                <c:pt idx="169">
                  <c:v>-61.39432100097045</c:v>
                </c:pt>
                <c:pt idx="170">
                  <c:v>-61.724594128394223</c:v>
                </c:pt>
                <c:pt idx="171">
                  <c:v>-61.064599446738598</c:v>
                </c:pt>
                <c:pt idx="172">
                  <c:v>-61.944070638365332</c:v>
                </c:pt>
                <c:pt idx="173">
                  <c:v>-63.211842025767666</c:v>
                </c:pt>
                <c:pt idx="174">
                  <c:v>-61.634797159905474</c:v>
                </c:pt>
                <c:pt idx="175">
                  <c:v>-61.920871029754437</c:v>
                </c:pt>
                <c:pt idx="176">
                  <c:v>-62.250976262254966</c:v>
                </c:pt>
                <c:pt idx="177">
                  <c:v>-61.343371026048878</c:v>
                </c:pt>
                <c:pt idx="178">
                  <c:v>-59.83596117185364</c:v>
                </c:pt>
                <c:pt idx="179">
                  <c:v>-62.648119750629149</c:v>
                </c:pt>
                <c:pt idx="180">
                  <c:v>-60.971320084329683</c:v>
                </c:pt>
                <c:pt idx="181">
                  <c:v>-61.888457851639117</c:v>
                </c:pt>
                <c:pt idx="182">
                  <c:v>-60.319513783515525</c:v>
                </c:pt>
                <c:pt idx="183">
                  <c:v>-60.778981620422869</c:v>
                </c:pt>
                <c:pt idx="184">
                  <c:v>-60.46984680698197</c:v>
                </c:pt>
                <c:pt idx="185">
                  <c:v>-62.937573668807588</c:v>
                </c:pt>
                <c:pt idx="186">
                  <c:v>-62.037742572887495</c:v>
                </c:pt>
                <c:pt idx="187">
                  <c:v>-61.370402632944646</c:v>
                </c:pt>
                <c:pt idx="188">
                  <c:v>-63.187525772825282</c:v>
                </c:pt>
                <c:pt idx="189">
                  <c:v>-62.859959801585752</c:v>
                </c:pt>
                <c:pt idx="190">
                  <c:v>-61.635440164469273</c:v>
                </c:pt>
                <c:pt idx="191">
                  <c:v>-63.494326212432867</c:v>
                </c:pt>
                <c:pt idx="192">
                  <c:v>-62.455594202428365</c:v>
                </c:pt>
                <c:pt idx="193">
                  <c:v>-60.526221032429333</c:v>
                </c:pt>
                <c:pt idx="194">
                  <c:v>-58.753664529881085</c:v>
                </c:pt>
                <c:pt idx="195">
                  <c:v>-60.603274673531757</c:v>
                </c:pt>
                <c:pt idx="196">
                  <c:v>-59.65093460000675</c:v>
                </c:pt>
                <c:pt idx="197">
                  <c:v>-59.742103784420635</c:v>
                </c:pt>
                <c:pt idx="198">
                  <c:v>-61.328021084702101</c:v>
                </c:pt>
                <c:pt idx="199">
                  <c:v>-62.517574065151841</c:v>
                </c:pt>
                <c:pt idx="200">
                  <c:v>-62.885524306966992</c:v>
                </c:pt>
                <c:pt idx="201">
                  <c:v>-62.564262533597201</c:v>
                </c:pt>
                <c:pt idx="202">
                  <c:v>-66.555912737470464</c:v>
                </c:pt>
                <c:pt idx="203">
                  <c:v>-64.19617076604213</c:v>
                </c:pt>
                <c:pt idx="204">
                  <c:v>-65.491627613191483</c:v>
                </c:pt>
                <c:pt idx="205">
                  <c:v>-62.635869860034376</c:v>
                </c:pt>
                <c:pt idx="206">
                  <c:v>-64.389134937267656</c:v>
                </c:pt>
                <c:pt idx="207">
                  <c:v>-62.922503736057422</c:v>
                </c:pt>
                <c:pt idx="208">
                  <c:v>-64.61956324637805</c:v>
                </c:pt>
                <c:pt idx="209">
                  <c:v>-63.82182482114402</c:v>
                </c:pt>
                <c:pt idx="210">
                  <c:v>-62.812436776848031</c:v>
                </c:pt>
                <c:pt idx="211">
                  <c:v>-62.594082179031311</c:v>
                </c:pt>
                <c:pt idx="212">
                  <c:v>-62.577310372249762</c:v>
                </c:pt>
                <c:pt idx="213">
                  <c:v>-61.507065276979873</c:v>
                </c:pt>
                <c:pt idx="214">
                  <c:v>-62.08438491478227</c:v>
                </c:pt>
                <c:pt idx="215">
                  <c:v>-60.660887074257722</c:v>
                </c:pt>
                <c:pt idx="216">
                  <c:v>-62.51183617044483</c:v>
                </c:pt>
                <c:pt idx="217">
                  <c:v>-61.364390497855275</c:v>
                </c:pt>
                <c:pt idx="218">
                  <c:v>-60.227238583847139</c:v>
                </c:pt>
                <c:pt idx="219">
                  <c:v>-58.993408406764445</c:v>
                </c:pt>
                <c:pt idx="220">
                  <c:v>-58.913473938696889</c:v>
                </c:pt>
                <c:pt idx="221">
                  <c:v>-58.516821614727192</c:v>
                </c:pt>
                <c:pt idx="222">
                  <c:v>-59.957795395415168</c:v>
                </c:pt>
                <c:pt idx="223">
                  <c:v>-61.543977983838523</c:v>
                </c:pt>
                <c:pt idx="224">
                  <c:v>-59.888946354556474</c:v>
                </c:pt>
                <c:pt idx="225">
                  <c:v>-60.843925021924605</c:v>
                </c:pt>
                <c:pt idx="226">
                  <c:v>-59.891356035641621</c:v>
                </c:pt>
                <c:pt idx="227">
                  <c:v>-58.563143027913597</c:v>
                </c:pt>
                <c:pt idx="228">
                  <c:v>-60.107480182124355</c:v>
                </c:pt>
                <c:pt idx="229">
                  <c:v>-60.819786615966784</c:v>
                </c:pt>
                <c:pt idx="230">
                  <c:v>-61.725271890867511</c:v>
                </c:pt>
                <c:pt idx="231">
                  <c:v>-58.259836401703069</c:v>
                </c:pt>
                <c:pt idx="232">
                  <c:v>-60.401111728803301</c:v>
                </c:pt>
                <c:pt idx="233">
                  <c:v>-60.069070507590475</c:v>
                </c:pt>
                <c:pt idx="234">
                  <c:v>-59.836418961172143</c:v>
                </c:pt>
                <c:pt idx="235">
                  <c:v>-58.998299355868852</c:v>
                </c:pt>
                <c:pt idx="236">
                  <c:v>-60.982738925131514</c:v>
                </c:pt>
                <c:pt idx="237">
                  <c:v>-61.602755404095724</c:v>
                </c:pt>
                <c:pt idx="238">
                  <c:v>-62.628776608736885</c:v>
                </c:pt>
                <c:pt idx="239">
                  <c:v>-62.002461727740197</c:v>
                </c:pt>
                <c:pt idx="240">
                  <c:v>-60.345194129363222</c:v>
                </c:pt>
                <c:pt idx="241">
                  <c:v>-61.46453337818086</c:v>
                </c:pt>
                <c:pt idx="242">
                  <c:v>-59.037000973844712</c:v>
                </c:pt>
                <c:pt idx="243">
                  <c:v>-59.251731057681873</c:v>
                </c:pt>
                <c:pt idx="244">
                  <c:v>-61.225709411234519</c:v>
                </c:pt>
                <c:pt idx="245">
                  <c:v>-61.287209083209959</c:v>
                </c:pt>
                <c:pt idx="246">
                  <c:v>-60.767161181342473</c:v>
                </c:pt>
                <c:pt idx="247">
                  <c:v>-60.360834711118343</c:v>
                </c:pt>
                <c:pt idx="248">
                  <c:v>-62.45168917291128</c:v>
                </c:pt>
                <c:pt idx="249">
                  <c:v>-59.749222866891273</c:v>
                </c:pt>
                <c:pt idx="250">
                  <c:v>-58.810450879990341</c:v>
                </c:pt>
                <c:pt idx="251">
                  <c:v>-60.361366601535579</c:v>
                </c:pt>
                <c:pt idx="252">
                  <c:v>-59.115143750565771</c:v>
                </c:pt>
                <c:pt idx="253">
                  <c:v>-58.610749324800466</c:v>
                </c:pt>
                <c:pt idx="254">
                  <c:v>-58.667603528601504</c:v>
                </c:pt>
                <c:pt idx="255">
                  <c:v>-57.719251556426684</c:v>
                </c:pt>
                <c:pt idx="256">
                  <c:v>-57.618282693763604</c:v>
                </c:pt>
                <c:pt idx="257">
                  <c:v>-58.365039638149774</c:v>
                </c:pt>
                <c:pt idx="258">
                  <c:v>-58.126874650796239</c:v>
                </c:pt>
                <c:pt idx="259">
                  <c:v>-57.496305328022295</c:v>
                </c:pt>
                <c:pt idx="260">
                  <c:v>-55.871088950412407</c:v>
                </c:pt>
                <c:pt idx="261">
                  <c:v>-56.26747165246794</c:v>
                </c:pt>
                <c:pt idx="262">
                  <c:v>-56.87409894679179</c:v>
                </c:pt>
                <c:pt idx="263">
                  <c:v>-57.008288219473741</c:v>
                </c:pt>
                <c:pt idx="264">
                  <c:v>-57.736106880403995</c:v>
                </c:pt>
                <c:pt idx="265">
                  <c:v>-59.053469593706801</c:v>
                </c:pt>
                <c:pt idx="266">
                  <c:v>-60.224778208421867</c:v>
                </c:pt>
                <c:pt idx="267">
                  <c:v>-60.34156575956753</c:v>
                </c:pt>
                <c:pt idx="268">
                  <c:v>-63.313168452246487</c:v>
                </c:pt>
                <c:pt idx="269">
                  <c:v>-58.110986919363988</c:v>
                </c:pt>
                <c:pt idx="270">
                  <c:v>-58.281935350246769</c:v>
                </c:pt>
                <c:pt idx="271">
                  <c:v>-60.602236134679274</c:v>
                </c:pt>
                <c:pt idx="272">
                  <c:v>-60.519066933504128</c:v>
                </c:pt>
                <c:pt idx="273">
                  <c:v>-62.07931106743299</c:v>
                </c:pt>
                <c:pt idx="274">
                  <c:v>-64.343914350231202</c:v>
                </c:pt>
                <c:pt idx="275">
                  <c:v>-63.328827078602721</c:v>
                </c:pt>
                <c:pt idx="276">
                  <c:v>-62.038736864298947</c:v>
                </c:pt>
                <c:pt idx="277">
                  <c:v>-62.270646266056382</c:v>
                </c:pt>
                <c:pt idx="278">
                  <c:v>-60.34070248510335</c:v>
                </c:pt>
                <c:pt idx="279">
                  <c:v>-60.830000662676191</c:v>
                </c:pt>
                <c:pt idx="280">
                  <c:v>-63.342688955347612</c:v>
                </c:pt>
                <c:pt idx="281">
                  <c:v>-60.068585067386721</c:v>
                </c:pt>
                <c:pt idx="282">
                  <c:v>-59.014137152450438</c:v>
                </c:pt>
                <c:pt idx="283">
                  <c:v>-57.966083766972986</c:v>
                </c:pt>
                <c:pt idx="284">
                  <c:v>-60.578725924189953</c:v>
                </c:pt>
                <c:pt idx="285">
                  <c:v>-59.490147364282237</c:v>
                </c:pt>
                <c:pt idx="286">
                  <c:v>-59.117565618262091</c:v>
                </c:pt>
                <c:pt idx="287">
                  <c:v>-59.240492976147088</c:v>
                </c:pt>
                <c:pt idx="288">
                  <c:v>-61.657166779953918</c:v>
                </c:pt>
                <c:pt idx="289">
                  <c:v>-59.276896613226413</c:v>
                </c:pt>
                <c:pt idx="290">
                  <c:v>-58.224931198690598</c:v>
                </c:pt>
                <c:pt idx="291">
                  <c:v>-59.107874621042207</c:v>
                </c:pt>
                <c:pt idx="292">
                  <c:v>-57.631691344655742</c:v>
                </c:pt>
                <c:pt idx="293">
                  <c:v>-58.051910588598652</c:v>
                </c:pt>
                <c:pt idx="294">
                  <c:v>-57.560600007711322</c:v>
                </c:pt>
                <c:pt idx="295">
                  <c:v>-57.272119872982778</c:v>
                </c:pt>
                <c:pt idx="296">
                  <c:v>-57.355958789216899</c:v>
                </c:pt>
                <c:pt idx="297">
                  <c:v>-59.380950999085094</c:v>
                </c:pt>
                <c:pt idx="298">
                  <c:v>-61.434301990833632</c:v>
                </c:pt>
                <c:pt idx="299">
                  <c:v>-59.432043935123005</c:v>
                </c:pt>
                <c:pt idx="300">
                  <c:v>-60.360143511276775</c:v>
                </c:pt>
                <c:pt idx="301">
                  <c:v>-60.757453117495714</c:v>
                </c:pt>
                <c:pt idx="302">
                  <c:v>-58.345815427188015</c:v>
                </c:pt>
                <c:pt idx="303">
                  <c:v>-58.502120282583547</c:v>
                </c:pt>
                <c:pt idx="304">
                  <c:v>-61.285697956758582</c:v>
                </c:pt>
                <c:pt idx="305">
                  <c:v>-61.152604113491101</c:v>
                </c:pt>
                <c:pt idx="306">
                  <c:v>-60.46551750873401</c:v>
                </c:pt>
                <c:pt idx="307">
                  <c:v>-59.831940759134596</c:v>
                </c:pt>
                <c:pt idx="308">
                  <c:v>-62.103811588995661</c:v>
                </c:pt>
                <c:pt idx="309">
                  <c:v>-60.255093457040758</c:v>
                </c:pt>
                <c:pt idx="310">
                  <c:v>-57.872111081327652</c:v>
                </c:pt>
                <c:pt idx="311">
                  <c:v>-58.124969744552189</c:v>
                </c:pt>
                <c:pt idx="312">
                  <c:v>-59.531003099774253</c:v>
                </c:pt>
                <c:pt idx="313">
                  <c:v>-60.240015281218064</c:v>
                </c:pt>
                <c:pt idx="314">
                  <c:v>-59.943434527914604</c:v>
                </c:pt>
                <c:pt idx="315">
                  <c:v>-60.158506873726054</c:v>
                </c:pt>
                <c:pt idx="316">
                  <c:v>-60.187590330910226</c:v>
                </c:pt>
                <c:pt idx="317">
                  <c:v>-57.227421738571515</c:v>
                </c:pt>
                <c:pt idx="318">
                  <c:v>-57.675720691256387</c:v>
                </c:pt>
                <c:pt idx="319">
                  <c:v>-57.805788212291276</c:v>
                </c:pt>
                <c:pt idx="320">
                  <c:v>-57.327563677324576</c:v>
                </c:pt>
                <c:pt idx="321">
                  <c:v>-56.828789343966172</c:v>
                </c:pt>
                <c:pt idx="322">
                  <c:v>-58.20685553994565</c:v>
                </c:pt>
                <c:pt idx="323">
                  <c:v>-58.082583724568323</c:v>
                </c:pt>
                <c:pt idx="324">
                  <c:v>-56.996829385234257</c:v>
                </c:pt>
                <c:pt idx="325">
                  <c:v>-57.710961424648083</c:v>
                </c:pt>
                <c:pt idx="326">
                  <c:v>-58.645645946116929</c:v>
                </c:pt>
                <c:pt idx="327">
                  <c:v>-57.278214763256372</c:v>
                </c:pt>
                <c:pt idx="328">
                  <c:v>-58.059435960905375</c:v>
                </c:pt>
                <c:pt idx="329">
                  <c:v>-58.472791896623562</c:v>
                </c:pt>
                <c:pt idx="330">
                  <c:v>-58.649154273809451</c:v>
                </c:pt>
                <c:pt idx="331">
                  <c:v>-58.576987013075033</c:v>
                </c:pt>
                <c:pt idx="332">
                  <c:v>-59.092800155103099</c:v>
                </c:pt>
                <c:pt idx="333">
                  <c:v>-58.81078219721995</c:v>
                </c:pt>
                <c:pt idx="334">
                  <c:v>-59.1147249150767</c:v>
                </c:pt>
                <c:pt idx="335">
                  <c:v>-57.963380994557298</c:v>
                </c:pt>
                <c:pt idx="336">
                  <c:v>-58.705642704740235</c:v>
                </c:pt>
                <c:pt idx="337">
                  <c:v>-59.787520752672762</c:v>
                </c:pt>
                <c:pt idx="338">
                  <c:v>-60.341488025614765</c:v>
                </c:pt>
                <c:pt idx="339">
                  <c:v>-60.599935178254512</c:v>
                </c:pt>
                <c:pt idx="340">
                  <c:v>-61.154375467973225</c:v>
                </c:pt>
                <c:pt idx="341">
                  <c:v>-61.459348083415691</c:v>
                </c:pt>
                <c:pt idx="342">
                  <c:v>-61.844407631115857</c:v>
                </c:pt>
                <c:pt idx="343">
                  <c:v>-62.164606914389381</c:v>
                </c:pt>
                <c:pt idx="344">
                  <c:v>-61.55851681575291</c:v>
                </c:pt>
                <c:pt idx="345">
                  <c:v>-61.665098067569957</c:v>
                </c:pt>
                <c:pt idx="346">
                  <c:v>-61.791484106067394</c:v>
                </c:pt>
                <c:pt idx="347">
                  <c:v>-62.449253828491607</c:v>
                </c:pt>
                <c:pt idx="348">
                  <c:v>-62.041618605541416</c:v>
                </c:pt>
                <c:pt idx="349">
                  <c:v>-62.349856937728298</c:v>
                </c:pt>
                <c:pt idx="350">
                  <c:v>-62.850995085790871</c:v>
                </c:pt>
                <c:pt idx="351">
                  <c:v>-62.38987845561914</c:v>
                </c:pt>
                <c:pt idx="352">
                  <c:v>-63.638148095710974</c:v>
                </c:pt>
                <c:pt idx="353">
                  <c:v>-64.763301986344885</c:v>
                </c:pt>
                <c:pt idx="354">
                  <c:v>-64.70571719002389</c:v>
                </c:pt>
                <c:pt idx="355">
                  <c:v>-66.409767126119363</c:v>
                </c:pt>
                <c:pt idx="356">
                  <c:v>-66.746568030724646</c:v>
                </c:pt>
                <c:pt idx="357">
                  <c:v>-64.108654936118711</c:v>
                </c:pt>
                <c:pt idx="358">
                  <c:v>-64.274196942816445</c:v>
                </c:pt>
                <c:pt idx="359">
                  <c:v>-63.499182669071878</c:v>
                </c:pt>
                <c:pt idx="360">
                  <c:v>-64.092154855182059</c:v>
                </c:pt>
                <c:pt idx="361">
                  <c:v>-64.650398778649659</c:v>
                </c:pt>
                <c:pt idx="362">
                  <c:v>-64.535709878437501</c:v>
                </c:pt>
                <c:pt idx="363">
                  <c:v>-63.796195059552517</c:v>
                </c:pt>
                <c:pt idx="364">
                  <c:v>-64.787680786129769</c:v>
                </c:pt>
                <c:pt idx="365">
                  <c:v>-63.780851065408257</c:v>
                </c:pt>
                <c:pt idx="366">
                  <c:v>-62.243893064510878</c:v>
                </c:pt>
                <c:pt idx="367">
                  <c:v>-62.434414280170429</c:v>
                </c:pt>
                <c:pt idx="368">
                  <c:v>-62.263446117749439</c:v>
                </c:pt>
                <c:pt idx="369">
                  <c:v>-61.554317614622981</c:v>
                </c:pt>
                <c:pt idx="370">
                  <c:v>-61.392644131503133</c:v>
                </c:pt>
                <c:pt idx="371">
                  <c:v>-61.663437026287525</c:v>
                </c:pt>
                <c:pt idx="372">
                  <c:v>-62.432615573052487</c:v>
                </c:pt>
                <c:pt idx="373">
                  <c:v>-62.33689852136218</c:v>
                </c:pt>
                <c:pt idx="374">
                  <c:v>-62.554357813687645</c:v>
                </c:pt>
                <c:pt idx="375">
                  <c:v>-61.661147817412207</c:v>
                </c:pt>
                <c:pt idx="376">
                  <c:v>-62.35237157272141</c:v>
                </c:pt>
                <c:pt idx="377">
                  <c:v>-62.202496958341428</c:v>
                </c:pt>
                <c:pt idx="378">
                  <c:v>-62.815045358874769</c:v>
                </c:pt>
                <c:pt idx="379">
                  <c:v>-63.220275354252998</c:v>
                </c:pt>
                <c:pt idx="380">
                  <c:v>-63.256383736691426</c:v>
                </c:pt>
                <c:pt idx="381">
                  <c:v>-62.781404276354365</c:v>
                </c:pt>
                <c:pt idx="382">
                  <c:v>-62.561264371541043</c:v>
                </c:pt>
                <c:pt idx="383">
                  <c:v>-62.784726132288796</c:v>
                </c:pt>
                <c:pt idx="384">
                  <c:v>-62.795526236752018</c:v>
                </c:pt>
                <c:pt idx="385">
                  <c:v>-63.583291620420262</c:v>
                </c:pt>
                <c:pt idx="386">
                  <c:v>-63.261381946964747</c:v>
                </c:pt>
                <c:pt idx="387">
                  <c:v>-63.051869210776594</c:v>
                </c:pt>
                <c:pt idx="388">
                  <c:v>-63.927065201700024</c:v>
                </c:pt>
                <c:pt idx="389">
                  <c:v>-63.73003012175581</c:v>
                </c:pt>
                <c:pt idx="390">
                  <c:v>-65.291037265728946</c:v>
                </c:pt>
                <c:pt idx="391">
                  <c:v>-65.553598765813902</c:v>
                </c:pt>
                <c:pt idx="392">
                  <c:v>-64.596219684264298</c:v>
                </c:pt>
                <c:pt idx="393">
                  <c:v>-64.566134968349971</c:v>
                </c:pt>
                <c:pt idx="394">
                  <c:v>-64.093773158399017</c:v>
                </c:pt>
                <c:pt idx="395">
                  <c:v>-64.43431816485294</c:v>
                </c:pt>
                <c:pt idx="396">
                  <c:v>-62.821299838201853</c:v>
                </c:pt>
                <c:pt idx="397">
                  <c:v>-61.443961186216903</c:v>
                </c:pt>
                <c:pt idx="398">
                  <c:v>-62.022224349273593</c:v>
                </c:pt>
                <c:pt idx="399">
                  <c:v>-63.035994350977226</c:v>
                </c:pt>
                <c:pt idx="400">
                  <c:v>-63.007849969531151</c:v>
                </c:pt>
                <c:pt idx="401">
                  <c:v>-63.464048049175645</c:v>
                </c:pt>
                <c:pt idx="402">
                  <c:v>-64.430142302474934</c:v>
                </c:pt>
                <c:pt idx="403">
                  <c:v>-63.673098452862007</c:v>
                </c:pt>
                <c:pt idx="404">
                  <c:v>-64.445895026055936</c:v>
                </c:pt>
                <c:pt idx="405">
                  <c:v>-65.193091207478716</c:v>
                </c:pt>
                <c:pt idx="406">
                  <c:v>-64.905469240777251</c:v>
                </c:pt>
                <c:pt idx="407">
                  <c:v>-63.957105108032479</c:v>
                </c:pt>
                <c:pt idx="408">
                  <c:v>-63.407190493912211</c:v>
                </c:pt>
                <c:pt idx="409">
                  <c:v>-63.171130859532262</c:v>
                </c:pt>
                <c:pt idx="410">
                  <c:v>-62.58580051736481</c:v>
                </c:pt>
                <c:pt idx="411">
                  <c:v>-62.369578954730208</c:v>
                </c:pt>
                <c:pt idx="412">
                  <c:v>-63.095335037635913</c:v>
                </c:pt>
                <c:pt idx="413">
                  <c:v>-64.486697649027462</c:v>
                </c:pt>
                <c:pt idx="414">
                  <c:v>-64.780397310853701</c:v>
                </c:pt>
                <c:pt idx="415">
                  <c:v>-64.807770991426793</c:v>
                </c:pt>
                <c:pt idx="416">
                  <c:v>-65.51684816273108</c:v>
                </c:pt>
                <c:pt idx="417">
                  <c:v>-65.156670258670232</c:v>
                </c:pt>
                <c:pt idx="418">
                  <c:v>-65.141148355115007</c:v>
                </c:pt>
                <c:pt idx="419">
                  <c:v>-65.463014030228052</c:v>
                </c:pt>
                <c:pt idx="420">
                  <c:v>-67.655033451969217</c:v>
                </c:pt>
                <c:pt idx="421">
                  <c:v>-67.766520542896032</c:v>
                </c:pt>
                <c:pt idx="422">
                  <c:v>-66.509754207454577</c:v>
                </c:pt>
                <c:pt idx="423">
                  <c:v>-66.688008859551232</c:v>
                </c:pt>
                <c:pt idx="424">
                  <c:v>-67.840146533555213</c:v>
                </c:pt>
                <c:pt idx="425">
                  <c:v>-67.588042592531764</c:v>
                </c:pt>
                <c:pt idx="426">
                  <c:v>-68.258602491688549</c:v>
                </c:pt>
                <c:pt idx="427">
                  <c:v>-68.073098882767923</c:v>
                </c:pt>
                <c:pt idx="428">
                  <c:v>-68.537062350300786</c:v>
                </c:pt>
                <c:pt idx="429">
                  <c:v>-69.353414994629802</c:v>
                </c:pt>
                <c:pt idx="430">
                  <c:v>-69.407675962273288</c:v>
                </c:pt>
                <c:pt idx="431">
                  <c:v>-70.335775761498169</c:v>
                </c:pt>
                <c:pt idx="432">
                  <c:v>-72.460098013230137</c:v>
                </c:pt>
                <c:pt idx="433">
                  <c:v>-72.8489795057545</c:v>
                </c:pt>
                <c:pt idx="434">
                  <c:v>-72.847551856432744</c:v>
                </c:pt>
                <c:pt idx="435">
                  <c:v>-72.787697630653128</c:v>
                </c:pt>
                <c:pt idx="436">
                  <c:v>-73.422609876893134</c:v>
                </c:pt>
                <c:pt idx="437">
                  <c:v>-73.244824693407921</c:v>
                </c:pt>
                <c:pt idx="438">
                  <c:v>-72.790849951724255</c:v>
                </c:pt>
                <c:pt idx="439">
                  <c:v>-72.409244975605432</c:v>
                </c:pt>
                <c:pt idx="440">
                  <c:v>-71.036672180775938</c:v>
                </c:pt>
                <c:pt idx="441">
                  <c:v>-69.36137671250745</c:v>
                </c:pt>
                <c:pt idx="442">
                  <c:v>-70.197520419684679</c:v>
                </c:pt>
                <c:pt idx="443">
                  <c:v>-69.014831597031886</c:v>
                </c:pt>
                <c:pt idx="444">
                  <c:v>-67.67107626740237</c:v>
                </c:pt>
                <c:pt idx="445">
                  <c:v>-69.61891560322735</c:v>
                </c:pt>
                <c:pt idx="446">
                  <c:v>-68.469084438305387</c:v>
                </c:pt>
                <c:pt idx="447">
                  <c:v>-68.084050410798739</c:v>
                </c:pt>
                <c:pt idx="448">
                  <c:v>-67.539936352721426</c:v>
                </c:pt>
                <c:pt idx="449">
                  <c:v>-66.829772514047463</c:v>
                </c:pt>
                <c:pt idx="450">
                  <c:v>-65.926105653419086</c:v>
                </c:pt>
                <c:pt idx="451">
                  <c:v>-64.773467786582557</c:v>
                </c:pt>
                <c:pt idx="452">
                  <c:v>-65.927044462000964</c:v>
                </c:pt>
                <c:pt idx="453">
                  <c:v>-66.171320231143426</c:v>
                </c:pt>
                <c:pt idx="454">
                  <c:v>-65.513300249252197</c:v>
                </c:pt>
                <c:pt idx="455">
                  <c:v>-65.647651710451385</c:v>
                </c:pt>
                <c:pt idx="456">
                  <c:v>-66.572697528464147</c:v>
                </c:pt>
                <c:pt idx="457">
                  <c:v>-65.14900785310563</c:v>
                </c:pt>
                <c:pt idx="458">
                  <c:v>-65.132622731215122</c:v>
                </c:pt>
                <c:pt idx="459">
                  <c:v>-66.353207287292108</c:v>
                </c:pt>
                <c:pt idx="460">
                  <c:v>-66.111748673440673</c:v>
                </c:pt>
                <c:pt idx="461">
                  <c:v>-66.565880610340955</c:v>
                </c:pt>
                <c:pt idx="462">
                  <c:v>-67.308964903545373</c:v>
                </c:pt>
                <c:pt idx="463">
                  <c:v>-67.501259258520037</c:v>
                </c:pt>
                <c:pt idx="464">
                  <c:v>-67.841110020485118</c:v>
                </c:pt>
                <c:pt idx="465">
                  <c:v>-70.08421192305714</c:v>
                </c:pt>
                <c:pt idx="466">
                  <c:v>-71.035299879052189</c:v>
                </c:pt>
                <c:pt idx="467">
                  <c:v>-69.578123351540683</c:v>
                </c:pt>
                <c:pt idx="468">
                  <c:v>-68.399981466414673</c:v>
                </c:pt>
                <c:pt idx="469">
                  <c:v>-68.343676743635527</c:v>
                </c:pt>
                <c:pt idx="470">
                  <c:v>-68.036080069805536</c:v>
                </c:pt>
                <c:pt idx="471">
                  <c:v>-67.200992956504791</c:v>
                </c:pt>
                <c:pt idx="472">
                  <c:v>-67.612970811800366</c:v>
                </c:pt>
                <c:pt idx="473">
                  <c:v>-66.761069654742414</c:v>
                </c:pt>
                <c:pt idx="474">
                  <c:v>-67.132703301380715</c:v>
                </c:pt>
                <c:pt idx="475">
                  <c:v>-67.511568919077789</c:v>
                </c:pt>
                <c:pt idx="476">
                  <c:v>-66.839996217343554</c:v>
                </c:pt>
                <c:pt idx="477">
                  <c:v>-66.568268829223825</c:v>
                </c:pt>
                <c:pt idx="478">
                  <c:v>-66.425575658454378</c:v>
                </c:pt>
                <c:pt idx="479">
                  <c:v>-65.675725080549469</c:v>
                </c:pt>
                <c:pt idx="480">
                  <c:v>-66.709078798016236</c:v>
                </c:pt>
                <c:pt idx="481">
                  <c:v>-66.719990396426013</c:v>
                </c:pt>
                <c:pt idx="482">
                  <c:v>-67.402145895651842</c:v>
                </c:pt>
                <c:pt idx="483">
                  <c:v>-69.656274230168236</c:v>
                </c:pt>
                <c:pt idx="484">
                  <c:v>-69.670264551411833</c:v>
                </c:pt>
                <c:pt idx="485">
                  <c:v>-69.355999889951704</c:v>
                </c:pt>
                <c:pt idx="486">
                  <c:v>-71.095361253126455</c:v>
                </c:pt>
                <c:pt idx="487">
                  <c:v>-69.61920127173687</c:v>
                </c:pt>
                <c:pt idx="488">
                  <c:v>-70.331387602005677</c:v>
                </c:pt>
                <c:pt idx="489">
                  <c:v>-68.161521802580083</c:v>
                </c:pt>
                <c:pt idx="490">
                  <c:v>-66.514895739628827</c:v>
                </c:pt>
                <c:pt idx="491">
                  <c:v>-66.85845136152615</c:v>
                </c:pt>
                <c:pt idx="492">
                  <c:v>-68.691834307123145</c:v>
                </c:pt>
                <c:pt idx="493">
                  <c:v>-68.999569646252112</c:v>
                </c:pt>
                <c:pt idx="494">
                  <c:v>-71.90380029981651</c:v>
                </c:pt>
                <c:pt idx="495">
                  <c:v>-69.281418271244945</c:v>
                </c:pt>
                <c:pt idx="496">
                  <c:v>-69.71278345247282</c:v>
                </c:pt>
                <c:pt idx="497">
                  <c:v>-70.983118438455406</c:v>
                </c:pt>
                <c:pt idx="498">
                  <c:v>-67.541627472829461</c:v>
                </c:pt>
                <c:pt idx="499">
                  <c:v>-66.466664819566404</c:v>
                </c:pt>
                <c:pt idx="500">
                  <c:v>-65.660654850687621</c:v>
                </c:pt>
                <c:pt idx="501">
                  <c:v>-64.674769962872574</c:v>
                </c:pt>
                <c:pt idx="502">
                  <c:v>-65.05221648151732</c:v>
                </c:pt>
                <c:pt idx="503">
                  <c:v>-65.27806450748642</c:v>
                </c:pt>
                <c:pt idx="504">
                  <c:v>-65.371393189365889</c:v>
                </c:pt>
                <c:pt idx="505">
                  <c:v>-67.604784120595539</c:v>
                </c:pt>
                <c:pt idx="506">
                  <c:v>-67.136174973153629</c:v>
                </c:pt>
                <c:pt idx="507">
                  <c:v>-65.290777041628999</c:v>
                </c:pt>
                <c:pt idx="508">
                  <c:v>-67.119138846100128</c:v>
                </c:pt>
                <c:pt idx="509">
                  <c:v>-66.337870645223134</c:v>
                </c:pt>
                <c:pt idx="510">
                  <c:v>-64.946921051657569</c:v>
                </c:pt>
                <c:pt idx="511">
                  <c:v>-66.064457048715283</c:v>
                </c:pt>
                <c:pt idx="512">
                  <c:v>-65.431294612166738</c:v>
                </c:pt>
                <c:pt idx="513">
                  <c:v>-65.746620426006757</c:v>
                </c:pt>
                <c:pt idx="514">
                  <c:v>-67.515468944763967</c:v>
                </c:pt>
                <c:pt idx="515">
                  <c:v>-73.688944842976014</c:v>
                </c:pt>
                <c:pt idx="516">
                  <c:v>-68.752584594009008</c:v>
                </c:pt>
                <c:pt idx="517">
                  <c:v>-70.293838678484178</c:v>
                </c:pt>
                <c:pt idx="518">
                  <c:v>-69.008519978754777</c:v>
                </c:pt>
                <c:pt idx="519">
                  <c:v>-68.482472860595976</c:v>
                </c:pt>
                <c:pt idx="520">
                  <c:v>-66.512320107112743</c:v>
                </c:pt>
                <c:pt idx="521">
                  <c:v>-66.12242305086221</c:v>
                </c:pt>
                <c:pt idx="522">
                  <c:v>-67.062644268293795</c:v>
                </c:pt>
                <c:pt idx="523">
                  <c:v>-66.404266729847095</c:v>
                </c:pt>
                <c:pt idx="524">
                  <c:v>-66.805636347409703</c:v>
                </c:pt>
                <c:pt idx="525">
                  <c:v>-68.986930572707067</c:v>
                </c:pt>
                <c:pt idx="526">
                  <c:v>-69.480320352755882</c:v>
                </c:pt>
                <c:pt idx="527">
                  <c:v>-67.979224789987782</c:v>
                </c:pt>
                <c:pt idx="528">
                  <c:v>-69.120296334121761</c:v>
                </c:pt>
                <c:pt idx="529">
                  <c:v>-68.234976444442268</c:v>
                </c:pt>
                <c:pt idx="530">
                  <c:v>-66.367178113117006</c:v>
                </c:pt>
                <c:pt idx="531">
                  <c:v>-68.183292928543082</c:v>
                </c:pt>
                <c:pt idx="532">
                  <c:v>-68.094267963387082</c:v>
                </c:pt>
                <c:pt idx="533">
                  <c:v>-68.064286592766024</c:v>
                </c:pt>
                <c:pt idx="534">
                  <c:v>-66.940312986649488</c:v>
                </c:pt>
                <c:pt idx="535">
                  <c:v>-67.293506214692115</c:v>
                </c:pt>
                <c:pt idx="536">
                  <c:v>-68.35756950242056</c:v>
                </c:pt>
                <c:pt idx="537">
                  <c:v>-68.292755348017153</c:v>
                </c:pt>
                <c:pt idx="538">
                  <c:v>-69.146258303691667</c:v>
                </c:pt>
                <c:pt idx="539">
                  <c:v>-70.129121692294675</c:v>
                </c:pt>
                <c:pt idx="540">
                  <c:v>-68.497623831534383</c:v>
                </c:pt>
                <c:pt idx="541">
                  <c:v>-68.26908083046888</c:v>
                </c:pt>
                <c:pt idx="542">
                  <c:v>-68.620558801860653</c:v>
                </c:pt>
                <c:pt idx="543">
                  <c:v>-69.84770718359475</c:v>
                </c:pt>
                <c:pt idx="544">
                  <c:v>-69.150949664849307</c:v>
                </c:pt>
                <c:pt idx="545">
                  <c:v>-69.292896653680074</c:v>
                </c:pt>
                <c:pt idx="546">
                  <c:v>-68.431480966765875</c:v>
                </c:pt>
                <c:pt idx="547">
                  <c:v>-70.259324125776303</c:v>
                </c:pt>
                <c:pt idx="548">
                  <c:v>-72.00511522432501</c:v>
                </c:pt>
                <c:pt idx="549">
                  <c:v>-72.606234771379889</c:v>
                </c:pt>
                <c:pt idx="550">
                  <c:v>-70.013194678157888</c:v>
                </c:pt>
                <c:pt idx="551">
                  <c:v>-70.195241544418039</c:v>
                </c:pt>
                <c:pt idx="552">
                  <c:v>-71.123577326725851</c:v>
                </c:pt>
                <c:pt idx="553">
                  <c:v>-71.275364960338763</c:v>
                </c:pt>
                <c:pt idx="554">
                  <c:v>-72.058461150254985</c:v>
                </c:pt>
                <c:pt idx="555">
                  <c:v>-74.930941068529279</c:v>
                </c:pt>
                <c:pt idx="556">
                  <c:v>-73.428970816746116</c:v>
                </c:pt>
                <c:pt idx="557">
                  <c:v>-74.478261328009268</c:v>
                </c:pt>
                <c:pt idx="558">
                  <c:v>-75.160723236371012</c:v>
                </c:pt>
                <c:pt idx="559">
                  <c:v>-74.411582041034649</c:v>
                </c:pt>
                <c:pt idx="560">
                  <c:v>-75.731911773776829</c:v>
                </c:pt>
                <c:pt idx="561">
                  <c:v>-74.175852631715884</c:v>
                </c:pt>
                <c:pt idx="562">
                  <c:v>-72.510574302006617</c:v>
                </c:pt>
                <c:pt idx="563">
                  <c:v>-72.402238841221262</c:v>
                </c:pt>
                <c:pt idx="564">
                  <c:v>-72.666412081417747</c:v>
                </c:pt>
                <c:pt idx="565">
                  <c:v>-73.643419872973325</c:v>
                </c:pt>
                <c:pt idx="566">
                  <c:v>-74.336430513367247</c:v>
                </c:pt>
                <c:pt idx="567">
                  <c:v>-73.943839777569309</c:v>
                </c:pt>
                <c:pt idx="568">
                  <c:v>-72.700447331261898</c:v>
                </c:pt>
                <c:pt idx="569">
                  <c:v>-74.512888307515681</c:v>
                </c:pt>
                <c:pt idx="570">
                  <c:v>-76.112610422775674</c:v>
                </c:pt>
                <c:pt idx="571">
                  <c:v>-74.601563906024779</c:v>
                </c:pt>
                <c:pt idx="572">
                  <c:v>-74.705735148821702</c:v>
                </c:pt>
                <c:pt idx="573">
                  <c:v>-76.704964414801751</c:v>
                </c:pt>
                <c:pt idx="574">
                  <c:v>-76.692645677328642</c:v>
                </c:pt>
                <c:pt idx="575">
                  <c:v>-76.042583753033711</c:v>
                </c:pt>
                <c:pt idx="576">
                  <c:v>-76.062265989511047</c:v>
                </c:pt>
                <c:pt idx="577">
                  <c:v>-77.235735252569427</c:v>
                </c:pt>
                <c:pt idx="578">
                  <c:v>-78.221667716442099</c:v>
                </c:pt>
                <c:pt idx="579">
                  <c:v>-77.732496091077579</c:v>
                </c:pt>
                <c:pt idx="580">
                  <c:v>-78.895322004164157</c:v>
                </c:pt>
                <c:pt idx="581">
                  <c:v>-78.454377179299939</c:v>
                </c:pt>
                <c:pt idx="582">
                  <c:v>-77.779485308242585</c:v>
                </c:pt>
                <c:pt idx="583">
                  <c:v>-78.60797435871514</c:v>
                </c:pt>
                <c:pt idx="584">
                  <c:v>-78.891077810701475</c:v>
                </c:pt>
                <c:pt idx="585">
                  <c:v>-78.314437209351965</c:v>
                </c:pt>
                <c:pt idx="586">
                  <c:v>-78.209265297217854</c:v>
                </c:pt>
                <c:pt idx="587">
                  <c:v>-77.548748973492778</c:v>
                </c:pt>
                <c:pt idx="588">
                  <c:v>-78.207238783227154</c:v>
                </c:pt>
                <c:pt idx="589">
                  <c:v>-77.994204061569235</c:v>
                </c:pt>
                <c:pt idx="590">
                  <c:v>-78.890401407654451</c:v>
                </c:pt>
                <c:pt idx="591">
                  <c:v>-78.303053007792997</c:v>
                </c:pt>
                <c:pt idx="592">
                  <c:v>-78.490863658233565</c:v>
                </c:pt>
                <c:pt idx="593">
                  <c:v>-78.48237615671718</c:v>
                </c:pt>
                <c:pt idx="594">
                  <c:v>-77.830049012678089</c:v>
                </c:pt>
                <c:pt idx="595">
                  <c:v>-76.674540184713194</c:v>
                </c:pt>
                <c:pt idx="596">
                  <c:v>-77.266124823801704</c:v>
                </c:pt>
                <c:pt idx="597">
                  <c:v>-77.608917901018202</c:v>
                </c:pt>
                <c:pt idx="598">
                  <c:v>-78.75559776060129</c:v>
                </c:pt>
                <c:pt idx="599">
                  <c:v>-79.592578190318946</c:v>
                </c:pt>
                <c:pt idx="600">
                  <c:v>-79.457150988878368</c:v>
                </c:pt>
                <c:pt idx="601">
                  <c:v>-81.339705555199231</c:v>
                </c:pt>
                <c:pt idx="602">
                  <c:v>-81.377620343533323</c:v>
                </c:pt>
                <c:pt idx="603">
                  <c:v>-80.210027787380653</c:v>
                </c:pt>
                <c:pt idx="604">
                  <c:v>-79.990117581592699</c:v>
                </c:pt>
                <c:pt idx="605">
                  <c:v>-80.64154651039199</c:v>
                </c:pt>
                <c:pt idx="606">
                  <c:v>-81.449313077940772</c:v>
                </c:pt>
                <c:pt idx="607">
                  <c:v>-81.655341019328034</c:v>
                </c:pt>
                <c:pt idx="608">
                  <c:v>-81.351445911100939</c:v>
                </c:pt>
                <c:pt idx="609">
                  <c:v>-82.221187314372756</c:v>
                </c:pt>
                <c:pt idx="610">
                  <c:v>-81.488570335164894</c:v>
                </c:pt>
                <c:pt idx="611">
                  <c:v>-81.26674041312171</c:v>
                </c:pt>
                <c:pt idx="612">
                  <c:v>-81.165517373014978</c:v>
                </c:pt>
                <c:pt idx="613">
                  <c:v>-79.626833548174048</c:v>
                </c:pt>
                <c:pt idx="614">
                  <c:v>-79.131928225674216</c:v>
                </c:pt>
                <c:pt idx="615">
                  <c:v>-79.330584593519234</c:v>
                </c:pt>
                <c:pt idx="616">
                  <c:v>-79.17215571219694</c:v>
                </c:pt>
                <c:pt idx="617">
                  <c:v>-78.296239923084244</c:v>
                </c:pt>
                <c:pt idx="618">
                  <c:v>-78.207435182098024</c:v>
                </c:pt>
                <c:pt idx="619">
                  <c:v>-77.933571007119994</c:v>
                </c:pt>
                <c:pt idx="620">
                  <c:v>-77.390997567155466</c:v>
                </c:pt>
                <c:pt idx="621">
                  <c:v>-77.330024437186211</c:v>
                </c:pt>
                <c:pt idx="622">
                  <c:v>-77.762105126318218</c:v>
                </c:pt>
                <c:pt idx="623">
                  <c:v>-77.67437484422689</c:v>
                </c:pt>
                <c:pt idx="624">
                  <c:v>-77.321196165422464</c:v>
                </c:pt>
                <c:pt idx="625">
                  <c:v>-77.492449704462501</c:v>
                </c:pt>
                <c:pt idx="626">
                  <c:v>-77.533855595816505</c:v>
                </c:pt>
                <c:pt idx="627">
                  <c:v>-77.499877804773575</c:v>
                </c:pt>
                <c:pt idx="628">
                  <c:v>-78.125348452440278</c:v>
                </c:pt>
                <c:pt idx="629">
                  <c:v>-80.052085874369453</c:v>
                </c:pt>
                <c:pt idx="630">
                  <c:v>-83.111318938013113</c:v>
                </c:pt>
                <c:pt idx="631">
                  <c:v>-79.268046646254419</c:v>
                </c:pt>
                <c:pt idx="632">
                  <c:v>-78.529739090896769</c:v>
                </c:pt>
                <c:pt idx="633">
                  <c:v>-78.452721620633838</c:v>
                </c:pt>
                <c:pt idx="634">
                  <c:v>-78.114254975274036</c:v>
                </c:pt>
                <c:pt idx="635">
                  <c:v>-78.460364681807548</c:v>
                </c:pt>
                <c:pt idx="636">
                  <c:v>-78.172939801535392</c:v>
                </c:pt>
                <c:pt idx="637">
                  <c:v>-78.341728118690384</c:v>
                </c:pt>
                <c:pt idx="638">
                  <c:v>-78.589897298587729</c:v>
                </c:pt>
                <c:pt idx="639">
                  <c:v>-78.844170714011284</c:v>
                </c:pt>
                <c:pt idx="640">
                  <c:v>-79.255716624617989</c:v>
                </c:pt>
                <c:pt idx="641">
                  <c:v>-79.827463003178437</c:v>
                </c:pt>
                <c:pt idx="642">
                  <c:v>-80.458644238567757</c:v>
                </c:pt>
                <c:pt idx="643">
                  <c:v>-82.726022762659653</c:v>
                </c:pt>
                <c:pt idx="644">
                  <c:v>-82.156250559215067</c:v>
                </c:pt>
                <c:pt idx="645">
                  <c:v>-81.453270480060183</c:v>
                </c:pt>
                <c:pt idx="646">
                  <c:v>-81.558896016379236</c:v>
                </c:pt>
                <c:pt idx="647">
                  <c:v>-81.473613045565259</c:v>
                </c:pt>
                <c:pt idx="648">
                  <c:v>-80.642594726618057</c:v>
                </c:pt>
                <c:pt idx="649">
                  <c:v>-80.592329847475611</c:v>
                </c:pt>
                <c:pt idx="650">
                  <c:v>-80.757460586213199</c:v>
                </c:pt>
                <c:pt idx="651">
                  <c:v>-80.218118877462175</c:v>
                </c:pt>
                <c:pt idx="652">
                  <c:v>-80.583921716670829</c:v>
                </c:pt>
                <c:pt idx="653">
                  <c:v>-81.221575967497614</c:v>
                </c:pt>
                <c:pt idx="654">
                  <c:v>-80.714560310189626</c:v>
                </c:pt>
                <c:pt idx="655">
                  <c:v>-81.832833923957125</c:v>
                </c:pt>
                <c:pt idx="656">
                  <c:v>-82.203986414456622</c:v>
                </c:pt>
                <c:pt idx="657">
                  <c:v>-81.540458943093</c:v>
                </c:pt>
                <c:pt idx="658">
                  <c:v>-82.351393241948855</c:v>
                </c:pt>
                <c:pt idx="659">
                  <c:v>-82.756626523172201</c:v>
                </c:pt>
                <c:pt idx="660">
                  <c:v>-83.532736699736716</c:v>
                </c:pt>
                <c:pt idx="661">
                  <c:v>-84.13382337360062</c:v>
                </c:pt>
                <c:pt idx="662">
                  <c:v>-84.286853447014238</c:v>
                </c:pt>
                <c:pt idx="663">
                  <c:v>-84.818565554544136</c:v>
                </c:pt>
                <c:pt idx="664">
                  <c:v>-84.730203421785561</c:v>
                </c:pt>
                <c:pt idx="665">
                  <c:v>-84.715445226365361</c:v>
                </c:pt>
                <c:pt idx="666">
                  <c:v>-84.225809598375264</c:v>
                </c:pt>
                <c:pt idx="667">
                  <c:v>-83.961873832542395</c:v>
                </c:pt>
                <c:pt idx="668">
                  <c:v>-84.021587321895268</c:v>
                </c:pt>
                <c:pt idx="669">
                  <c:v>-83.805831508669797</c:v>
                </c:pt>
                <c:pt idx="670">
                  <c:v>-84.552826567515936</c:v>
                </c:pt>
                <c:pt idx="671">
                  <c:v>-84.543166086003311</c:v>
                </c:pt>
                <c:pt idx="672">
                  <c:v>-85.18815867084804</c:v>
                </c:pt>
                <c:pt idx="673">
                  <c:v>-86.361088133240543</c:v>
                </c:pt>
                <c:pt idx="674">
                  <c:v>-86.466202946105426</c:v>
                </c:pt>
                <c:pt idx="675">
                  <c:v>-86.719797572672292</c:v>
                </c:pt>
                <c:pt idx="676">
                  <c:v>-86.923003318169563</c:v>
                </c:pt>
                <c:pt idx="677">
                  <c:v>-86.252068043003376</c:v>
                </c:pt>
                <c:pt idx="678">
                  <c:v>-86.646092868575721</c:v>
                </c:pt>
                <c:pt idx="679">
                  <c:v>-87.057484317377558</c:v>
                </c:pt>
                <c:pt idx="680">
                  <c:v>-86.169648836360736</c:v>
                </c:pt>
                <c:pt idx="681">
                  <c:v>-86.293187606789715</c:v>
                </c:pt>
                <c:pt idx="682">
                  <c:v>-87.132439660821433</c:v>
                </c:pt>
                <c:pt idx="683">
                  <c:v>-88.398481974312034</c:v>
                </c:pt>
                <c:pt idx="684">
                  <c:v>-88.539800951362821</c:v>
                </c:pt>
                <c:pt idx="685">
                  <c:v>-88.053558366206033</c:v>
                </c:pt>
                <c:pt idx="686">
                  <c:v>-88.462973052526763</c:v>
                </c:pt>
                <c:pt idx="687">
                  <c:v>-89.07217567435255</c:v>
                </c:pt>
                <c:pt idx="688">
                  <c:v>-88.4299001837677</c:v>
                </c:pt>
                <c:pt idx="689">
                  <c:v>-88.158564184730665</c:v>
                </c:pt>
                <c:pt idx="690">
                  <c:v>-89.305318367541659</c:v>
                </c:pt>
                <c:pt idx="691">
                  <c:v>-89.348496222408613</c:v>
                </c:pt>
                <c:pt idx="692">
                  <c:v>-88.824348550501583</c:v>
                </c:pt>
                <c:pt idx="693">
                  <c:v>-88.533492525549718</c:v>
                </c:pt>
                <c:pt idx="694">
                  <c:v>-88.35184861662465</c:v>
                </c:pt>
                <c:pt idx="695">
                  <c:v>-88.283795369824858</c:v>
                </c:pt>
                <c:pt idx="696">
                  <c:v>-88.71439532468645</c:v>
                </c:pt>
                <c:pt idx="697">
                  <c:v>-88.947562952316204</c:v>
                </c:pt>
                <c:pt idx="698">
                  <c:v>-89.130908474134159</c:v>
                </c:pt>
                <c:pt idx="699">
                  <c:v>-88.894053474617607</c:v>
                </c:pt>
                <c:pt idx="700">
                  <c:v>-88.487264964659047</c:v>
                </c:pt>
                <c:pt idx="701">
                  <c:v>-87.912462231651119</c:v>
                </c:pt>
                <c:pt idx="702">
                  <c:v>-87.947779240147014</c:v>
                </c:pt>
                <c:pt idx="703">
                  <c:v>-87.634333585315005</c:v>
                </c:pt>
                <c:pt idx="704">
                  <c:v>-87.531895507627041</c:v>
                </c:pt>
                <c:pt idx="705">
                  <c:v>-88.012447626054424</c:v>
                </c:pt>
                <c:pt idx="706">
                  <c:v>-87.641547538681365</c:v>
                </c:pt>
                <c:pt idx="707">
                  <c:v>-87.759491371626197</c:v>
                </c:pt>
                <c:pt idx="708">
                  <c:v>-87.738994718788803</c:v>
                </c:pt>
                <c:pt idx="709">
                  <c:v>-88.477343076384486</c:v>
                </c:pt>
                <c:pt idx="710">
                  <c:v>-88.729452106554675</c:v>
                </c:pt>
                <c:pt idx="711">
                  <c:v>-88.613263742010403</c:v>
                </c:pt>
                <c:pt idx="712">
                  <c:v>-88.863231193148948</c:v>
                </c:pt>
                <c:pt idx="713">
                  <c:v>-89.39314433226788</c:v>
                </c:pt>
                <c:pt idx="714">
                  <c:v>-89.835161125065468</c:v>
                </c:pt>
                <c:pt idx="715">
                  <c:v>-90.389779918389578</c:v>
                </c:pt>
                <c:pt idx="716">
                  <c:v>-90.076614590820739</c:v>
                </c:pt>
                <c:pt idx="717">
                  <c:v>-89.186831478832488</c:v>
                </c:pt>
                <c:pt idx="718">
                  <c:v>-88.421634601357241</c:v>
                </c:pt>
                <c:pt idx="719">
                  <c:v>-88.023829910957687</c:v>
                </c:pt>
                <c:pt idx="720">
                  <c:v>-88.127981747841417</c:v>
                </c:pt>
                <c:pt idx="721">
                  <c:v>-87.993234955907312</c:v>
                </c:pt>
                <c:pt idx="722">
                  <c:v>-88.60804483945374</c:v>
                </c:pt>
                <c:pt idx="723">
                  <c:v>-89.66345609283664</c:v>
                </c:pt>
                <c:pt idx="724">
                  <c:v>-89.922311955810045</c:v>
                </c:pt>
                <c:pt idx="725">
                  <c:v>-89.597141594018879</c:v>
                </c:pt>
                <c:pt idx="726">
                  <c:v>-89.66597000512202</c:v>
                </c:pt>
                <c:pt idx="727">
                  <c:v>-90.074736011283562</c:v>
                </c:pt>
                <c:pt idx="728">
                  <c:v>-91.144148894765877</c:v>
                </c:pt>
                <c:pt idx="729">
                  <c:v>-91.042509975596118</c:v>
                </c:pt>
                <c:pt idx="730">
                  <c:v>-91.237484979664558</c:v>
                </c:pt>
                <c:pt idx="731">
                  <c:v>-91.083430958863389</c:v>
                </c:pt>
                <c:pt idx="732">
                  <c:v>-93.363052552541859</c:v>
                </c:pt>
                <c:pt idx="733">
                  <c:v>-93.525706230618411</c:v>
                </c:pt>
                <c:pt idx="734">
                  <c:v>-94.348072386553227</c:v>
                </c:pt>
                <c:pt idx="735">
                  <c:v>-93.963385175081186</c:v>
                </c:pt>
                <c:pt idx="736">
                  <c:v>-96.223181910332244</c:v>
                </c:pt>
                <c:pt idx="737">
                  <c:v>-95.084579116596416</c:v>
                </c:pt>
                <c:pt idx="738">
                  <c:v>-96.742064401664976</c:v>
                </c:pt>
                <c:pt idx="739">
                  <c:v>-95.5986395336691</c:v>
                </c:pt>
                <c:pt idx="740">
                  <c:v>-97.631302475590019</c:v>
                </c:pt>
                <c:pt idx="741">
                  <c:v>-96.70292831046585</c:v>
                </c:pt>
                <c:pt idx="742">
                  <c:v>-96.380709944970391</c:v>
                </c:pt>
                <c:pt idx="743">
                  <c:v>-96.655442832387862</c:v>
                </c:pt>
                <c:pt idx="744">
                  <c:v>-96.796842763246588</c:v>
                </c:pt>
                <c:pt idx="745">
                  <c:v>-96.337436845368472</c:v>
                </c:pt>
                <c:pt idx="746">
                  <c:v>-96.954509493232592</c:v>
                </c:pt>
                <c:pt idx="747">
                  <c:v>-97.007058154289297</c:v>
                </c:pt>
                <c:pt idx="748">
                  <c:v>-96.805644954015733</c:v>
                </c:pt>
                <c:pt idx="749">
                  <c:v>-96.804064606092012</c:v>
                </c:pt>
                <c:pt idx="750">
                  <c:v>-96.8287559682054</c:v>
                </c:pt>
                <c:pt idx="751">
                  <c:v>-96.522775452941687</c:v>
                </c:pt>
                <c:pt idx="752">
                  <c:v>-96.604619002771329</c:v>
                </c:pt>
                <c:pt idx="753">
                  <c:v>-96.51935954001469</c:v>
                </c:pt>
                <c:pt idx="754">
                  <c:v>-97.206371940988902</c:v>
                </c:pt>
                <c:pt idx="755">
                  <c:v>-96.993394966857096</c:v>
                </c:pt>
                <c:pt idx="756">
                  <c:v>-97.14010687789505</c:v>
                </c:pt>
                <c:pt idx="757">
                  <c:v>-96.999805432381393</c:v>
                </c:pt>
                <c:pt idx="758">
                  <c:v>-96.755250587674027</c:v>
                </c:pt>
                <c:pt idx="759">
                  <c:v>-97.02589194668758</c:v>
                </c:pt>
                <c:pt idx="760">
                  <c:v>-96.846359340271817</c:v>
                </c:pt>
                <c:pt idx="761">
                  <c:v>-96.608340309021202</c:v>
                </c:pt>
                <c:pt idx="762">
                  <c:v>-97.199751741588059</c:v>
                </c:pt>
                <c:pt idx="763">
                  <c:v>-97.043692321456831</c:v>
                </c:pt>
                <c:pt idx="764">
                  <c:v>-96.831421252227798</c:v>
                </c:pt>
                <c:pt idx="765">
                  <c:v>-96.942906234688124</c:v>
                </c:pt>
                <c:pt idx="766">
                  <c:v>-97.007894603260723</c:v>
                </c:pt>
                <c:pt idx="767">
                  <c:v>-97.022206222654589</c:v>
                </c:pt>
                <c:pt idx="768">
                  <c:v>-97.105960430656197</c:v>
                </c:pt>
                <c:pt idx="769">
                  <c:v>-96.766316615143069</c:v>
                </c:pt>
                <c:pt idx="770">
                  <c:v>-97.061946979724326</c:v>
                </c:pt>
                <c:pt idx="771">
                  <c:v>-96.93912889147748</c:v>
                </c:pt>
                <c:pt idx="772">
                  <c:v>-96.852147210305574</c:v>
                </c:pt>
                <c:pt idx="773">
                  <c:v>-96.933069816310393</c:v>
                </c:pt>
                <c:pt idx="774">
                  <c:v>-97.213929458600163</c:v>
                </c:pt>
                <c:pt idx="775">
                  <c:v>-97.083685684415997</c:v>
                </c:pt>
                <c:pt idx="776">
                  <c:v>-97.231636612269938</c:v>
                </c:pt>
                <c:pt idx="777">
                  <c:v>-96.898759817263453</c:v>
                </c:pt>
                <c:pt idx="778">
                  <c:v>-96.687535354758992</c:v>
                </c:pt>
                <c:pt idx="779">
                  <c:v>-97.128131119721417</c:v>
                </c:pt>
                <c:pt idx="780">
                  <c:v>-97.126917083123558</c:v>
                </c:pt>
                <c:pt idx="781">
                  <c:v>-96.862441626874784</c:v>
                </c:pt>
                <c:pt idx="782">
                  <c:v>-97.204659277243564</c:v>
                </c:pt>
                <c:pt idx="783">
                  <c:v>-96.87745873399534</c:v>
                </c:pt>
                <c:pt idx="784">
                  <c:v>-97.303562699042558</c:v>
                </c:pt>
                <c:pt idx="785">
                  <c:v>-97.037220266110637</c:v>
                </c:pt>
                <c:pt idx="786">
                  <c:v>-96.85941230468427</c:v>
                </c:pt>
                <c:pt idx="787">
                  <c:v>-97.027818540463684</c:v>
                </c:pt>
                <c:pt idx="788">
                  <c:v>-97.324949498950218</c:v>
                </c:pt>
                <c:pt idx="789">
                  <c:v>-96.932047981682928</c:v>
                </c:pt>
                <c:pt idx="790">
                  <c:v>-97.201073829411129</c:v>
                </c:pt>
                <c:pt idx="791">
                  <c:v>-97.011637869005455</c:v>
                </c:pt>
                <c:pt idx="792">
                  <c:v>-97.30170500425686</c:v>
                </c:pt>
                <c:pt idx="793">
                  <c:v>-97.371469721873268</c:v>
                </c:pt>
                <c:pt idx="794">
                  <c:v>-96.873504086865353</c:v>
                </c:pt>
                <c:pt idx="795">
                  <c:v>-97.073681392989997</c:v>
                </c:pt>
                <c:pt idx="796">
                  <c:v>-97.490474267904943</c:v>
                </c:pt>
                <c:pt idx="797">
                  <c:v>-97.235578072597377</c:v>
                </c:pt>
                <c:pt idx="798">
                  <c:v>-97.077397278069625</c:v>
                </c:pt>
                <c:pt idx="799">
                  <c:v>-97.296320427666501</c:v>
                </c:pt>
                <c:pt idx="800">
                  <c:v>-96.897530184173519</c:v>
                </c:pt>
                <c:pt idx="801">
                  <c:v>-97.210634646872904</c:v>
                </c:pt>
                <c:pt idx="802">
                  <c:v>-97.099536560604463</c:v>
                </c:pt>
                <c:pt idx="803">
                  <c:v>-97.152397356344267</c:v>
                </c:pt>
                <c:pt idx="804">
                  <c:v>-97.100635319170877</c:v>
                </c:pt>
                <c:pt idx="805">
                  <c:v>-97.322739651276521</c:v>
                </c:pt>
                <c:pt idx="806">
                  <c:v>-97.353179944425335</c:v>
                </c:pt>
                <c:pt idx="807">
                  <c:v>-97.080342496513666</c:v>
                </c:pt>
                <c:pt idx="808">
                  <c:v>-97.129845262199353</c:v>
                </c:pt>
                <c:pt idx="809">
                  <c:v>-97.670105719841757</c:v>
                </c:pt>
                <c:pt idx="810">
                  <c:v>-97.378483146403099</c:v>
                </c:pt>
                <c:pt idx="811">
                  <c:v>-96.872323672319965</c:v>
                </c:pt>
                <c:pt idx="812">
                  <c:v>-97.251742014775473</c:v>
                </c:pt>
                <c:pt idx="813">
                  <c:v>-97.32025755271377</c:v>
                </c:pt>
                <c:pt idx="814">
                  <c:v>-96.939682927532957</c:v>
                </c:pt>
                <c:pt idx="815">
                  <c:v>-97.249333730639989</c:v>
                </c:pt>
                <c:pt idx="816">
                  <c:v>-97.239141019527864</c:v>
                </c:pt>
                <c:pt idx="817">
                  <c:v>-97.158916193706673</c:v>
                </c:pt>
                <c:pt idx="818">
                  <c:v>-97.592151345010564</c:v>
                </c:pt>
                <c:pt idx="819">
                  <c:v>-97.384564927312624</c:v>
                </c:pt>
                <c:pt idx="820">
                  <c:v>-96.951734945831589</c:v>
                </c:pt>
                <c:pt idx="821">
                  <c:v>-97.325640835093523</c:v>
                </c:pt>
                <c:pt idx="822">
                  <c:v>-97.139811019437943</c:v>
                </c:pt>
                <c:pt idx="823">
                  <c:v>-97.513163551302299</c:v>
                </c:pt>
                <c:pt idx="824">
                  <c:v>-97.192335577742199</c:v>
                </c:pt>
                <c:pt idx="825">
                  <c:v>-97.11966048281478</c:v>
                </c:pt>
                <c:pt idx="826">
                  <c:v>-97.242608652549166</c:v>
                </c:pt>
                <c:pt idx="827">
                  <c:v>-97.01377998242738</c:v>
                </c:pt>
                <c:pt idx="828">
                  <c:v>-97.341895224546136</c:v>
                </c:pt>
                <c:pt idx="829">
                  <c:v>-97.171760111024227</c:v>
                </c:pt>
                <c:pt idx="830">
                  <c:v>-97.353825228709425</c:v>
                </c:pt>
                <c:pt idx="831">
                  <c:v>-97.568130895254953</c:v>
                </c:pt>
                <c:pt idx="832">
                  <c:v>-97.181826360576608</c:v>
                </c:pt>
                <c:pt idx="833">
                  <c:v>-97.237353603552464</c:v>
                </c:pt>
                <c:pt idx="834">
                  <c:v>-97.662299618240681</c:v>
                </c:pt>
                <c:pt idx="835">
                  <c:v>-97.230754317535656</c:v>
                </c:pt>
                <c:pt idx="836">
                  <c:v>-97.34266245226641</c:v>
                </c:pt>
                <c:pt idx="837">
                  <c:v>-97.281915778987837</c:v>
                </c:pt>
                <c:pt idx="838">
                  <c:v>-97.13990449263602</c:v>
                </c:pt>
                <c:pt idx="839">
                  <c:v>-97.307707633184648</c:v>
                </c:pt>
                <c:pt idx="840">
                  <c:v>-97.427138854428335</c:v>
                </c:pt>
                <c:pt idx="841">
                  <c:v>-97.02703378930245</c:v>
                </c:pt>
                <c:pt idx="842">
                  <c:v>-97.641378758164706</c:v>
                </c:pt>
                <c:pt idx="843">
                  <c:v>-97.262359738531657</c:v>
                </c:pt>
                <c:pt idx="844">
                  <c:v>-97.149110248633733</c:v>
                </c:pt>
                <c:pt idx="845">
                  <c:v>-97.304400868117455</c:v>
                </c:pt>
                <c:pt idx="846">
                  <c:v>-97.564793434010696</c:v>
                </c:pt>
                <c:pt idx="847">
                  <c:v>-97.309297139310729</c:v>
                </c:pt>
                <c:pt idx="848">
                  <c:v>-97.175626863630342</c:v>
                </c:pt>
                <c:pt idx="849">
                  <c:v>-97.443254178006811</c:v>
                </c:pt>
                <c:pt idx="850">
                  <c:v>-97.402225342460881</c:v>
                </c:pt>
                <c:pt idx="851">
                  <c:v>-97.454539956497342</c:v>
                </c:pt>
                <c:pt idx="852">
                  <c:v>-97.546764921667972</c:v>
                </c:pt>
                <c:pt idx="853">
                  <c:v>-97.444801604513188</c:v>
                </c:pt>
                <c:pt idx="854">
                  <c:v>-97.525813280721778</c:v>
                </c:pt>
                <c:pt idx="855">
                  <c:v>-97.720511102139142</c:v>
                </c:pt>
                <c:pt idx="856">
                  <c:v>-97.555734754863806</c:v>
                </c:pt>
                <c:pt idx="857">
                  <c:v>-97.070863807889424</c:v>
                </c:pt>
                <c:pt idx="858">
                  <c:v>-97.272985591632647</c:v>
                </c:pt>
                <c:pt idx="859">
                  <c:v>-97.415828811437066</c:v>
                </c:pt>
                <c:pt idx="860">
                  <c:v>-97.36753374790645</c:v>
                </c:pt>
                <c:pt idx="861">
                  <c:v>-97.309172998797465</c:v>
                </c:pt>
                <c:pt idx="862">
                  <c:v>-97.366574857814101</c:v>
                </c:pt>
                <c:pt idx="863">
                  <c:v>-97.711104766661521</c:v>
                </c:pt>
                <c:pt idx="864">
                  <c:v>-97.237294789308891</c:v>
                </c:pt>
                <c:pt idx="865">
                  <c:v>-97.449871040907311</c:v>
                </c:pt>
                <c:pt idx="866">
                  <c:v>-97.519975680670882</c:v>
                </c:pt>
                <c:pt idx="867">
                  <c:v>-97.57664970389807</c:v>
                </c:pt>
                <c:pt idx="868">
                  <c:v>-97.652374291191762</c:v>
                </c:pt>
                <c:pt idx="869">
                  <c:v>-97.631885937931358</c:v>
                </c:pt>
                <c:pt idx="870">
                  <c:v>-97.53361564355788</c:v>
                </c:pt>
                <c:pt idx="871">
                  <c:v>-97.264830983519971</c:v>
                </c:pt>
                <c:pt idx="872">
                  <c:v>-97.827298057213284</c:v>
                </c:pt>
                <c:pt idx="873">
                  <c:v>-97.510903973136564</c:v>
                </c:pt>
                <c:pt idx="874">
                  <c:v>-97.164958527394177</c:v>
                </c:pt>
                <c:pt idx="875">
                  <c:v>-97.529924349218703</c:v>
                </c:pt>
                <c:pt idx="876">
                  <c:v>-97.716938427411904</c:v>
                </c:pt>
                <c:pt idx="877">
                  <c:v>-97.386609815538236</c:v>
                </c:pt>
                <c:pt idx="878">
                  <c:v>-97.398001442871262</c:v>
                </c:pt>
                <c:pt idx="879">
                  <c:v>-97.842032679644532</c:v>
                </c:pt>
                <c:pt idx="880">
                  <c:v>-97.521628593634929</c:v>
                </c:pt>
                <c:pt idx="881">
                  <c:v>-97.415059992756397</c:v>
                </c:pt>
                <c:pt idx="882">
                  <c:v>-97.489571204026774</c:v>
                </c:pt>
                <c:pt idx="883">
                  <c:v>-97.659182959824165</c:v>
                </c:pt>
                <c:pt idx="884">
                  <c:v>-97.32341455900935</c:v>
                </c:pt>
                <c:pt idx="885">
                  <c:v>-97.732420863129377</c:v>
                </c:pt>
                <c:pt idx="886">
                  <c:v>-97.605962536343441</c:v>
                </c:pt>
                <c:pt idx="887">
                  <c:v>-97.661431131578368</c:v>
                </c:pt>
                <c:pt idx="888">
                  <c:v>-97.819725246771469</c:v>
                </c:pt>
                <c:pt idx="889">
                  <c:v>-98.076100839146434</c:v>
                </c:pt>
                <c:pt idx="890">
                  <c:v>-97.366059452172649</c:v>
                </c:pt>
                <c:pt idx="891">
                  <c:v>-97.558128291954276</c:v>
                </c:pt>
                <c:pt idx="892">
                  <c:v>-97.907715243768081</c:v>
                </c:pt>
                <c:pt idx="893">
                  <c:v>-97.469697620837721</c:v>
                </c:pt>
                <c:pt idx="894">
                  <c:v>-97.411508725463349</c:v>
                </c:pt>
                <c:pt idx="895">
                  <c:v>-97.869729571555268</c:v>
                </c:pt>
                <c:pt idx="896">
                  <c:v>-97.500166647303089</c:v>
                </c:pt>
                <c:pt idx="897">
                  <c:v>-97.583247672939535</c:v>
                </c:pt>
                <c:pt idx="898">
                  <c:v>-97.628796903670604</c:v>
                </c:pt>
                <c:pt idx="899">
                  <c:v>-97.957834192862776</c:v>
                </c:pt>
                <c:pt idx="900">
                  <c:v>-97.527615134228412</c:v>
                </c:pt>
                <c:pt idx="901">
                  <c:v>-97.826885815980077</c:v>
                </c:pt>
                <c:pt idx="902">
                  <c:v>-97.600374993371645</c:v>
                </c:pt>
                <c:pt idx="903">
                  <c:v>-97.781678798738014</c:v>
                </c:pt>
                <c:pt idx="904">
                  <c:v>-97.666585538484895</c:v>
                </c:pt>
                <c:pt idx="905">
                  <c:v>-97.476885948070105</c:v>
                </c:pt>
                <c:pt idx="906">
                  <c:v>-97.839766791285513</c:v>
                </c:pt>
                <c:pt idx="907">
                  <c:v>-97.600983123190332</c:v>
                </c:pt>
                <c:pt idx="908">
                  <c:v>-97.550122273829999</c:v>
                </c:pt>
                <c:pt idx="909">
                  <c:v>-97.458261855102819</c:v>
                </c:pt>
                <c:pt idx="910">
                  <c:v>-98.021557841759645</c:v>
                </c:pt>
                <c:pt idx="911">
                  <c:v>-97.391877036988305</c:v>
                </c:pt>
                <c:pt idx="912">
                  <c:v>-97.557347913418283</c:v>
                </c:pt>
                <c:pt idx="913">
                  <c:v>-97.655248677881715</c:v>
                </c:pt>
                <c:pt idx="914">
                  <c:v>-97.296096720633102</c:v>
                </c:pt>
                <c:pt idx="915">
                  <c:v>-98.100739159283279</c:v>
                </c:pt>
                <c:pt idx="916">
                  <c:v>-97.499891894540511</c:v>
                </c:pt>
                <c:pt idx="917">
                  <c:v>-97.493988872690636</c:v>
                </c:pt>
                <c:pt idx="918">
                  <c:v>-97.460682352170636</c:v>
                </c:pt>
                <c:pt idx="919">
                  <c:v>-97.695699326717701</c:v>
                </c:pt>
                <c:pt idx="920">
                  <c:v>-97.398400136867593</c:v>
                </c:pt>
                <c:pt idx="921">
                  <c:v>-97.636009999936348</c:v>
                </c:pt>
                <c:pt idx="922">
                  <c:v>-97.533165829560559</c:v>
                </c:pt>
                <c:pt idx="923">
                  <c:v>-97.491784445239887</c:v>
                </c:pt>
                <c:pt idx="924">
                  <c:v>-97.56681791394827</c:v>
                </c:pt>
                <c:pt idx="925">
                  <c:v>-97.61600778550374</c:v>
                </c:pt>
                <c:pt idx="926">
                  <c:v>-97.647852403023791</c:v>
                </c:pt>
                <c:pt idx="927">
                  <c:v>-97.86335240143066</c:v>
                </c:pt>
                <c:pt idx="928">
                  <c:v>-97.820158879990913</c:v>
                </c:pt>
                <c:pt idx="929">
                  <c:v>-97.599298481971715</c:v>
                </c:pt>
                <c:pt idx="930">
                  <c:v>-98.104471709195053</c:v>
                </c:pt>
                <c:pt idx="931">
                  <c:v>-97.830324158710965</c:v>
                </c:pt>
                <c:pt idx="932">
                  <c:v>-97.796090374648756</c:v>
                </c:pt>
                <c:pt idx="933">
                  <c:v>-97.710555695442082</c:v>
                </c:pt>
                <c:pt idx="934">
                  <c:v>-97.90446918934191</c:v>
                </c:pt>
                <c:pt idx="935">
                  <c:v>-97.685048143056747</c:v>
                </c:pt>
                <c:pt idx="936">
                  <c:v>-97.864398055285832</c:v>
                </c:pt>
                <c:pt idx="937">
                  <c:v>-97.71681074535438</c:v>
                </c:pt>
                <c:pt idx="938">
                  <c:v>-97.526541207518903</c:v>
                </c:pt>
                <c:pt idx="939">
                  <c:v>-97.529516697684429</c:v>
                </c:pt>
                <c:pt idx="940">
                  <c:v>-97.351743587883504</c:v>
                </c:pt>
                <c:pt idx="941">
                  <c:v>-97.762190139315294</c:v>
                </c:pt>
                <c:pt idx="942">
                  <c:v>-97.452229230646012</c:v>
                </c:pt>
                <c:pt idx="943">
                  <c:v>-97.614181204485874</c:v>
                </c:pt>
                <c:pt idx="944">
                  <c:v>-97.937180436694817</c:v>
                </c:pt>
                <c:pt idx="945">
                  <c:v>-97.733670016946292</c:v>
                </c:pt>
                <c:pt idx="946">
                  <c:v>-98.025980176789844</c:v>
                </c:pt>
                <c:pt idx="947">
                  <c:v>-97.493110672774279</c:v>
                </c:pt>
                <c:pt idx="948">
                  <c:v>-98.013049269002408</c:v>
                </c:pt>
                <c:pt idx="949">
                  <c:v>-97.88998492354466</c:v>
                </c:pt>
                <c:pt idx="950">
                  <c:v>-97.451539145486166</c:v>
                </c:pt>
                <c:pt idx="951">
                  <c:v>-97.647913889794395</c:v>
                </c:pt>
                <c:pt idx="952">
                  <c:v>-97.592262954838986</c:v>
                </c:pt>
                <c:pt idx="953">
                  <c:v>-97.839608071427193</c:v>
                </c:pt>
                <c:pt idx="954">
                  <c:v>-97.622630684923308</c:v>
                </c:pt>
                <c:pt idx="955">
                  <c:v>-97.879434003517176</c:v>
                </c:pt>
                <c:pt idx="956">
                  <c:v>-97.747320240858571</c:v>
                </c:pt>
                <c:pt idx="957">
                  <c:v>-97.726630408296998</c:v>
                </c:pt>
                <c:pt idx="958">
                  <c:v>-97.804905912785301</c:v>
                </c:pt>
                <c:pt idx="959">
                  <c:v>-97.673489446421229</c:v>
                </c:pt>
                <c:pt idx="960">
                  <c:v>-97.958724783698685</c:v>
                </c:pt>
                <c:pt idx="961">
                  <c:v>-97.595527858190493</c:v>
                </c:pt>
                <c:pt idx="962">
                  <c:v>-97.661841815955725</c:v>
                </c:pt>
                <c:pt idx="963">
                  <c:v>-97.788360055950434</c:v>
                </c:pt>
                <c:pt idx="964">
                  <c:v>-97.762857942844079</c:v>
                </c:pt>
                <c:pt idx="965">
                  <c:v>-97.862048468576077</c:v>
                </c:pt>
                <c:pt idx="966">
                  <c:v>-97.802676744211354</c:v>
                </c:pt>
                <c:pt idx="967">
                  <c:v>-97.606449670576694</c:v>
                </c:pt>
                <c:pt idx="968">
                  <c:v>-97.875366559808867</c:v>
                </c:pt>
                <c:pt idx="969">
                  <c:v>-98.005265502958252</c:v>
                </c:pt>
                <c:pt idx="970">
                  <c:v>-97.485854239315159</c:v>
                </c:pt>
                <c:pt idx="971">
                  <c:v>-97.597067165735467</c:v>
                </c:pt>
                <c:pt idx="972">
                  <c:v>-97.810865285460721</c:v>
                </c:pt>
                <c:pt idx="973">
                  <c:v>-97.538406223023728</c:v>
                </c:pt>
                <c:pt idx="974">
                  <c:v>-97.674027158787823</c:v>
                </c:pt>
                <c:pt idx="975">
                  <c:v>-97.943623307602422</c:v>
                </c:pt>
                <c:pt idx="976">
                  <c:v>-97.603418023078049</c:v>
                </c:pt>
                <c:pt idx="977">
                  <c:v>-97.541699848715353</c:v>
                </c:pt>
                <c:pt idx="978">
                  <c:v>-97.732719071711387</c:v>
                </c:pt>
                <c:pt idx="979">
                  <c:v>-97.66592698346679</c:v>
                </c:pt>
                <c:pt idx="980">
                  <c:v>-97.615348033933685</c:v>
                </c:pt>
                <c:pt idx="981">
                  <c:v>-97.75832845467427</c:v>
                </c:pt>
                <c:pt idx="982">
                  <c:v>-97.806416938500689</c:v>
                </c:pt>
                <c:pt idx="983">
                  <c:v>-97.800138438034509</c:v>
                </c:pt>
                <c:pt idx="984">
                  <c:v>-97.656413205732363</c:v>
                </c:pt>
                <c:pt idx="985">
                  <c:v>-97.755343003025999</c:v>
                </c:pt>
                <c:pt idx="986">
                  <c:v>-97.894661043474301</c:v>
                </c:pt>
                <c:pt idx="987">
                  <c:v>-98.029276790410961</c:v>
                </c:pt>
                <c:pt idx="988">
                  <c:v>-97.911090217912559</c:v>
                </c:pt>
                <c:pt idx="989">
                  <c:v>-97.812122440164586</c:v>
                </c:pt>
                <c:pt idx="990">
                  <c:v>-97.824754007789437</c:v>
                </c:pt>
                <c:pt idx="991">
                  <c:v>-98.098304561184975</c:v>
                </c:pt>
                <c:pt idx="992">
                  <c:v>-98.015849221732367</c:v>
                </c:pt>
                <c:pt idx="993">
                  <c:v>-97.656473785247385</c:v>
                </c:pt>
                <c:pt idx="994">
                  <c:v>-97.408080097949593</c:v>
                </c:pt>
                <c:pt idx="995">
                  <c:v>-98.117025951479008</c:v>
                </c:pt>
                <c:pt idx="996">
                  <c:v>-97.863198503381341</c:v>
                </c:pt>
                <c:pt idx="997">
                  <c:v>-97.645241473269067</c:v>
                </c:pt>
                <c:pt idx="998">
                  <c:v>-97.566899632338902</c:v>
                </c:pt>
                <c:pt idx="999">
                  <c:v>-98.12332261325426</c:v>
                </c:pt>
                <c:pt idx="1000">
                  <c:v>-97.861012690485566</c:v>
                </c:pt>
                <c:pt idx="1001">
                  <c:v>-97.835836732296883</c:v>
                </c:pt>
                <c:pt idx="1002">
                  <c:v>-97.801819380414074</c:v>
                </c:pt>
                <c:pt idx="1003">
                  <c:v>-97.790432363375245</c:v>
                </c:pt>
                <c:pt idx="1004">
                  <c:v>-97.805612101176195</c:v>
                </c:pt>
                <c:pt idx="1005">
                  <c:v>-97.796309236533617</c:v>
                </c:pt>
                <c:pt idx="1006">
                  <c:v>-97.568228361464804</c:v>
                </c:pt>
                <c:pt idx="1007">
                  <c:v>-98.059499967972812</c:v>
                </c:pt>
                <c:pt idx="1008">
                  <c:v>-97.555755706868354</c:v>
                </c:pt>
                <c:pt idx="1009">
                  <c:v>-97.652162712307771</c:v>
                </c:pt>
                <c:pt idx="1010">
                  <c:v>-97.972264207381656</c:v>
                </c:pt>
                <c:pt idx="1011">
                  <c:v>-97.570476376550602</c:v>
                </c:pt>
                <c:pt idx="1012">
                  <c:v>-97.884615520356931</c:v>
                </c:pt>
                <c:pt idx="1013">
                  <c:v>-97.611637809609434</c:v>
                </c:pt>
                <c:pt idx="1014">
                  <c:v>-97.745576823847401</c:v>
                </c:pt>
                <c:pt idx="1015">
                  <c:v>-97.384635133477047</c:v>
                </c:pt>
                <c:pt idx="1016">
                  <c:v>-97.834522108041895</c:v>
                </c:pt>
                <c:pt idx="1017">
                  <c:v>-97.82821790492153</c:v>
                </c:pt>
                <c:pt idx="1018">
                  <c:v>-97.959566156285675</c:v>
                </c:pt>
                <c:pt idx="1019">
                  <c:v>-97.819038018701391</c:v>
                </c:pt>
                <c:pt idx="1020">
                  <c:v>-97.955907515517481</c:v>
                </c:pt>
                <c:pt idx="1021">
                  <c:v>-97.558689438937833</c:v>
                </c:pt>
                <c:pt idx="1022">
                  <c:v>-97.850088541692472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7D-4766-ABD5-1A0512131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779464"/>
        <c:axId val="606775856"/>
      </c:scatterChart>
      <c:valAx>
        <c:axId val="606779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Frequency</a:t>
                </a:r>
                <a:r>
                  <a:rPr lang="en-US" sz="1800" baseline="0" dirty="0"/>
                  <a:t> [Hz]</a:t>
                </a:r>
                <a:endParaRPr lang="bg-BG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775856"/>
        <c:crosses val="autoZero"/>
        <c:crossBetween val="midCat"/>
      </c:valAx>
      <c:valAx>
        <c:axId val="606775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intensity [dB]</a:t>
                </a:r>
                <a:endParaRPr lang="bg-BG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779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Strongest</a:t>
            </a:r>
            <a:r>
              <a:rPr lang="en-US" sz="2400" b="1" baseline="0" dirty="0"/>
              <a:t> vs Weakest vs Hristo</a:t>
            </a:r>
          </a:p>
        </c:rich>
      </c:tx>
      <c:layout>
        <c:manualLayout>
          <c:xMode val="edge"/>
          <c:yMode val="edge"/>
          <c:x val="0.264525371828521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0"/>
              <c:layout>
                <c:manualLayout>
                  <c:x val="-7.4454419121864918E-3"/>
                  <c:y val="3.979863769576532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Weakest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74A-465F-9847-CB7A36A96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[Vsichki.xlsx]Лист8!$AF$5:$AF$1027</c:f>
              <c:numCache>
                <c:formatCode>General</c:formatCode>
                <c:ptCount val="1023"/>
                <c:pt idx="0">
                  <c:v>21.533203</c:v>
                </c:pt>
                <c:pt idx="1">
                  <c:v>43.066406000000001</c:v>
                </c:pt>
                <c:pt idx="2">
                  <c:v>64.599609000000001</c:v>
                </c:pt>
                <c:pt idx="3">
                  <c:v>86.132812000000001</c:v>
                </c:pt>
                <c:pt idx="4">
                  <c:v>107.666016</c:v>
                </c:pt>
                <c:pt idx="5">
                  <c:v>129.199219</c:v>
                </c:pt>
                <c:pt idx="6">
                  <c:v>150.73242200000001</c:v>
                </c:pt>
                <c:pt idx="7">
                  <c:v>172.265625</c:v>
                </c:pt>
                <c:pt idx="8">
                  <c:v>193.79882799999999</c:v>
                </c:pt>
                <c:pt idx="9">
                  <c:v>215.332031</c:v>
                </c:pt>
                <c:pt idx="10">
                  <c:v>236.86523399999999</c:v>
                </c:pt>
                <c:pt idx="11">
                  <c:v>258.398438</c:v>
                </c:pt>
                <c:pt idx="12">
                  <c:v>279.93164100000001</c:v>
                </c:pt>
                <c:pt idx="13">
                  <c:v>301.46484400000003</c:v>
                </c:pt>
                <c:pt idx="14">
                  <c:v>322.99804699999999</c:v>
                </c:pt>
                <c:pt idx="15">
                  <c:v>344.53125</c:v>
                </c:pt>
                <c:pt idx="16">
                  <c:v>366.06445300000001</c:v>
                </c:pt>
                <c:pt idx="17">
                  <c:v>387.59765599999997</c:v>
                </c:pt>
                <c:pt idx="18">
                  <c:v>409.13085899999999</c:v>
                </c:pt>
                <c:pt idx="19">
                  <c:v>430.664062</c:v>
                </c:pt>
                <c:pt idx="20">
                  <c:v>452.19726600000001</c:v>
                </c:pt>
                <c:pt idx="21">
                  <c:v>473.73046900000003</c:v>
                </c:pt>
                <c:pt idx="22">
                  <c:v>495.26367199999999</c:v>
                </c:pt>
                <c:pt idx="23">
                  <c:v>516.796875</c:v>
                </c:pt>
                <c:pt idx="24">
                  <c:v>538.33007799999996</c:v>
                </c:pt>
                <c:pt idx="25">
                  <c:v>559.86328100000003</c:v>
                </c:pt>
                <c:pt idx="26">
                  <c:v>581.39648399999999</c:v>
                </c:pt>
                <c:pt idx="27">
                  <c:v>602.92968800000006</c:v>
                </c:pt>
                <c:pt idx="28">
                  <c:v>624.46289100000001</c:v>
                </c:pt>
                <c:pt idx="29">
                  <c:v>645.99609399999997</c:v>
                </c:pt>
                <c:pt idx="30">
                  <c:v>667.52929700000004</c:v>
                </c:pt>
                <c:pt idx="31">
                  <c:v>689.0625</c:v>
                </c:pt>
                <c:pt idx="32">
                  <c:v>710.59570299999996</c:v>
                </c:pt>
                <c:pt idx="33">
                  <c:v>732.12890600000003</c:v>
                </c:pt>
                <c:pt idx="34">
                  <c:v>753.66210899999999</c:v>
                </c:pt>
                <c:pt idx="35">
                  <c:v>775.19531199999994</c:v>
                </c:pt>
                <c:pt idx="36">
                  <c:v>796.72851600000001</c:v>
                </c:pt>
                <c:pt idx="37">
                  <c:v>818.26171899999997</c:v>
                </c:pt>
                <c:pt idx="38">
                  <c:v>839.79492200000004</c:v>
                </c:pt>
                <c:pt idx="39">
                  <c:v>861.328125</c:v>
                </c:pt>
                <c:pt idx="40">
                  <c:v>882.86132799999996</c:v>
                </c:pt>
                <c:pt idx="41">
                  <c:v>904.39453100000003</c:v>
                </c:pt>
                <c:pt idx="42">
                  <c:v>925.92773399999999</c:v>
                </c:pt>
                <c:pt idx="43">
                  <c:v>947.46093800000006</c:v>
                </c:pt>
                <c:pt idx="44">
                  <c:v>968.99414100000001</c:v>
                </c:pt>
                <c:pt idx="45">
                  <c:v>990.52734399999997</c:v>
                </c:pt>
                <c:pt idx="46">
                  <c:v>1012.060547</c:v>
                </c:pt>
                <c:pt idx="47">
                  <c:v>1033.59375</c:v>
                </c:pt>
                <c:pt idx="48">
                  <c:v>1055.126953</c:v>
                </c:pt>
                <c:pt idx="49">
                  <c:v>1076.6601559999999</c:v>
                </c:pt>
                <c:pt idx="50">
                  <c:v>1098.1933590000001</c:v>
                </c:pt>
                <c:pt idx="51">
                  <c:v>1119.7265620000001</c:v>
                </c:pt>
                <c:pt idx="52">
                  <c:v>1141.2597659999999</c:v>
                </c:pt>
                <c:pt idx="53">
                  <c:v>1162.7929690000001</c:v>
                </c:pt>
                <c:pt idx="54">
                  <c:v>1184.326172</c:v>
                </c:pt>
                <c:pt idx="55">
                  <c:v>1205.859375</c:v>
                </c:pt>
                <c:pt idx="56">
                  <c:v>1227.392578</c:v>
                </c:pt>
                <c:pt idx="57">
                  <c:v>1248.9257809999999</c:v>
                </c:pt>
                <c:pt idx="58">
                  <c:v>1270.4589840000001</c:v>
                </c:pt>
                <c:pt idx="59">
                  <c:v>1291.9921879999999</c:v>
                </c:pt>
                <c:pt idx="60">
                  <c:v>1313.5253909999999</c:v>
                </c:pt>
                <c:pt idx="61">
                  <c:v>1335.0585940000001</c:v>
                </c:pt>
                <c:pt idx="62">
                  <c:v>1356.591797</c:v>
                </c:pt>
                <c:pt idx="63">
                  <c:v>1378.125</c:v>
                </c:pt>
                <c:pt idx="64">
                  <c:v>1399.658203</c:v>
                </c:pt>
                <c:pt idx="65">
                  <c:v>1421.1914059999999</c:v>
                </c:pt>
                <c:pt idx="66">
                  <c:v>1442.7246090000001</c:v>
                </c:pt>
                <c:pt idx="67">
                  <c:v>1464.2578120000001</c:v>
                </c:pt>
                <c:pt idx="68">
                  <c:v>1485.7910159999999</c:v>
                </c:pt>
                <c:pt idx="69">
                  <c:v>1507.3242190000001</c:v>
                </c:pt>
                <c:pt idx="70">
                  <c:v>1528.857422</c:v>
                </c:pt>
                <c:pt idx="71">
                  <c:v>1550.390625</c:v>
                </c:pt>
                <c:pt idx="72">
                  <c:v>1571.923828</c:v>
                </c:pt>
                <c:pt idx="73">
                  <c:v>1593.4570309999999</c:v>
                </c:pt>
                <c:pt idx="74">
                  <c:v>1614.9902340000001</c:v>
                </c:pt>
                <c:pt idx="75">
                  <c:v>1636.5234379999999</c:v>
                </c:pt>
                <c:pt idx="76">
                  <c:v>1658.0566409999999</c:v>
                </c:pt>
                <c:pt idx="77">
                  <c:v>1679.5898440000001</c:v>
                </c:pt>
                <c:pt idx="78">
                  <c:v>1701.123047</c:v>
                </c:pt>
                <c:pt idx="79">
                  <c:v>1722.65625</c:v>
                </c:pt>
                <c:pt idx="80">
                  <c:v>1744.189453</c:v>
                </c:pt>
                <c:pt idx="81">
                  <c:v>1765.7226559999999</c:v>
                </c:pt>
                <c:pt idx="82">
                  <c:v>1787.2558590000001</c:v>
                </c:pt>
                <c:pt idx="83">
                  <c:v>1808.7890620000001</c:v>
                </c:pt>
                <c:pt idx="84">
                  <c:v>1830.3222659999999</c:v>
                </c:pt>
                <c:pt idx="85">
                  <c:v>1851.8554690000001</c:v>
                </c:pt>
                <c:pt idx="86">
                  <c:v>1873.388672</c:v>
                </c:pt>
                <c:pt idx="87">
                  <c:v>1894.921875</c:v>
                </c:pt>
                <c:pt idx="88">
                  <c:v>1916.455078</c:v>
                </c:pt>
                <c:pt idx="89">
                  <c:v>1937.9882809999999</c:v>
                </c:pt>
                <c:pt idx="90">
                  <c:v>1959.5214840000001</c:v>
                </c:pt>
                <c:pt idx="91">
                  <c:v>1981.0546879999999</c:v>
                </c:pt>
                <c:pt idx="92">
                  <c:v>2002.5878909999999</c:v>
                </c:pt>
                <c:pt idx="93">
                  <c:v>2024.1210940000001</c:v>
                </c:pt>
                <c:pt idx="94">
                  <c:v>2045.654297</c:v>
                </c:pt>
                <c:pt idx="95">
                  <c:v>2067.1875</c:v>
                </c:pt>
                <c:pt idx="96">
                  <c:v>2088.720703</c:v>
                </c:pt>
                <c:pt idx="97">
                  <c:v>2110.2539059999999</c:v>
                </c:pt>
                <c:pt idx="98">
                  <c:v>2131.7871089999999</c:v>
                </c:pt>
                <c:pt idx="99">
                  <c:v>2153.3203119999998</c:v>
                </c:pt>
                <c:pt idx="100">
                  <c:v>2174.8535160000001</c:v>
                </c:pt>
                <c:pt idx="101">
                  <c:v>2196.3867190000001</c:v>
                </c:pt>
                <c:pt idx="102">
                  <c:v>2217.919922</c:v>
                </c:pt>
                <c:pt idx="103">
                  <c:v>2239.453125</c:v>
                </c:pt>
                <c:pt idx="104">
                  <c:v>2260.986328</c:v>
                </c:pt>
                <c:pt idx="105">
                  <c:v>2282.5195309999999</c:v>
                </c:pt>
                <c:pt idx="106">
                  <c:v>2304.0527339999999</c:v>
                </c:pt>
                <c:pt idx="107">
                  <c:v>2325.5859380000002</c:v>
                </c:pt>
                <c:pt idx="108">
                  <c:v>2347.1191410000001</c:v>
                </c:pt>
                <c:pt idx="109">
                  <c:v>2368.6523440000001</c:v>
                </c:pt>
                <c:pt idx="110">
                  <c:v>2390.185547</c:v>
                </c:pt>
                <c:pt idx="111">
                  <c:v>2411.71875</c:v>
                </c:pt>
                <c:pt idx="112">
                  <c:v>2433.251953</c:v>
                </c:pt>
                <c:pt idx="113">
                  <c:v>2454.7851559999999</c:v>
                </c:pt>
                <c:pt idx="114">
                  <c:v>2476.3183589999999</c:v>
                </c:pt>
                <c:pt idx="115">
                  <c:v>2497.8515619999998</c:v>
                </c:pt>
                <c:pt idx="116">
                  <c:v>2519.3847660000001</c:v>
                </c:pt>
                <c:pt idx="117">
                  <c:v>2540.9179690000001</c:v>
                </c:pt>
                <c:pt idx="118">
                  <c:v>2562.451172</c:v>
                </c:pt>
                <c:pt idx="119">
                  <c:v>2583.984375</c:v>
                </c:pt>
                <c:pt idx="120">
                  <c:v>2605.517578</c:v>
                </c:pt>
                <c:pt idx="121">
                  <c:v>2627.0507809999999</c:v>
                </c:pt>
                <c:pt idx="122">
                  <c:v>2648.5839839999999</c:v>
                </c:pt>
                <c:pt idx="123">
                  <c:v>2670.1171880000002</c:v>
                </c:pt>
                <c:pt idx="124">
                  <c:v>2691.6503910000001</c:v>
                </c:pt>
                <c:pt idx="125">
                  <c:v>2713.1835940000001</c:v>
                </c:pt>
                <c:pt idx="126">
                  <c:v>2734.716797</c:v>
                </c:pt>
                <c:pt idx="127">
                  <c:v>2756.25</c:v>
                </c:pt>
                <c:pt idx="128">
                  <c:v>2777.783203</c:v>
                </c:pt>
                <c:pt idx="129">
                  <c:v>2799.3164059999999</c:v>
                </c:pt>
                <c:pt idx="130">
                  <c:v>2820.8496089999999</c:v>
                </c:pt>
                <c:pt idx="131">
                  <c:v>2842.3828119999998</c:v>
                </c:pt>
                <c:pt idx="132">
                  <c:v>2863.9160160000001</c:v>
                </c:pt>
                <c:pt idx="133">
                  <c:v>2885.4492190000001</c:v>
                </c:pt>
                <c:pt idx="134">
                  <c:v>2906.982422</c:v>
                </c:pt>
                <c:pt idx="135">
                  <c:v>2928.515625</c:v>
                </c:pt>
                <c:pt idx="136">
                  <c:v>2950.048828</c:v>
                </c:pt>
                <c:pt idx="137">
                  <c:v>2971.5820309999999</c:v>
                </c:pt>
                <c:pt idx="138">
                  <c:v>2993.1152339999999</c:v>
                </c:pt>
                <c:pt idx="139">
                  <c:v>3014.6484380000002</c:v>
                </c:pt>
                <c:pt idx="140">
                  <c:v>3036.1816410000001</c:v>
                </c:pt>
                <c:pt idx="141">
                  <c:v>3057.7148440000001</c:v>
                </c:pt>
                <c:pt idx="142">
                  <c:v>3079.248047</c:v>
                </c:pt>
                <c:pt idx="143">
                  <c:v>3100.78125</c:v>
                </c:pt>
                <c:pt idx="144">
                  <c:v>3122.314453</c:v>
                </c:pt>
                <c:pt idx="145">
                  <c:v>3143.8476559999999</c:v>
                </c:pt>
                <c:pt idx="146">
                  <c:v>3165.3808589999999</c:v>
                </c:pt>
                <c:pt idx="147">
                  <c:v>3186.9140619999998</c:v>
                </c:pt>
                <c:pt idx="148">
                  <c:v>3208.4472660000001</c:v>
                </c:pt>
                <c:pt idx="149">
                  <c:v>3229.9804690000001</c:v>
                </c:pt>
                <c:pt idx="150">
                  <c:v>3251.513672</c:v>
                </c:pt>
                <c:pt idx="151">
                  <c:v>3273.046875</c:v>
                </c:pt>
                <c:pt idx="152">
                  <c:v>3294.580078</c:v>
                </c:pt>
                <c:pt idx="153">
                  <c:v>3316.1132809999999</c:v>
                </c:pt>
                <c:pt idx="154">
                  <c:v>3337.6464839999999</c:v>
                </c:pt>
                <c:pt idx="155">
                  <c:v>3359.1796880000002</c:v>
                </c:pt>
                <c:pt idx="156">
                  <c:v>3380.7128910000001</c:v>
                </c:pt>
                <c:pt idx="157">
                  <c:v>3402.2460940000001</c:v>
                </c:pt>
                <c:pt idx="158">
                  <c:v>3423.779297</c:v>
                </c:pt>
                <c:pt idx="159">
                  <c:v>3445.3125</c:v>
                </c:pt>
                <c:pt idx="160">
                  <c:v>3466.845703</c:v>
                </c:pt>
                <c:pt idx="161">
                  <c:v>3488.3789059999999</c:v>
                </c:pt>
                <c:pt idx="162">
                  <c:v>3509.9121089999999</c:v>
                </c:pt>
                <c:pt idx="163">
                  <c:v>3531.4453119999998</c:v>
                </c:pt>
                <c:pt idx="164">
                  <c:v>3552.9785160000001</c:v>
                </c:pt>
                <c:pt idx="165">
                  <c:v>3574.5117190000001</c:v>
                </c:pt>
                <c:pt idx="166">
                  <c:v>3596.044922</c:v>
                </c:pt>
                <c:pt idx="167">
                  <c:v>3617.578125</c:v>
                </c:pt>
                <c:pt idx="168">
                  <c:v>3639.111328</c:v>
                </c:pt>
                <c:pt idx="169">
                  <c:v>3660.6445309999999</c:v>
                </c:pt>
                <c:pt idx="170">
                  <c:v>3682.1777339999999</c:v>
                </c:pt>
                <c:pt idx="171">
                  <c:v>3703.7109380000002</c:v>
                </c:pt>
                <c:pt idx="172">
                  <c:v>3725.2441410000001</c:v>
                </c:pt>
                <c:pt idx="173">
                  <c:v>3746.7773440000001</c:v>
                </c:pt>
                <c:pt idx="174">
                  <c:v>3768.310547</c:v>
                </c:pt>
                <c:pt idx="175">
                  <c:v>3789.84375</c:v>
                </c:pt>
                <c:pt idx="176">
                  <c:v>3811.376953</c:v>
                </c:pt>
                <c:pt idx="177">
                  <c:v>3832.9101559999999</c:v>
                </c:pt>
                <c:pt idx="178">
                  <c:v>3854.4433589999999</c:v>
                </c:pt>
                <c:pt idx="179">
                  <c:v>3875.9765619999998</c:v>
                </c:pt>
                <c:pt idx="180">
                  <c:v>3897.5097660000001</c:v>
                </c:pt>
                <c:pt idx="181">
                  <c:v>3919.0429690000001</c:v>
                </c:pt>
                <c:pt idx="182">
                  <c:v>3940.576172</c:v>
                </c:pt>
                <c:pt idx="183">
                  <c:v>3962.109375</c:v>
                </c:pt>
                <c:pt idx="184">
                  <c:v>3983.642578</c:v>
                </c:pt>
                <c:pt idx="185">
                  <c:v>4005.1757809999999</c:v>
                </c:pt>
                <c:pt idx="186">
                  <c:v>4026.7089839999999</c:v>
                </c:pt>
                <c:pt idx="187">
                  <c:v>4048.2421880000002</c:v>
                </c:pt>
                <c:pt idx="188">
                  <c:v>4069.7753910000001</c:v>
                </c:pt>
                <c:pt idx="189">
                  <c:v>4091.3085940000001</c:v>
                </c:pt>
                <c:pt idx="190">
                  <c:v>4112.841797</c:v>
                </c:pt>
                <c:pt idx="191">
                  <c:v>4134.375</c:v>
                </c:pt>
                <c:pt idx="192">
                  <c:v>4155.908203</c:v>
                </c:pt>
                <c:pt idx="193">
                  <c:v>4177.4414059999999</c:v>
                </c:pt>
                <c:pt idx="194">
                  <c:v>4198.9746089999999</c:v>
                </c:pt>
                <c:pt idx="195">
                  <c:v>4220.5078119999998</c:v>
                </c:pt>
                <c:pt idx="196">
                  <c:v>4242.0410160000001</c:v>
                </c:pt>
                <c:pt idx="197">
                  <c:v>4263.5742190000001</c:v>
                </c:pt>
                <c:pt idx="198">
                  <c:v>4285.107422</c:v>
                </c:pt>
                <c:pt idx="199">
                  <c:v>4306.640625</c:v>
                </c:pt>
                <c:pt idx="200">
                  <c:v>4328.173828</c:v>
                </c:pt>
                <c:pt idx="201">
                  <c:v>4349.7070309999999</c:v>
                </c:pt>
                <c:pt idx="202">
                  <c:v>4371.2402339999999</c:v>
                </c:pt>
                <c:pt idx="203">
                  <c:v>4392.7734380000002</c:v>
                </c:pt>
                <c:pt idx="204">
                  <c:v>4414.3066410000001</c:v>
                </c:pt>
                <c:pt idx="205">
                  <c:v>4435.8398440000001</c:v>
                </c:pt>
                <c:pt idx="206">
                  <c:v>4457.373047</c:v>
                </c:pt>
                <c:pt idx="207">
                  <c:v>4478.90625</c:v>
                </c:pt>
                <c:pt idx="208">
                  <c:v>4500.439453</c:v>
                </c:pt>
                <c:pt idx="209">
                  <c:v>4521.9726559999999</c:v>
                </c:pt>
                <c:pt idx="210">
                  <c:v>4543.5058589999999</c:v>
                </c:pt>
                <c:pt idx="211">
                  <c:v>4565.0390619999998</c:v>
                </c:pt>
                <c:pt idx="212">
                  <c:v>4586.5722660000001</c:v>
                </c:pt>
                <c:pt idx="213">
                  <c:v>4608.1054690000001</c:v>
                </c:pt>
                <c:pt idx="214">
                  <c:v>4629.638672</c:v>
                </c:pt>
                <c:pt idx="215">
                  <c:v>4651.171875</c:v>
                </c:pt>
                <c:pt idx="216">
                  <c:v>4672.705078</c:v>
                </c:pt>
                <c:pt idx="217">
                  <c:v>4694.2382809999999</c:v>
                </c:pt>
                <c:pt idx="218">
                  <c:v>4715.7714839999999</c:v>
                </c:pt>
                <c:pt idx="219">
                  <c:v>4737.3046880000002</c:v>
                </c:pt>
                <c:pt idx="220">
                  <c:v>4758.8378910000001</c:v>
                </c:pt>
                <c:pt idx="221">
                  <c:v>4780.3710940000001</c:v>
                </c:pt>
                <c:pt idx="222">
                  <c:v>4801.904297</c:v>
                </c:pt>
                <c:pt idx="223">
                  <c:v>4823.4375</c:v>
                </c:pt>
                <c:pt idx="224">
                  <c:v>4844.970703</c:v>
                </c:pt>
                <c:pt idx="225">
                  <c:v>4866.5039059999999</c:v>
                </c:pt>
                <c:pt idx="226">
                  <c:v>4888.0371089999999</c:v>
                </c:pt>
                <c:pt idx="227">
                  <c:v>4909.5703119999998</c:v>
                </c:pt>
                <c:pt idx="228">
                  <c:v>4931.1035160000001</c:v>
                </c:pt>
                <c:pt idx="229">
                  <c:v>4952.6367190000001</c:v>
                </c:pt>
                <c:pt idx="230">
                  <c:v>4974.169922</c:v>
                </c:pt>
                <c:pt idx="231">
                  <c:v>4995.703125</c:v>
                </c:pt>
                <c:pt idx="232">
                  <c:v>5017.236328</c:v>
                </c:pt>
                <c:pt idx="233">
                  <c:v>5038.7695309999999</c:v>
                </c:pt>
                <c:pt idx="234">
                  <c:v>5060.3027339999999</c:v>
                </c:pt>
                <c:pt idx="235">
                  <c:v>5081.8359380000002</c:v>
                </c:pt>
                <c:pt idx="236">
                  <c:v>5103.3691410000001</c:v>
                </c:pt>
                <c:pt idx="237">
                  <c:v>5124.9023440000001</c:v>
                </c:pt>
                <c:pt idx="238">
                  <c:v>5146.435547</c:v>
                </c:pt>
                <c:pt idx="239">
                  <c:v>5167.96875</c:v>
                </c:pt>
                <c:pt idx="240">
                  <c:v>5189.501953</c:v>
                </c:pt>
                <c:pt idx="241">
                  <c:v>5211.0351559999999</c:v>
                </c:pt>
                <c:pt idx="242">
                  <c:v>5232.5683589999999</c:v>
                </c:pt>
                <c:pt idx="243">
                  <c:v>5254.1015619999998</c:v>
                </c:pt>
                <c:pt idx="244">
                  <c:v>5275.6347660000001</c:v>
                </c:pt>
                <c:pt idx="245">
                  <c:v>5297.1679690000001</c:v>
                </c:pt>
                <c:pt idx="246">
                  <c:v>5318.701172</c:v>
                </c:pt>
                <c:pt idx="247">
                  <c:v>5340.234375</c:v>
                </c:pt>
                <c:pt idx="248">
                  <c:v>5361.767578</c:v>
                </c:pt>
                <c:pt idx="249">
                  <c:v>5383.3007809999999</c:v>
                </c:pt>
                <c:pt idx="250">
                  <c:v>5404.8339839999999</c:v>
                </c:pt>
                <c:pt idx="251">
                  <c:v>5426.3671880000002</c:v>
                </c:pt>
                <c:pt idx="252">
                  <c:v>5447.9003910000001</c:v>
                </c:pt>
                <c:pt idx="253">
                  <c:v>5469.4335940000001</c:v>
                </c:pt>
                <c:pt idx="254">
                  <c:v>5490.966797</c:v>
                </c:pt>
                <c:pt idx="255">
                  <c:v>5512.5</c:v>
                </c:pt>
                <c:pt idx="256">
                  <c:v>5534.033203</c:v>
                </c:pt>
                <c:pt idx="257">
                  <c:v>5555.5664059999999</c:v>
                </c:pt>
                <c:pt idx="258">
                  <c:v>5577.0996089999999</c:v>
                </c:pt>
                <c:pt idx="259">
                  <c:v>5598.6328119999998</c:v>
                </c:pt>
                <c:pt idx="260">
                  <c:v>5620.1660160000001</c:v>
                </c:pt>
                <c:pt idx="261">
                  <c:v>5641.6992190000001</c:v>
                </c:pt>
                <c:pt idx="262">
                  <c:v>5663.232422</c:v>
                </c:pt>
                <c:pt idx="263">
                  <c:v>5684.765625</c:v>
                </c:pt>
                <c:pt idx="264">
                  <c:v>5706.298828</c:v>
                </c:pt>
                <c:pt idx="265">
                  <c:v>5727.8320309999999</c:v>
                </c:pt>
                <c:pt idx="266">
                  <c:v>5749.3652339999999</c:v>
                </c:pt>
                <c:pt idx="267">
                  <c:v>5770.8984380000002</c:v>
                </c:pt>
                <c:pt idx="268">
                  <c:v>5792.4316410000001</c:v>
                </c:pt>
                <c:pt idx="269">
                  <c:v>5813.9648440000001</c:v>
                </c:pt>
                <c:pt idx="270">
                  <c:v>5835.498047</c:v>
                </c:pt>
                <c:pt idx="271">
                  <c:v>5857.03125</c:v>
                </c:pt>
                <c:pt idx="272">
                  <c:v>5878.564453</c:v>
                </c:pt>
                <c:pt idx="273">
                  <c:v>5900.0976559999999</c:v>
                </c:pt>
                <c:pt idx="274">
                  <c:v>5921.6308589999999</c:v>
                </c:pt>
                <c:pt idx="275">
                  <c:v>5943.1640619999998</c:v>
                </c:pt>
                <c:pt idx="276">
                  <c:v>5964.6972660000001</c:v>
                </c:pt>
                <c:pt idx="277">
                  <c:v>5986.2304690000001</c:v>
                </c:pt>
                <c:pt idx="278">
                  <c:v>6007.763672</c:v>
                </c:pt>
                <c:pt idx="279">
                  <c:v>6029.296875</c:v>
                </c:pt>
                <c:pt idx="280">
                  <c:v>6050.830078</c:v>
                </c:pt>
                <c:pt idx="281">
                  <c:v>6072.3632809999999</c:v>
                </c:pt>
                <c:pt idx="282">
                  <c:v>6093.8964839999999</c:v>
                </c:pt>
                <c:pt idx="283">
                  <c:v>6115.4296880000002</c:v>
                </c:pt>
                <c:pt idx="284">
                  <c:v>6136.9628910000001</c:v>
                </c:pt>
                <c:pt idx="285">
                  <c:v>6158.4960940000001</c:v>
                </c:pt>
                <c:pt idx="286">
                  <c:v>6180.029297</c:v>
                </c:pt>
                <c:pt idx="287">
                  <c:v>6201.5625</c:v>
                </c:pt>
                <c:pt idx="288">
                  <c:v>6223.095703</c:v>
                </c:pt>
                <c:pt idx="289">
                  <c:v>6244.6289059999999</c:v>
                </c:pt>
                <c:pt idx="290">
                  <c:v>6266.1621089999999</c:v>
                </c:pt>
                <c:pt idx="291">
                  <c:v>6287.6953119999998</c:v>
                </c:pt>
                <c:pt idx="292">
                  <c:v>6309.2285160000001</c:v>
                </c:pt>
                <c:pt idx="293">
                  <c:v>6330.7617190000001</c:v>
                </c:pt>
                <c:pt idx="294">
                  <c:v>6352.294922</c:v>
                </c:pt>
                <c:pt idx="295">
                  <c:v>6373.828125</c:v>
                </c:pt>
                <c:pt idx="296">
                  <c:v>6395.361328</c:v>
                </c:pt>
                <c:pt idx="297">
                  <c:v>6416.8945309999999</c:v>
                </c:pt>
                <c:pt idx="298">
                  <c:v>6438.4277339999999</c:v>
                </c:pt>
                <c:pt idx="299">
                  <c:v>6459.9609380000002</c:v>
                </c:pt>
                <c:pt idx="300">
                  <c:v>6481.4941410000001</c:v>
                </c:pt>
                <c:pt idx="301">
                  <c:v>6503.0273440000001</c:v>
                </c:pt>
                <c:pt idx="302">
                  <c:v>6524.560547</c:v>
                </c:pt>
                <c:pt idx="303">
                  <c:v>6546.09375</c:v>
                </c:pt>
                <c:pt idx="304">
                  <c:v>6567.626953</c:v>
                </c:pt>
                <c:pt idx="305">
                  <c:v>6589.1601559999999</c:v>
                </c:pt>
                <c:pt idx="306">
                  <c:v>6610.6933589999999</c:v>
                </c:pt>
                <c:pt idx="307">
                  <c:v>6632.2265619999998</c:v>
                </c:pt>
                <c:pt idx="308">
                  <c:v>6653.7597660000001</c:v>
                </c:pt>
                <c:pt idx="309">
                  <c:v>6675.2929690000001</c:v>
                </c:pt>
                <c:pt idx="310">
                  <c:v>6696.826172</c:v>
                </c:pt>
                <c:pt idx="311">
                  <c:v>6718.359375</c:v>
                </c:pt>
                <c:pt idx="312">
                  <c:v>6739.892578</c:v>
                </c:pt>
                <c:pt idx="313">
                  <c:v>6761.4257809999999</c:v>
                </c:pt>
                <c:pt idx="314">
                  <c:v>6782.9589839999999</c:v>
                </c:pt>
                <c:pt idx="315">
                  <c:v>6804.4921880000002</c:v>
                </c:pt>
                <c:pt idx="316">
                  <c:v>6826.0253910000001</c:v>
                </c:pt>
                <c:pt idx="317">
                  <c:v>6847.5585940000001</c:v>
                </c:pt>
                <c:pt idx="318">
                  <c:v>6869.091797</c:v>
                </c:pt>
                <c:pt idx="319">
                  <c:v>6890.625</c:v>
                </c:pt>
                <c:pt idx="320">
                  <c:v>6912.158203</c:v>
                </c:pt>
                <c:pt idx="321">
                  <c:v>6933.6914059999999</c:v>
                </c:pt>
                <c:pt idx="322">
                  <c:v>6955.2246089999999</c:v>
                </c:pt>
                <c:pt idx="323">
                  <c:v>6976.7578119999998</c:v>
                </c:pt>
                <c:pt idx="324">
                  <c:v>6998.2910160000001</c:v>
                </c:pt>
                <c:pt idx="325">
                  <c:v>7019.8242190000001</c:v>
                </c:pt>
                <c:pt idx="326">
                  <c:v>7041.357422</c:v>
                </c:pt>
                <c:pt idx="327">
                  <c:v>7062.890625</c:v>
                </c:pt>
                <c:pt idx="328">
                  <c:v>7084.423828</c:v>
                </c:pt>
                <c:pt idx="329">
                  <c:v>7105.9570309999999</c:v>
                </c:pt>
                <c:pt idx="330">
                  <c:v>7127.4902339999999</c:v>
                </c:pt>
                <c:pt idx="331">
                  <c:v>7149.0234380000002</c:v>
                </c:pt>
                <c:pt idx="332">
                  <c:v>7170.5566410000001</c:v>
                </c:pt>
                <c:pt idx="333">
                  <c:v>7192.0898440000001</c:v>
                </c:pt>
                <c:pt idx="334">
                  <c:v>7213.623047</c:v>
                </c:pt>
                <c:pt idx="335">
                  <c:v>7235.15625</c:v>
                </c:pt>
                <c:pt idx="336">
                  <c:v>7256.689453</c:v>
                </c:pt>
                <c:pt idx="337">
                  <c:v>7278.2226559999999</c:v>
                </c:pt>
                <c:pt idx="338">
                  <c:v>7299.7558589999999</c:v>
                </c:pt>
                <c:pt idx="339">
                  <c:v>7321.2890619999998</c:v>
                </c:pt>
                <c:pt idx="340">
                  <c:v>7342.8222660000001</c:v>
                </c:pt>
                <c:pt idx="341">
                  <c:v>7364.3554690000001</c:v>
                </c:pt>
                <c:pt idx="342">
                  <c:v>7385.888672</c:v>
                </c:pt>
                <c:pt idx="343">
                  <c:v>7407.421875</c:v>
                </c:pt>
                <c:pt idx="344">
                  <c:v>7428.955078</c:v>
                </c:pt>
                <c:pt idx="345">
                  <c:v>7450.4882809999999</c:v>
                </c:pt>
                <c:pt idx="346">
                  <c:v>7472.0214839999999</c:v>
                </c:pt>
                <c:pt idx="347">
                  <c:v>7493.5546880000002</c:v>
                </c:pt>
                <c:pt idx="348">
                  <c:v>7515.0878910000001</c:v>
                </c:pt>
                <c:pt idx="349">
                  <c:v>7536.6210940000001</c:v>
                </c:pt>
                <c:pt idx="350">
                  <c:v>7558.154297</c:v>
                </c:pt>
                <c:pt idx="351">
                  <c:v>7579.6875</c:v>
                </c:pt>
                <c:pt idx="352">
                  <c:v>7601.220703</c:v>
                </c:pt>
                <c:pt idx="353">
                  <c:v>7622.7539059999999</c:v>
                </c:pt>
                <c:pt idx="354">
                  <c:v>7644.2871089999999</c:v>
                </c:pt>
                <c:pt idx="355">
                  <c:v>7665.8203119999998</c:v>
                </c:pt>
                <c:pt idx="356">
                  <c:v>7687.3535160000001</c:v>
                </c:pt>
                <c:pt idx="357">
                  <c:v>7708.8867190000001</c:v>
                </c:pt>
                <c:pt idx="358">
                  <c:v>7730.419922</c:v>
                </c:pt>
                <c:pt idx="359">
                  <c:v>7751.953125</c:v>
                </c:pt>
                <c:pt idx="360">
                  <c:v>7773.486328</c:v>
                </c:pt>
                <c:pt idx="361">
                  <c:v>7795.0195309999999</c:v>
                </c:pt>
                <c:pt idx="362">
                  <c:v>7816.5527339999999</c:v>
                </c:pt>
                <c:pt idx="363">
                  <c:v>7838.0859380000002</c:v>
                </c:pt>
                <c:pt idx="364">
                  <c:v>7859.6191410000001</c:v>
                </c:pt>
                <c:pt idx="365">
                  <c:v>7881.1523440000001</c:v>
                </c:pt>
                <c:pt idx="366">
                  <c:v>7902.685547</c:v>
                </c:pt>
                <c:pt idx="367">
                  <c:v>7924.21875</c:v>
                </c:pt>
                <c:pt idx="368">
                  <c:v>7945.751953</c:v>
                </c:pt>
                <c:pt idx="369">
                  <c:v>7967.2851559999999</c:v>
                </c:pt>
                <c:pt idx="370">
                  <c:v>7988.8183589999999</c:v>
                </c:pt>
                <c:pt idx="371">
                  <c:v>8010.3515619999998</c:v>
                </c:pt>
                <c:pt idx="372">
                  <c:v>8031.8847660000001</c:v>
                </c:pt>
                <c:pt idx="373">
                  <c:v>8053.4179690000001</c:v>
                </c:pt>
                <c:pt idx="374">
                  <c:v>8074.951172</c:v>
                </c:pt>
                <c:pt idx="375">
                  <c:v>8096.484375</c:v>
                </c:pt>
                <c:pt idx="376">
                  <c:v>8118.017578</c:v>
                </c:pt>
                <c:pt idx="377">
                  <c:v>8139.5507809999999</c:v>
                </c:pt>
                <c:pt idx="378">
                  <c:v>8161.0839839999999</c:v>
                </c:pt>
                <c:pt idx="379">
                  <c:v>8182.6171880000002</c:v>
                </c:pt>
                <c:pt idx="380">
                  <c:v>8204.1503909999992</c:v>
                </c:pt>
                <c:pt idx="381">
                  <c:v>8225.6835940000001</c:v>
                </c:pt>
                <c:pt idx="382">
                  <c:v>8247.2167969999991</c:v>
                </c:pt>
                <c:pt idx="383">
                  <c:v>8268.75</c:v>
                </c:pt>
                <c:pt idx="384">
                  <c:v>8290.2832030000009</c:v>
                </c:pt>
                <c:pt idx="385">
                  <c:v>8311.8164059999999</c:v>
                </c:pt>
                <c:pt idx="386">
                  <c:v>8333.3496090000008</c:v>
                </c:pt>
                <c:pt idx="387">
                  <c:v>8354.8828119999998</c:v>
                </c:pt>
                <c:pt idx="388">
                  <c:v>8376.4160159999992</c:v>
                </c:pt>
                <c:pt idx="389">
                  <c:v>8397.9492190000001</c:v>
                </c:pt>
                <c:pt idx="390">
                  <c:v>8419.4824219999991</c:v>
                </c:pt>
                <c:pt idx="391">
                  <c:v>8441.015625</c:v>
                </c:pt>
                <c:pt idx="392">
                  <c:v>8462.5488280000009</c:v>
                </c:pt>
                <c:pt idx="393">
                  <c:v>8484.0820309999999</c:v>
                </c:pt>
                <c:pt idx="394">
                  <c:v>8505.6152340000008</c:v>
                </c:pt>
                <c:pt idx="395">
                  <c:v>8527.1484380000002</c:v>
                </c:pt>
                <c:pt idx="396">
                  <c:v>8548.6816409999992</c:v>
                </c:pt>
                <c:pt idx="397">
                  <c:v>8570.2148440000001</c:v>
                </c:pt>
                <c:pt idx="398">
                  <c:v>8591.7480469999991</c:v>
                </c:pt>
                <c:pt idx="399">
                  <c:v>8613.28125</c:v>
                </c:pt>
                <c:pt idx="400">
                  <c:v>8634.8144530000009</c:v>
                </c:pt>
                <c:pt idx="401">
                  <c:v>8656.3476559999999</c:v>
                </c:pt>
                <c:pt idx="402">
                  <c:v>8677.8808590000008</c:v>
                </c:pt>
                <c:pt idx="403">
                  <c:v>8699.4140619999998</c:v>
                </c:pt>
                <c:pt idx="404">
                  <c:v>8720.9472659999992</c:v>
                </c:pt>
                <c:pt idx="405">
                  <c:v>8742.4804690000001</c:v>
                </c:pt>
                <c:pt idx="406">
                  <c:v>8764.0136719999991</c:v>
                </c:pt>
                <c:pt idx="407">
                  <c:v>8785.546875</c:v>
                </c:pt>
                <c:pt idx="408">
                  <c:v>8807.0800780000009</c:v>
                </c:pt>
                <c:pt idx="409">
                  <c:v>8828.6132809999999</c:v>
                </c:pt>
                <c:pt idx="410">
                  <c:v>8850.1464840000008</c:v>
                </c:pt>
                <c:pt idx="411">
                  <c:v>8871.6796880000002</c:v>
                </c:pt>
                <c:pt idx="412">
                  <c:v>8893.2128909999992</c:v>
                </c:pt>
                <c:pt idx="413">
                  <c:v>8914.7460940000001</c:v>
                </c:pt>
                <c:pt idx="414">
                  <c:v>8936.2792969999991</c:v>
                </c:pt>
                <c:pt idx="415">
                  <c:v>8957.8125</c:v>
                </c:pt>
                <c:pt idx="416">
                  <c:v>8979.3457030000009</c:v>
                </c:pt>
                <c:pt idx="417">
                  <c:v>9000.8789059999999</c:v>
                </c:pt>
                <c:pt idx="418">
                  <c:v>9022.4121090000008</c:v>
                </c:pt>
                <c:pt idx="419">
                  <c:v>9043.9453119999998</c:v>
                </c:pt>
                <c:pt idx="420">
                  <c:v>9065.4785159999992</c:v>
                </c:pt>
                <c:pt idx="421">
                  <c:v>9087.0117190000001</c:v>
                </c:pt>
                <c:pt idx="422">
                  <c:v>9108.5449219999991</c:v>
                </c:pt>
                <c:pt idx="423">
                  <c:v>9130.078125</c:v>
                </c:pt>
                <c:pt idx="424">
                  <c:v>9151.6113280000009</c:v>
                </c:pt>
                <c:pt idx="425">
                  <c:v>9173.1445309999999</c:v>
                </c:pt>
                <c:pt idx="426">
                  <c:v>9194.6777340000008</c:v>
                </c:pt>
                <c:pt idx="427">
                  <c:v>9216.2109380000002</c:v>
                </c:pt>
                <c:pt idx="428">
                  <c:v>9237.7441409999992</c:v>
                </c:pt>
                <c:pt idx="429">
                  <c:v>9259.2773440000001</c:v>
                </c:pt>
                <c:pt idx="430">
                  <c:v>9280.8105469999991</c:v>
                </c:pt>
                <c:pt idx="431">
                  <c:v>9302.34375</c:v>
                </c:pt>
                <c:pt idx="432">
                  <c:v>9323.8769530000009</c:v>
                </c:pt>
                <c:pt idx="433">
                  <c:v>9345.4101559999999</c:v>
                </c:pt>
                <c:pt idx="434">
                  <c:v>9366.9433590000008</c:v>
                </c:pt>
                <c:pt idx="435">
                  <c:v>9388.4765619999998</c:v>
                </c:pt>
                <c:pt idx="436">
                  <c:v>9410.0097659999992</c:v>
                </c:pt>
                <c:pt idx="437">
                  <c:v>9431.5429690000001</c:v>
                </c:pt>
                <c:pt idx="438">
                  <c:v>9453.0761719999991</c:v>
                </c:pt>
                <c:pt idx="439">
                  <c:v>9474.609375</c:v>
                </c:pt>
                <c:pt idx="440">
                  <c:v>9496.1425780000009</c:v>
                </c:pt>
                <c:pt idx="441">
                  <c:v>9517.6757809999999</c:v>
                </c:pt>
                <c:pt idx="442">
                  <c:v>9539.2089840000008</c:v>
                </c:pt>
                <c:pt idx="443">
                  <c:v>9560.7421880000002</c:v>
                </c:pt>
                <c:pt idx="444">
                  <c:v>9582.2753909999992</c:v>
                </c:pt>
                <c:pt idx="445">
                  <c:v>9603.8085940000001</c:v>
                </c:pt>
                <c:pt idx="446">
                  <c:v>9625.3417969999991</c:v>
                </c:pt>
                <c:pt idx="447">
                  <c:v>9646.875</c:v>
                </c:pt>
                <c:pt idx="448">
                  <c:v>9668.4082030000009</c:v>
                </c:pt>
                <c:pt idx="449">
                  <c:v>9689.9414059999999</c:v>
                </c:pt>
                <c:pt idx="450">
                  <c:v>9711.4746090000008</c:v>
                </c:pt>
                <c:pt idx="451">
                  <c:v>9733.0078119999998</c:v>
                </c:pt>
                <c:pt idx="452">
                  <c:v>9754.5410159999992</c:v>
                </c:pt>
                <c:pt idx="453">
                  <c:v>9776.0742190000001</c:v>
                </c:pt>
                <c:pt idx="454">
                  <c:v>9797.6074219999991</c:v>
                </c:pt>
                <c:pt idx="455">
                  <c:v>9819.140625</c:v>
                </c:pt>
                <c:pt idx="456">
                  <c:v>9840.6738280000009</c:v>
                </c:pt>
                <c:pt idx="457">
                  <c:v>9862.2070309999999</c:v>
                </c:pt>
                <c:pt idx="458">
                  <c:v>9883.7402340000008</c:v>
                </c:pt>
                <c:pt idx="459">
                  <c:v>9905.2734380000002</c:v>
                </c:pt>
                <c:pt idx="460">
                  <c:v>9926.8066409999992</c:v>
                </c:pt>
                <c:pt idx="461">
                  <c:v>9948.3398440000001</c:v>
                </c:pt>
                <c:pt idx="462">
                  <c:v>9969.8730469999991</c:v>
                </c:pt>
                <c:pt idx="463">
                  <c:v>9991.40625</c:v>
                </c:pt>
                <c:pt idx="464">
                  <c:v>10012.939453000001</c:v>
                </c:pt>
                <c:pt idx="465">
                  <c:v>10034.472656</c:v>
                </c:pt>
                <c:pt idx="466">
                  <c:v>10056.005859000001</c:v>
                </c:pt>
                <c:pt idx="467">
                  <c:v>10077.539062</c:v>
                </c:pt>
                <c:pt idx="468">
                  <c:v>10099.072265999999</c:v>
                </c:pt>
                <c:pt idx="469">
                  <c:v>10120.605469</c:v>
                </c:pt>
                <c:pt idx="470">
                  <c:v>10142.138671999999</c:v>
                </c:pt>
                <c:pt idx="471">
                  <c:v>10163.671875</c:v>
                </c:pt>
                <c:pt idx="472">
                  <c:v>10185.205078000001</c:v>
                </c:pt>
                <c:pt idx="473">
                  <c:v>10206.738281</c:v>
                </c:pt>
                <c:pt idx="474">
                  <c:v>10228.271484000001</c:v>
                </c:pt>
                <c:pt idx="475">
                  <c:v>10249.804688</c:v>
                </c:pt>
                <c:pt idx="476">
                  <c:v>10271.337890999999</c:v>
                </c:pt>
                <c:pt idx="477">
                  <c:v>10292.871094</c:v>
                </c:pt>
                <c:pt idx="478">
                  <c:v>10314.404296999999</c:v>
                </c:pt>
                <c:pt idx="479">
                  <c:v>10335.9375</c:v>
                </c:pt>
                <c:pt idx="480">
                  <c:v>10357.470703000001</c:v>
                </c:pt>
                <c:pt idx="481">
                  <c:v>10379.003906</c:v>
                </c:pt>
                <c:pt idx="482">
                  <c:v>10400.537109000001</c:v>
                </c:pt>
                <c:pt idx="483">
                  <c:v>10422.070312</c:v>
                </c:pt>
                <c:pt idx="484">
                  <c:v>10443.603515999999</c:v>
                </c:pt>
                <c:pt idx="485">
                  <c:v>10465.136719</c:v>
                </c:pt>
                <c:pt idx="486">
                  <c:v>10486.669921999999</c:v>
                </c:pt>
                <c:pt idx="487">
                  <c:v>10508.203125</c:v>
                </c:pt>
                <c:pt idx="488">
                  <c:v>10529.736328000001</c:v>
                </c:pt>
                <c:pt idx="489">
                  <c:v>10551.269531</c:v>
                </c:pt>
                <c:pt idx="490">
                  <c:v>10572.802734000001</c:v>
                </c:pt>
                <c:pt idx="491">
                  <c:v>10594.335938</c:v>
                </c:pt>
                <c:pt idx="492">
                  <c:v>10615.869140999999</c:v>
                </c:pt>
                <c:pt idx="493">
                  <c:v>10637.402344</c:v>
                </c:pt>
                <c:pt idx="494">
                  <c:v>10658.935546999999</c:v>
                </c:pt>
                <c:pt idx="495">
                  <c:v>10680.46875</c:v>
                </c:pt>
                <c:pt idx="496">
                  <c:v>10702.001953000001</c:v>
                </c:pt>
                <c:pt idx="497">
                  <c:v>10723.535156</c:v>
                </c:pt>
                <c:pt idx="498">
                  <c:v>10745.068359000001</c:v>
                </c:pt>
                <c:pt idx="499">
                  <c:v>10766.601562</c:v>
                </c:pt>
                <c:pt idx="500">
                  <c:v>10788.134765999999</c:v>
                </c:pt>
                <c:pt idx="501">
                  <c:v>10809.667969</c:v>
                </c:pt>
                <c:pt idx="502">
                  <c:v>10831.201171999999</c:v>
                </c:pt>
                <c:pt idx="503">
                  <c:v>10852.734375</c:v>
                </c:pt>
                <c:pt idx="504">
                  <c:v>10874.267578000001</c:v>
                </c:pt>
                <c:pt idx="505">
                  <c:v>10895.800781</c:v>
                </c:pt>
                <c:pt idx="506">
                  <c:v>10917.333984000001</c:v>
                </c:pt>
                <c:pt idx="507">
                  <c:v>10938.867188</c:v>
                </c:pt>
                <c:pt idx="508">
                  <c:v>10960.400390999999</c:v>
                </c:pt>
                <c:pt idx="509">
                  <c:v>10981.933594</c:v>
                </c:pt>
                <c:pt idx="510">
                  <c:v>11003.466796999999</c:v>
                </c:pt>
                <c:pt idx="511">
                  <c:v>11025</c:v>
                </c:pt>
                <c:pt idx="512">
                  <c:v>11046.533203000001</c:v>
                </c:pt>
                <c:pt idx="513">
                  <c:v>11068.066406</c:v>
                </c:pt>
                <c:pt idx="514">
                  <c:v>11089.599609000001</c:v>
                </c:pt>
                <c:pt idx="515">
                  <c:v>11111.132812</c:v>
                </c:pt>
                <c:pt idx="516">
                  <c:v>11132.666015999999</c:v>
                </c:pt>
                <c:pt idx="517">
                  <c:v>11154.199219</c:v>
                </c:pt>
                <c:pt idx="518">
                  <c:v>11175.732421999999</c:v>
                </c:pt>
                <c:pt idx="519">
                  <c:v>11197.265625</c:v>
                </c:pt>
                <c:pt idx="520">
                  <c:v>11218.798828000001</c:v>
                </c:pt>
                <c:pt idx="521">
                  <c:v>11240.332031</c:v>
                </c:pt>
                <c:pt idx="522">
                  <c:v>11261.865234000001</c:v>
                </c:pt>
                <c:pt idx="523">
                  <c:v>11283.398438</c:v>
                </c:pt>
                <c:pt idx="524">
                  <c:v>11304.931640999999</c:v>
                </c:pt>
                <c:pt idx="525">
                  <c:v>11326.464844</c:v>
                </c:pt>
                <c:pt idx="526">
                  <c:v>11347.998046999999</c:v>
                </c:pt>
                <c:pt idx="527">
                  <c:v>11369.53125</c:v>
                </c:pt>
                <c:pt idx="528">
                  <c:v>11391.064453000001</c:v>
                </c:pt>
                <c:pt idx="529">
                  <c:v>11412.597656</c:v>
                </c:pt>
                <c:pt idx="530">
                  <c:v>11434.130859000001</c:v>
                </c:pt>
                <c:pt idx="531">
                  <c:v>11455.664062</c:v>
                </c:pt>
                <c:pt idx="532">
                  <c:v>11477.197265999999</c:v>
                </c:pt>
                <c:pt idx="533">
                  <c:v>11498.730469</c:v>
                </c:pt>
                <c:pt idx="534">
                  <c:v>11520.263671999999</c:v>
                </c:pt>
                <c:pt idx="535">
                  <c:v>11541.796875</c:v>
                </c:pt>
                <c:pt idx="536">
                  <c:v>11563.330078000001</c:v>
                </c:pt>
                <c:pt idx="537">
                  <c:v>11584.863281</c:v>
                </c:pt>
                <c:pt idx="538">
                  <c:v>11606.396484000001</c:v>
                </c:pt>
                <c:pt idx="539">
                  <c:v>11627.929688</c:v>
                </c:pt>
                <c:pt idx="540">
                  <c:v>11649.462890999999</c:v>
                </c:pt>
                <c:pt idx="541">
                  <c:v>11670.996094</c:v>
                </c:pt>
                <c:pt idx="542">
                  <c:v>11692.529296999999</c:v>
                </c:pt>
                <c:pt idx="543">
                  <c:v>11714.0625</c:v>
                </c:pt>
                <c:pt idx="544">
                  <c:v>11735.595703000001</c:v>
                </c:pt>
                <c:pt idx="545">
                  <c:v>11757.128906</c:v>
                </c:pt>
                <c:pt idx="546">
                  <c:v>11778.662109000001</c:v>
                </c:pt>
                <c:pt idx="547">
                  <c:v>11800.195312</c:v>
                </c:pt>
                <c:pt idx="548">
                  <c:v>11821.728515999999</c:v>
                </c:pt>
                <c:pt idx="549">
                  <c:v>11843.261719</c:v>
                </c:pt>
                <c:pt idx="550">
                  <c:v>11864.794921999999</c:v>
                </c:pt>
                <c:pt idx="551">
                  <c:v>11886.328125</c:v>
                </c:pt>
                <c:pt idx="552">
                  <c:v>11907.861328000001</c:v>
                </c:pt>
                <c:pt idx="553">
                  <c:v>11929.394531</c:v>
                </c:pt>
                <c:pt idx="554">
                  <c:v>11950.927734000001</c:v>
                </c:pt>
                <c:pt idx="555">
                  <c:v>11972.460938</c:v>
                </c:pt>
                <c:pt idx="556">
                  <c:v>11993.994140999999</c:v>
                </c:pt>
                <c:pt idx="557">
                  <c:v>12015.527344</c:v>
                </c:pt>
                <c:pt idx="558">
                  <c:v>12037.060546999999</c:v>
                </c:pt>
                <c:pt idx="559">
                  <c:v>12058.59375</c:v>
                </c:pt>
                <c:pt idx="560">
                  <c:v>12080.126953000001</c:v>
                </c:pt>
                <c:pt idx="561">
                  <c:v>12101.660156</c:v>
                </c:pt>
                <c:pt idx="562">
                  <c:v>12123.193359000001</c:v>
                </c:pt>
                <c:pt idx="563">
                  <c:v>12144.726562</c:v>
                </c:pt>
                <c:pt idx="564">
                  <c:v>12166.259765999999</c:v>
                </c:pt>
                <c:pt idx="565">
                  <c:v>12187.792969</c:v>
                </c:pt>
                <c:pt idx="566">
                  <c:v>12209.326171999999</c:v>
                </c:pt>
                <c:pt idx="567">
                  <c:v>12230.859375</c:v>
                </c:pt>
                <c:pt idx="568">
                  <c:v>12252.392578000001</c:v>
                </c:pt>
                <c:pt idx="569">
                  <c:v>12273.925781</c:v>
                </c:pt>
                <c:pt idx="570">
                  <c:v>12295.458984000001</c:v>
                </c:pt>
                <c:pt idx="571">
                  <c:v>12316.992188</c:v>
                </c:pt>
                <c:pt idx="572">
                  <c:v>12338.525390999999</c:v>
                </c:pt>
                <c:pt idx="573">
                  <c:v>12360.058594</c:v>
                </c:pt>
                <c:pt idx="574">
                  <c:v>12381.591796999999</c:v>
                </c:pt>
                <c:pt idx="575">
                  <c:v>12403.125</c:v>
                </c:pt>
                <c:pt idx="576">
                  <c:v>12424.658203000001</c:v>
                </c:pt>
                <c:pt idx="577">
                  <c:v>12446.191406</c:v>
                </c:pt>
                <c:pt idx="578">
                  <c:v>12467.724609000001</c:v>
                </c:pt>
                <c:pt idx="579">
                  <c:v>12489.257812</c:v>
                </c:pt>
                <c:pt idx="580">
                  <c:v>12510.791015999999</c:v>
                </c:pt>
                <c:pt idx="581">
                  <c:v>12532.324219</c:v>
                </c:pt>
                <c:pt idx="582">
                  <c:v>12553.857421999999</c:v>
                </c:pt>
                <c:pt idx="583">
                  <c:v>12575.390625</c:v>
                </c:pt>
                <c:pt idx="584">
                  <c:v>12596.923828000001</c:v>
                </c:pt>
                <c:pt idx="585">
                  <c:v>12618.457031</c:v>
                </c:pt>
                <c:pt idx="586">
                  <c:v>12639.990234000001</c:v>
                </c:pt>
                <c:pt idx="587">
                  <c:v>12661.523438</c:v>
                </c:pt>
                <c:pt idx="588">
                  <c:v>12683.056640999999</c:v>
                </c:pt>
                <c:pt idx="589">
                  <c:v>12704.589844</c:v>
                </c:pt>
                <c:pt idx="590">
                  <c:v>12726.123046999999</c:v>
                </c:pt>
                <c:pt idx="591">
                  <c:v>12747.65625</c:v>
                </c:pt>
                <c:pt idx="592">
                  <c:v>12769.189453000001</c:v>
                </c:pt>
                <c:pt idx="593">
                  <c:v>12790.722656</c:v>
                </c:pt>
                <c:pt idx="594">
                  <c:v>12812.255859000001</c:v>
                </c:pt>
                <c:pt idx="595">
                  <c:v>12833.789062</c:v>
                </c:pt>
                <c:pt idx="596">
                  <c:v>12855.322265999999</c:v>
                </c:pt>
                <c:pt idx="597">
                  <c:v>12876.855469</c:v>
                </c:pt>
                <c:pt idx="598">
                  <c:v>12898.388671999999</c:v>
                </c:pt>
                <c:pt idx="599">
                  <c:v>12919.921875</c:v>
                </c:pt>
                <c:pt idx="600">
                  <c:v>12941.455078000001</c:v>
                </c:pt>
                <c:pt idx="601">
                  <c:v>12962.988281</c:v>
                </c:pt>
                <c:pt idx="602">
                  <c:v>12984.521484000001</c:v>
                </c:pt>
                <c:pt idx="603">
                  <c:v>13006.054688</c:v>
                </c:pt>
                <c:pt idx="604">
                  <c:v>13027.587890999999</c:v>
                </c:pt>
                <c:pt idx="605">
                  <c:v>13049.121094</c:v>
                </c:pt>
                <c:pt idx="606">
                  <c:v>13070.654296999999</c:v>
                </c:pt>
                <c:pt idx="607">
                  <c:v>13092.1875</c:v>
                </c:pt>
                <c:pt idx="608">
                  <c:v>13113.720703000001</c:v>
                </c:pt>
                <c:pt idx="609">
                  <c:v>13135.253906</c:v>
                </c:pt>
                <c:pt idx="610">
                  <c:v>13156.787109000001</c:v>
                </c:pt>
                <c:pt idx="611">
                  <c:v>13178.320312</c:v>
                </c:pt>
                <c:pt idx="612">
                  <c:v>13199.853515999999</c:v>
                </c:pt>
                <c:pt idx="613">
                  <c:v>13221.386719</c:v>
                </c:pt>
                <c:pt idx="614">
                  <c:v>13242.919921999999</c:v>
                </c:pt>
                <c:pt idx="615">
                  <c:v>13264.453125</c:v>
                </c:pt>
                <c:pt idx="616">
                  <c:v>13285.986328000001</c:v>
                </c:pt>
                <c:pt idx="617">
                  <c:v>13307.519531</c:v>
                </c:pt>
                <c:pt idx="618">
                  <c:v>13329.052734000001</c:v>
                </c:pt>
                <c:pt idx="619">
                  <c:v>13350.585938</c:v>
                </c:pt>
                <c:pt idx="620">
                  <c:v>13372.119140999999</c:v>
                </c:pt>
                <c:pt idx="621">
                  <c:v>13393.652344</c:v>
                </c:pt>
                <c:pt idx="622">
                  <c:v>13415.185546999999</c:v>
                </c:pt>
                <c:pt idx="623">
                  <c:v>13436.71875</c:v>
                </c:pt>
                <c:pt idx="624">
                  <c:v>13458.251953000001</c:v>
                </c:pt>
                <c:pt idx="625">
                  <c:v>13479.785156</c:v>
                </c:pt>
                <c:pt idx="626">
                  <c:v>13501.318359000001</c:v>
                </c:pt>
                <c:pt idx="627">
                  <c:v>13522.851562</c:v>
                </c:pt>
                <c:pt idx="628">
                  <c:v>13544.384765999999</c:v>
                </c:pt>
                <c:pt idx="629">
                  <c:v>13565.917969</c:v>
                </c:pt>
                <c:pt idx="630">
                  <c:v>13587.451171999999</c:v>
                </c:pt>
                <c:pt idx="631">
                  <c:v>13608.984375</c:v>
                </c:pt>
                <c:pt idx="632">
                  <c:v>13630.517578000001</c:v>
                </c:pt>
                <c:pt idx="633">
                  <c:v>13652.050781</c:v>
                </c:pt>
                <c:pt idx="634">
                  <c:v>13673.583984000001</c:v>
                </c:pt>
                <c:pt idx="635">
                  <c:v>13695.117188</c:v>
                </c:pt>
                <c:pt idx="636">
                  <c:v>13716.650390999999</c:v>
                </c:pt>
                <c:pt idx="637">
                  <c:v>13738.183594</c:v>
                </c:pt>
                <c:pt idx="638">
                  <c:v>13759.716796999999</c:v>
                </c:pt>
                <c:pt idx="639">
                  <c:v>13781.25</c:v>
                </c:pt>
                <c:pt idx="640">
                  <c:v>13802.783203000001</c:v>
                </c:pt>
                <c:pt idx="641">
                  <c:v>13824.316406</c:v>
                </c:pt>
                <c:pt idx="642">
                  <c:v>13845.849609000001</c:v>
                </c:pt>
                <c:pt idx="643">
                  <c:v>13867.382812</c:v>
                </c:pt>
                <c:pt idx="644">
                  <c:v>13888.916015999999</c:v>
                </c:pt>
                <c:pt idx="645">
                  <c:v>13910.449219</c:v>
                </c:pt>
                <c:pt idx="646">
                  <c:v>13931.982421999999</c:v>
                </c:pt>
                <c:pt idx="647">
                  <c:v>13953.515625</c:v>
                </c:pt>
                <c:pt idx="648">
                  <c:v>13975.048828000001</c:v>
                </c:pt>
                <c:pt idx="649">
                  <c:v>13996.582031</c:v>
                </c:pt>
                <c:pt idx="650">
                  <c:v>14018.115234000001</c:v>
                </c:pt>
                <c:pt idx="651">
                  <c:v>14039.648438</c:v>
                </c:pt>
                <c:pt idx="652">
                  <c:v>14061.181640999999</c:v>
                </c:pt>
                <c:pt idx="653">
                  <c:v>14082.714844</c:v>
                </c:pt>
                <c:pt idx="654">
                  <c:v>14104.248046999999</c:v>
                </c:pt>
                <c:pt idx="655">
                  <c:v>14125.78125</c:v>
                </c:pt>
                <c:pt idx="656">
                  <c:v>14147.314453000001</c:v>
                </c:pt>
                <c:pt idx="657">
                  <c:v>14168.847656</c:v>
                </c:pt>
                <c:pt idx="658">
                  <c:v>14190.380859000001</c:v>
                </c:pt>
                <c:pt idx="659">
                  <c:v>14211.914062</c:v>
                </c:pt>
                <c:pt idx="660">
                  <c:v>14233.447265999999</c:v>
                </c:pt>
                <c:pt idx="661">
                  <c:v>14254.980469</c:v>
                </c:pt>
                <c:pt idx="662">
                  <c:v>14276.513671999999</c:v>
                </c:pt>
                <c:pt idx="663">
                  <c:v>14298.046875</c:v>
                </c:pt>
                <c:pt idx="664">
                  <c:v>14319.580078000001</c:v>
                </c:pt>
                <c:pt idx="665">
                  <c:v>14341.113281</c:v>
                </c:pt>
                <c:pt idx="666">
                  <c:v>14362.646484000001</c:v>
                </c:pt>
                <c:pt idx="667">
                  <c:v>14384.179688</c:v>
                </c:pt>
                <c:pt idx="668">
                  <c:v>14405.712890999999</c:v>
                </c:pt>
                <c:pt idx="669">
                  <c:v>14427.246094</c:v>
                </c:pt>
                <c:pt idx="670">
                  <c:v>14448.779296999999</c:v>
                </c:pt>
                <c:pt idx="671">
                  <c:v>14470.3125</c:v>
                </c:pt>
                <c:pt idx="672">
                  <c:v>14491.845703000001</c:v>
                </c:pt>
                <c:pt idx="673">
                  <c:v>14513.378906</c:v>
                </c:pt>
                <c:pt idx="674">
                  <c:v>14534.912109000001</c:v>
                </c:pt>
                <c:pt idx="675">
                  <c:v>14556.445312</c:v>
                </c:pt>
                <c:pt idx="676">
                  <c:v>14577.978515999999</c:v>
                </c:pt>
                <c:pt idx="677">
                  <c:v>14599.511719</c:v>
                </c:pt>
                <c:pt idx="678">
                  <c:v>14621.044921999999</c:v>
                </c:pt>
                <c:pt idx="679">
                  <c:v>14642.578125</c:v>
                </c:pt>
                <c:pt idx="680">
                  <c:v>14664.111328000001</c:v>
                </c:pt>
                <c:pt idx="681">
                  <c:v>14685.644531</c:v>
                </c:pt>
                <c:pt idx="682">
                  <c:v>14707.177734000001</c:v>
                </c:pt>
                <c:pt idx="683">
                  <c:v>14728.710938</c:v>
                </c:pt>
                <c:pt idx="684">
                  <c:v>14750.244140999999</c:v>
                </c:pt>
                <c:pt idx="685">
                  <c:v>14771.777344</c:v>
                </c:pt>
                <c:pt idx="686">
                  <c:v>14793.310546999999</c:v>
                </c:pt>
                <c:pt idx="687">
                  <c:v>14814.84375</c:v>
                </c:pt>
                <c:pt idx="688">
                  <c:v>14836.376953000001</c:v>
                </c:pt>
                <c:pt idx="689">
                  <c:v>14857.910156</c:v>
                </c:pt>
                <c:pt idx="690">
                  <c:v>14879.443359000001</c:v>
                </c:pt>
                <c:pt idx="691">
                  <c:v>14900.976562</c:v>
                </c:pt>
                <c:pt idx="692">
                  <c:v>14922.509765999999</c:v>
                </c:pt>
                <c:pt idx="693">
                  <c:v>14944.042969</c:v>
                </c:pt>
                <c:pt idx="694">
                  <c:v>14965.576171999999</c:v>
                </c:pt>
                <c:pt idx="695">
                  <c:v>14987.109375</c:v>
                </c:pt>
                <c:pt idx="696">
                  <c:v>15008.642578000001</c:v>
                </c:pt>
                <c:pt idx="697">
                  <c:v>15030.175781</c:v>
                </c:pt>
                <c:pt idx="698">
                  <c:v>15051.708984000001</c:v>
                </c:pt>
                <c:pt idx="699">
                  <c:v>15073.242188</c:v>
                </c:pt>
                <c:pt idx="700">
                  <c:v>15094.775390999999</c:v>
                </c:pt>
                <c:pt idx="701">
                  <c:v>15116.308594</c:v>
                </c:pt>
                <c:pt idx="702">
                  <c:v>15137.841796999999</c:v>
                </c:pt>
                <c:pt idx="703">
                  <c:v>15159.375</c:v>
                </c:pt>
                <c:pt idx="704">
                  <c:v>15180.908203000001</c:v>
                </c:pt>
                <c:pt idx="705">
                  <c:v>15202.441406</c:v>
                </c:pt>
                <c:pt idx="706">
                  <c:v>15223.974609000001</c:v>
                </c:pt>
                <c:pt idx="707">
                  <c:v>15245.507812</c:v>
                </c:pt>
                <c:pt idx="708">
                  <c:v>15267.041015999999</c:v>
                </c:pt>
                <c:pt idx="709">
                  <c:v>15288.574219</c:v>
                </c:pt>
                <c:pt idx="710">
                  <c:v>15310.107421999999</c:v>
                </c:pt>
                <c:pt idx="711">
                  <c:v>15331.640625</c:v>
                </c:pt>
                <c:pt idx="712">
                  <c:v>15353.173828000001</c:v>
                </c:pt>
                <c:pt idx="713">
                  <c:v>15374.707031</c:v>
                </c:pt>
                <c:pt idx="714">
                  <c:v>15396.240234000001</c:v>
                </c:pt>
                <c:pt idx="715">
                  <c:v>15417.773438</c:v>
                </c:pt>
                <c:pt idx="716">
                  <c:v>15439.306640999999</c:v>
                </c:pt>
                <c:pt idx="717">
                  <c:v>15460.839844</c:v>
                </c:pt>
                <c:pt idx="718">
                  <c:v>15482.373046999999</c:v>
                </c:pt>
                <c:pt idx="719">
                  <c:v>15503.90625</c:v>
                </c:pt>
                <c:pt idx="720">
                  <c:v>15525.439453000001</c:v>
                </c:pt>
                <c:pt idx="721">
                  <c:v>15546.972656</c:v>
                </c:pt>
                <c:pt idx="722">
                  <c:v>15568.505859000001</c:v>
                </c:pt>
                <c:pt idx="723">
                  <c:v>15590.039062</c:v>
                </c:pt>
                <c:pt idx="724">
                  <c:v>15611.572265999999</c:v>
                </c:pt>
                <c:pt idx="725">
                  <c:v>15633.105469</c:v>
                </c:pt>
                <c:pt idx="726">
                  <c:v>15654.638671999999</c:v>
                </c:pt>
                <c:pt idx="727">
                  <c:v>15676.171875</c:v>
                </c:pt>
                <c:pt idx="728">
                  <c:v>15697.705078000001</c:v>
                </c:pt>
                <c:pt idx="729">
                  <c:v>15719.238281</c:v>
                </c:pt>
                <c:pt idx="730">
                  <c:v>15740.771484000001</c:v>
                </c:pt>
                <c:pt idx="731">
                  <c:v>15762.304688</c:v>
                </c:pt>
                <c:pt idx="732">
                  <c:v>15783.837890999999</c:v>
                </c:pt>
                <c:pt idx="733">
                  <c:v>15805.371094</c:v>
                </c:pt>
                <c:pt idx="734">
                  <c:v>15826.904296999999</c:v>
                </c:pt>
                <c:pt idx="735">
                  <c:v>15848.4375</c:v>
                </c:pt>
                <c:pt idx="736">
                  <c:v>15869.970703000001</c:v>
                </c:pt>
                <c:pt idx="737">
                  <c:v>15891.503906</c:v>
                </c:pt>
                <c:pt idx="738">
                  <c:v>15913.037109000001</c:v>
                </c:pt>
                <c:pt idx="739">
                  <c:v>15934.570312</c:v>
                </c:pt>
                <c:pt idx="740">
                  <c:v>15956.103515999999</c:v>
                </c:pt>
                <c:pt idx="741">
                  <c:v>15977.636719</c:v>
                </c:pt>
                <c:pt idx="742">
                  <c:v>15999.169921999999</c:v>
                </c:pt>
                <c:pt idx="743">
                  <c:v>16020.703125</c:v>
                </c:pt>
                <c:pt idx="744">
                  <c:v>16042.236328000001</c:v>
                </c:pt>
                <c:pt idx="745">
                  <c:v>16063.769531</c:v>
                </c:pt>
                <c:pt idx="746">
                  <c:v>16085.302734000001</c:v>
                </c:pt>
                <c:pt idx="747">
                  <c:v>16106.835938</c:v>
                </c:pt>
                <c:pt idx="748">
                  <c:v>16128.369140999999</c:v>
                </c:pt>
                <c:pt idx="749">
                  <c:v>16149.902344</c:v>
                </c:pt>
                <c:pt idx="750">
                  <c:v>16171.435546999999</c:v>
                </c:pt>
                <c:pt idx="751">
                  <c:v>16192.96875</c:v>
                </c:pt>
                <c:pt idx="752">
                  <c:v>16214.501953000001</c:v>
                </c:pt>
                <c:pt idx="753">
                  <c:v>16236.035156</c:v>
                </c:pt>
                <c:pt idx="754">
                  <c:v>16257.568359000001</c:v>
                </c:pt>
                <c:pt idx="755">
                  <c:v>16279.101562</c:v>
                </c:pt>
                <c:pt idx="756">
                  <c:v>16300.634765999999</c:v>
                </c:pt>
                <c:pt idx="757">
                  <c:v>16322.167969</c:v>
                </c:pt>
                <c:pt idx="758">
                  <c:v>16343.701171999999</c:v>
                </c:pt>
                <c:pt idx="759">
                  <c:v>16365.234375</c:v>
                </c:pt>
                <c:pt idx="760">
                  <c:v>16386.767577999999</c:v>
                </c:pt>
                <c:pt idx="761">
                  <c:v>16408.300781000002</c:v>
                </c:pt>
                <c:pt idx="762">
                  <c:v>16429.833984000001</c:v>
                </c:pt>
                <c:pt idx="763">
                  <c:v>16451.367188</c:v>
                </c:pt>
                <c:pt idx="764">
                  <c:v>16472.900390999999</c:v>
                </c:pt>
                <c:pt idx="765">
                  <c:v>16494.433593999998</c:v>
                </c:pt>
                <c:pt idx="766">
                  <c:v>16515.966797000001</c:v>
                </c:pt>
                <c:pt idx="767">
                  <c:v>16537.5</c:v>
                </c:pt>
                <c:pt idx="768">
                  <c:v>16559.033202999999</c:v>
                </c:pt>
                <c:pt idx="769">
                  <c:v>16580.566406000002</c:v>
                </c:pt>
                <c:pt idx="770">
                  <c:v>16602.099609000001</c:v>
                </c:pt>
                <c:pt idx="771">
                  <c:v>16623.632812</c:v>
                </c:pt>
                <c:pt idx="772">
                  <c:v>16645.166015999999</c:v>
                </c:pt>
                <c:pt idx="773">
                  <c:v>16666.699218999998</c:v>
                </c:pt>
                <c:pt idx="774">
                  <c:v>16688.232422000001</c:v>
                </c:pt>
                <c:pt idx="775">
                  <c:v>16709.765625</c:v>
                </c:pt>
                <c:pt idx="776">
                  <c:v>16731.298827999999</c:v>
                </c:pt>
                <c:pt idx="777">
                  <c:v>16752.832031000002</c:v>
                </c:pt>
                <c:pt idx="778">
                  <c:v>16774.365234000001</c:v>
                </c:pt>
                <c:pt idx="779">
                  <c:v>16795.898438</c:v>
                </c:pt>
                <c:pt idx="780">
                  <c:v>16817.431640999999</c:v>
                </c:pt>
                <c:pt idx="781">
                  <c:v>16838.964843999998</c:v>
                </c:pt>
                <c:pt idx="782">
                  <c:v>16860.498047000001</c:v>
                </c:pt>
                <c:pt idx="783">
                  <c:v>16882.03125</c:v>
                </c:pt>
                <c:pt idx="784">
                  <c:v>16903.564452999999</c:v>
                </c:pt>
                <c:pt idx="785">
                  <c:v>16925.097656000002</c:v>
                </c:pt>
                <c:pt idx="786">
                  <c:v>16946.630859000001</c:v>
                </c:pt>
                <c:pt idx="787">
                  <c:v>16968.164062</c:v>
                </c:pt>
                <c:pt idx="788">
                  <c:v>16989.697265999999</c:v>
                </c:pt>
                <c:pt idx="789">
                  <c:v>17011.230468999998</c:v>
                </c:pt>
                <c:pt idx="790">
                  <c:v>17032.763672000001</c:v>
                </c:pt>
                <c:pt idx="791">
                  <c:v>17054.296875</c:v>
                </c:pt>
                <c:pt idx="792">
                  <c:v>17075.830077999999</c:v>
                </c:pt>
                <c:pt idx="793">
                  <c:v>17097.363281000002</c:v>
                </c:pt>
                <c:pt idx="794">
                  <c:v>17118.896484000001</c:v>
                </c:pt>
                <c:pt idx="795">
                  <c:v>17140.429688</c:v>
                </c:pt>
                <c:pt idx="796">
                  <c:v>17161.962890999999</c:v>
                </c:pt>
                <c:pt idx="797">
                  <c:v>17183.496093999998</c:v>
                </c:pt>
                <c:pt idx="798">
                  <c:v>17205.029297000001</c:v>
                </c:pt>
                <c:pt idx="799">
                  <c:v>17226.5625</c:v>
                </c:pt>
                <c:pt idx="800">
                  <c:v>17248.095702999999</c:v>
                </c:pt>
                <c:pt idx="801">
                  <c:v>17269.628906000002</c:v>
                </c:pt>
                <c:pt idx="802">
                  <c:v>17291.162109000001</c:v>
                </c:pt>
                <c:pt idx="803">
                  <c:v>17312.695312</c:v>
                </c:pt>
                <c:pt idx="804">
                  <c:v>17334.228515999999</c:v>
                </c:pt>
                <c:pt idx="805">
                  <c:v>17355.761718999998</c:v>
                </c:pt>
                <c:pt idx="806">
                  <c:v>17377.294922000001</c:v>
                </c:pt>
                <c:pt idx="807">
                  <c:v>17398.828125</c:v>
                </c:pt>
                <c:pt idx="808">
                  <c:v>17420.361327999999</c:v>
                </c:pt>
                <c:pt idx="809">
                  <c:v>17441.894531000002</c:v>
                </c:pt>
                <c:pt idx="810">
                  <c:v>17463.427734000001</c:v>
                </c:pt>
                <c:pt idx="811">
                  <c:v>17484.960938</c:v>
                </c:pt>
                <c:pt idx="812">
                  <c:v>17506.494140999999</c:v>
                </c:pt>
                <c:pt idx="813">
                  <c:v>17528.027343999998</c:v>
                </c:pt>
                <c:pt idx="814">
                  <c:v>17549.560547000001</c:v>
                </c:pt>
                <c:pt idx="815">
                  <c:v>17571.09375</c:v>
                </c:pt>
                <c:pt idx="816">
                  <c:v>17592.626952999999</c:v>
                </c:pt>
                <c:pt idx="817">
                  <c:v>17614.160156000002</c:v>
                </c:pt>
                <c:pt idx="818">
                  <c:v>17635.693359000001</c:v>
                </c:pt>
                <c:pt idx="819">
                  <c:v>17657.226562</c:v>
                </c:pt>
                <c:pt idx="820">
                  <c:v>17678.759765999999</c:v>
                </c:pt>
                <c:pt idx="821">
                  <c:v>17700.292968999998</c:v>
                </c:pt>
                <c:pt idx="822">
                  <c:v>17721.826172000001</c:v>
                </c:pt>
                <c:pt idx="823">
                  <c:v>17743.359375</c:v>
                </c:pt>
                <c:pt idx="824">
                  <c:v>17764.892577999999</c:v>
                </c:pt>
                <c:pt idx="825">
                  <c:v>17786.425781000002</c:v>
                </c:pt>
                <c:pt idx="826">
                  <c:v>17807.958984000001</c:v>
                </c:pt>
                <c:pt idx="827">
                  <c:v>17829.492188</c:v>
                </c:pt>
                <c:pt idx="828">
                  <c:v>17851.025390999999</c:v>
                </c:pt>
                <c:pt idx="829">
                  <c:v>17872.558593999998</c:v>
                </c:pt>
                <c:pt idx="830">
                  <c:v>17894.091797000001</c:v>
                </c:pt>
                <c:pt idx="831">
                  <c:v>17915.625</c:v>
                </c:pt>
                <c:pt idx="832">
                  <c:v>17937.158202999999</c:v>
                </c:pt>
                <c:pt idx="833">
                  <c:v>17958.691406000002</c:v>
                </c:pt>
                <c:pt idx="834">
                  <c:v>17980.224609000001</c:v>
                </c:pt>
                <c:pt idx="835">
                  <c:v>18001.757812</c:v>
                </c:pt>
                <c:pt idx="836">
                  <c:v>18023.291015999999</c:v>
                </c:pt>
                <c:pt idx="837">
                  <c:v>18044.824218999998</c:v>
                </c:pt>
                <c:pt idx="838">
                  <c:v>18066.357422000001</c:v>
                </c:pt>
                <c:pt idx="839">
                  <c:v>18087.890625</c:v>
                </c:pt>
                <c:pt idx="840">
                  <c:v>18109.423827999999</c:v>
                </c:pt>
                <c:pt idx="841">
                  <c:v>18130.957031000002</c:v>
                </c:pt>
                <c:pt idx="842">
                  <c:v>18152.490234000001</c:v>
                </c:pt>
                <c:pt idx="843">
                  <c:v>18174.023438</c:v>
                </c:pt>
                <c:pt idx="844">
                  <c:v>18195.556640999999</c:v>
                </c:pt>
                <c:pt idx="845">
                  <c:v>18217.089843999998</c:v>
                </c:pt>
                <c:pt idx="846">
                  <c:v>18238.623047000001</c:v>
                </c:pt>
                <c:pt idx="847">
                  <c:v>18260.15625</c:v>
                </c:pt>
                <c:pt idx="848">
                  <c:v>18281.689452999999</c:v>
                </c:pt>
                <c:pt idx="849">
                  <c:v>18303.222656000002</c:v>
                </c:pt>
                <c:pt idx="850">
                  <c:v>18324.755859000001</c:v>
                </c:pt>
                <c:pt idx="851">
                  <c:v>18346.289062</c:v>
                </c:pt>
                <c:pt idx="852">
                  <c:v>18367.822265999999</c:v>
                </c:pt>
                <c:pt idx="853">
                  <c:v>18389.355468999998</c:v>
                </c:pt>
                <c:pt idx="854">
                  <c:v>18410.888672000001</c:v>
                </c:pt>
                <c:pt idx="855">
                  <c:v>18432.421875</c:v>
                </c:pt>
                <c:pt idx="856">
                  <c:v>18453.955077999999</c:v>
                </c:pt>
                <c:pt idx="857">
                  <c:v>18475.488281000002</c:v>
                </c:pt>
                <c:pt idx="858">
                  <c:v>18497.021484000001</c:v>
                </c:pt>
                <c:pt idx="859">
                  <c:v>18518.554688</c:v>
                </c:pt>
                <c:pt idx="860">
                  <c:v>18540.087890999999</c:v>
                </c:pt>
                <c:pt idx="861">
                  <c:v>18561.621093999998</c:v>
                </c:pt>
                <c:pt idx="862">
                  <c:v>18583.154297000001</c:v>
                </c:pt>
                <c:pt idx="863">
                  <c:v>18604.6875</c:v>
                </c:pt>
                <c:pt idx="864">
                  <c:v>18626.220702999999</c:v>
                </c:pt>
                <c:pt idx="865">
                  <c:v>18647.753906000002</c:v>
                </c:pt>
                <c:pt idx="866">
                  <c:v>18669.287109000001</c:v>
                </c:pt>
                <c:pt idx="867">
                  <c:v>18690.820312</c:v>
                </c:pt>
                <c:pt idx="868">
                  <c:v>18712.353515999999</c:v>
                </c:pt>
                <c:pt idx="869">
                  <c:v>18733.886718999998</c:v>
                </c:pt>
                <c:pt idx="870">
                  <c:v>18755.419922000001</c:v>
                </c:pt>
                <c:pt idx="871">
                  <c:v>18776.953125</c:v>
                </c:pt>
                <c:pt idx="872">
                  <c:v>18798.486327999999</c:v>
                </c:pt>
                <c:pt idx="873">
                  <c:v>18820.019531000002</c:v>
                </c:pt>
                <c:pt idx="874">
                  <c:v>18841.552734000001</c:v>
                </c:pt>
                <c:pt idx="875">
                  <c:v>18863.085938</c:v>
                </c:pt>
                <c:pt idx="876">
                  <c:v>18884.619140999999</c:v>
                </c:pt>
                <c:pt idx="877">
                  <c:v>18906.152343999998</c:v>
                </c:pt>
                <c:pt idx="878">
                  <c:v>18927.685547000001</c:v>
                </c:pt>
                <c:pt idx="879">
                  <c:v>18949.21875</c:v>
                </c:pt>
                <c:pt idx="880">
                  <c:v>18970.751952999999</c:v>
                </c:pt>
                <c:pt idx="881">
                  <c:v>18992.285156000002</c:v>
                </c:pt>
                <c:pt idx="882">
                  <c:v>19013.818359000001</c:v>
                </c:pt>
                <c:pt idx="883">
                  <c:v>19035.351562</c:v>
                </c:pt>
                <c:pt idx="884">
                  <c:v>19056.884765999999</c:v>
                </c:pt>
                <c:pt idx="885">
                  <c:v>19078.417968999998</c:v>
                </c:pt>
                <c:pt idx="886">
                  <c:v>19099.951172000001</c:v>
                </c:pt>
                <c:pt idx="887">
                  <c:v>19121.484375</c:v>
                </c:pt>
                <c:pt idx="888">
                  <c:v>19143.017577999999</c:v>
                </c:pt>
                <c:pt idx="889">
                  <c:v>19164.550781000002</c:v>
                </c:pt>
                <c:pt idx="890">
                  <c:v>19186.083984000001</c:v>
                </c:pt>
                <c:pt idx="891">
                  <c:v>19207.617188</c:v>
                </c:pt>
                <c:pt idx="892">
                  <c:v>19229.150390999999</c:v>
                </c:pt>
                <c:pt idx="893">
                  <c:v>19250.683593999998</c:v>
                </c:pt>
                <c:pt idx="894">
                  <c:v>19272.216797000001</c:v>
                </c:pt>
                <c:pt idx="895">
                  <c:v>19293.75</c:v>
                </c:pt>
                <c:pt idx="896">
                  <c:v>19315.283202999999</c:v>
                </c:pt>
                <c:pt idx="897">
                  <c:v>19336.816406000002</c:v>
                </c:pt>
                <c:pt idx="898">
                  <c:v>19358.349609000001</c:v>
                </c:pt>
                <c:pt idx="899">
                  <c:v>19379.882812</c:v>
                </c:pt>
                <c:pt idx="900">
                  <c:v>19401.416015999999</c:v>
                </c:pt>
                <c:pt idx="901">
                  <c:v>19422.949218999998</c:v>
                </c:pt>
                <c:pt idx="902">
                  <c:v>19444.482422000001</c:v>
                </c:pt>
                <c:pt idx="903">
                  <c:v>19466.015625</c:v>
                </c:pt>
                <c:pt idx="904">
                  <c:v>19487.548827999999</c:v>
                </c:pt>
                <c:pt idx="905">
                  <c:v>19509.082031000002</c:v>
                </c:pt>
                <c:pt idx="906">
                  <c:v>19530.615234000001</c:v>
                </c:pt>
                <c:pt idx="907">
                  <c:v>19552.148438</c:v>
                </c:pt>
                <c:pt idx="908">
                  <c:v>19573.681640999999</c:v>
                </c:pt>
                <c:pt idx="909">
                  <c:v>19595.214843999998</c:v>
                </c:pt>
                <c:pt idx="910">
                  <c:v>19616.748047000001</c:v>
                </c:pt>
                <c:pt idx="911">
                  <c:v>19638.28125</c:v>
                </c:pt>
                <c:pt idx="912">
                  <c:v>19659.814452999999</c:v>
                </c:pt>
                <c:pt idx="913">
                  <c:v>19681.347656000002</c:v>
                </c:pt>
                <c:pt idx="914">
                  <c:v>19702.880859000001</c:v>
                </c:pt>
                <c:pt idx="915">
                  <c:v>19724.414062</c:v>
                </c:pt>
                <c:pt idx="916">
                  <c:v>19745.947265999999</c:v>
                </c:pt>
                <c:pt idx="917">
                  <c:v>19767.480468999998</c:v>
                </c:pt>
                <c:pt idx="918">
                  <c:v>19789.013672000001</c:v>
                </c:pt>
                <c:pt idx="919">
                  <c:v>19810.546875</c:v>
                </c:pt>
                <c:pt idx="920">
                  <c:v>19832.080077999999</c:v>
                </c:pt>
                <c:pt idx="921">
                  <c:v>19853.613281000002</c:v>
                </c:pt>
                <c:pt idx="922">
                  <c:v>19875.146484000001</c:v>
                </c:pt>
                <c:pt idx="923">
                  <c:v>19896.679688</c:v>
                </c:pt>
                <c:pt idx="924">
                  <c:v>19918.212890999999</c:v>
                </c:pt>
                <c:pt idx="925">
                  <c:v>19939.746093999998</c:v>
                </c:pt>
                <c:pt idx="926">
                  <c:v>19961.279297000001</c:v>
                </c:pt>
                <c:pt idx="927">
                  <c:v>19982.8125</c:v>
                </c:pt>
                <c:pt idx="928">
                  <c:v>20004.345702999999</c:v>
                </c:pt>
                <c:pt idx="929">
                  <c:v>20025.878906000002</c:v>
                </c:pt>
                <c:pt idx="930">
                  <c:v>20047.412109000001</c:v>
                </c:pt>
                <c:pt idx="931">
                  <c:v>20068.945312</c:v>
                </c:pt>
                <c:pt idx="932">
                  <c:v>20090.478515999999</c:v>
                </c:pt>
                <c:pt idx="933">
                  <c:v>20112.011718999998</c:v>
                </c:pt>
                <c:pt idx="934">
                  <c:v>20133.544922000001</c:v>
                </c:pt>
                <c:pt idx="935">
                  <c:v>20155.078125</c:v>
                </c:pt>
                <c:pt idx="936">
                  <c:v>20176.611327999999</c:v>
                </c:pt>
                <c:pt idx="937">
                  <c:v>20198.144531000002</c:v>
                </c:pt>
                <c:pt idx="938">
                  <c:v>20219.677734000001</c:v>
                </c:pt>
                <c:pt idx="939">
                  <c:v>20241.210938</c:v>
                </c:pt>
                <c:pt idx="940">
                  <c:v>20262.744140999999</c:v>
                </c:pt>
                <c:pt idx="941">
                  <c:v>20284.277343999998</c:v>
                </c:pt>
                <c:pt idx="942">
                  <c:v>20305.810547000001</c:v>
                </c:pt>
                <c:pt idx="943">
                  <c:v>20327.34375</c:v>
                </c:pt>
                <c:pt idx="944">
                  <c:v>20348.876952999999</c:v>
                </c:pt>
                <c:pt idx="945">
                  <c:v>20370.410156000002</c:v>
                </c:pt>
                <c:pt idx="946">
                  <c:v>20391.943359000001</c:v>
                </c:pt>
                <c:pt idx="947">
                  <c:v>20413.476562</c:v>
                </c:pt>
                <c:pt idx="948">
                  <c:v>20435.009765999999</c:v>
                </c:pt>
                <c:pt idx="949">
                  <c:v>20456.542968999998</c:v>
                </c:pt>
                <c:pt idx="950">
                  <c:v>20478.076172000001</c:v>
                </c:pt>
                <c:pt idx="951">
                  <c:v>20499.609375</c:v>
                </c:pt>
                <c:pt idx="952">
                  <c:v>20521.142577999999</c:v>
                </c:pt>
                <c:pt idx="953">
                  <c:v>20542.675781000002</c:v>
                </c:pt>
                <c:pt idx="954">
                  <c:v>20564.208984000001</c:v>
                </c:pt>
                <c:pt idx="955">
                  <c:v>20585.742188</c:v>
                </c:pt>
                <c:pt idx="956">
                  <c:v>20607.275390999999</c:v>
                </c:pt>
                <c:pt idx="957">
                  <c:v>20628.808593999998</c:v>
                </c:pt>
                <c:pt idx="958">
                  <c:v>20650.341797000001</c:v>
                </c:pt>
                <c:pt idx="959">
                  <c:v>20671.875</c:v>
                </c:pt>
                <c:pt idx="960">
                  <c:v>20693.408202999999</c:v>
                </c:pt>
                <c:pt idx="961">
                  <c:v>20714.941406000002</c:v>
                </c:pt>
                <c:pt idx="962">
                  <c:v>20736.474609000001</c:v>
                </c:pt>
                <c:pt idx="963">
                  <c:v>20758.007812</c:v>
                </c:pt>
                <c:pt idx="964">
                  <c:v>20779.541015999999</c:v>
                </c:pt>
                <c:pt idx="965">
                  <c:v>20801.074218999998</c:v>
                </c:pt>
                <c:pt idx="966">
                  <c:v>20822.607422000001</c:v>
                </c:pt>
                <c:pt idx="967">
                  <c:v>20844.140625</c:v>
                </c:pt>
                <c:pt idx="968">
                  <c:v>20865.673827999999</c:v>
                </c:pt>
                <c:pt idx="969">
                  <c:v>20887.207031000002</c:v>
                </c:pt>
                <c:pt idx="970">
                  <c:v>20908.740234000001</c:v>
                </c:pt>
                <c:pt idx="971">
                  <c:v>20930.273438</c:v>
                </c:pt>
                <c:pt idx="972">
                  <c:v>20951.806640999999</c:v>
                </c:pt>
                <c:pt idx="973">
                  <c:v>20973.339843999998</c:v>
                </c:pt>
                <c:pt idx="974">
                  <c:v>20994.873047000001</c:v>
                </c:pt>
                <c:pt idx="975">
                  <c:v>21016.40625</c:v>
                </c:pt>
                <c:pt idx="976">
                  <c:v>21037.939452999999</c:v>
                </c:pt>
                <c:pt idx="977">
                  <c:v>21059.472656000002</c:v>
                </c:pt>
                <c:pt idx="978">
                  <c:v>21081.005859000001</c:v>
                </c:pt>
                <c:pt idx="979">
                  <c:v>21102.539062</c:v>
                </c:pt>
                <c:pt idx="980">
                  <c:v>21124.072265999999</c:v>
                </c:pt>
                <c:pt idx="981">
                  <c:v>21145.605468999998</c:v>
                </c:pt>
                <c:pt idx="982">
                  <c:v>21167.138672000001</c:v>
                </c:pt>
                <c:pt idx="983">
                  <c:v>21188.671875</c:v>
                </c:pt>
                <c:pt idx="984">
                  <c:v>21210.205077999999</c:v>
                </c:pt>
                <c:pt idx="985">
                  <c:v>21231.738281000002</c:v>
                </c:pt>
                <c:pt idx="986">
                  <c:v>21253.271484000001</c:v>
                </c:pt>
                <c:pt idx="987">
                  <c:v>21274.804688</c:v>
                </c:pt>
                <c:pt idx="988">
                  <c:v>21296.337890999999</c:v>
                </c:pt>
                <c:pt idx="989">
                  <c:v>21317.871093999998</c:v>
                </c:pt>
                <c:pt idx="990">
                  <c:v>21339.404297000001</c:v>
                </c:pt>
                <c:pt idx="991">
                  <c:v>21360.9375</c:v>
                </c:pt>
                <c:pt idx="992">
                  <c:v>21382.470702999999</c:v>
                </c:pt>
                <c:pt idx="993">
                  <c:v>21404.003906000002</c:v>
                </c:pt>
                <c:pt idx="994">
                  <c:v>21425.537109000001</c:v>
                </c:pt>
                <c:pt idx="995">
                  <c:v>21447.070312</c:v>
                </c:pt>
                <c:pt idx="996">
                  <c:v>21468.603515999999</c:v>
                </c:pt>
                <c:pt idx="997">
                  <c:v>21490.136718999998</c:v>
                </c:pt>
                <c:pt idx="998">
                  <c:v>21511.669922000001</c:v>
                </c:pt>
                <c:pt idx="999">
                  <c:v>21533.203125</c:v>
                </c:pt>
                <c:pt idx="1000">
                  <c:v>21554.736327999999</c:v>
                </c:pt>
                <c:pt idx="1001">
                  <c:v>21576.269531000002</c:v>
                </c:pt>
                <c:pt idx="1002">
                  <c:v>21597.802734000001</c:v>
                </c:pt>
                <c:pt idx="1003">
                  <c:v>21619.335938</c:v>
                </c:pt>
                <c:pt idx="1004">
                  <c:v>21640.869140999999</c:v>
                </c:pt>
                <c:pt idx="1005">
                  <c:v>21662.402343999998</c:v>
                </c:pt>
                <c:pt idx="1006">
                  <c:v>21683.935547000001</c:v>
                </c:pt>
                <c:pt idx="1007">
                  <c:v>21705.46875</c:v>
                </c:pt>
                <c:pt idx="1008">
                  <c:v>21727.001952999999</c:v>
                </c:pt>
                <c:pt idx="1009">
                  <c:v>21748.535156000002</c:v>
                </c:pt>
                <c:pt idx="1010">
                  <c:v>21770.068359000001</c:v>
                </c:pt>
                <c:pt idx="1011">
                  <c:v>21791.601562</c:v>
                </c:pt>
                <c:pt idx="1012">
                  <c:v>21813.134765999999</c:v>
                </c:pt>
                <c:pt idx="1013">
                  <c:v>21834.667968999998</c:v>
                </c:pt>
                <c:pt idx="1014">
                  <c:v>21856.201172000001</c:v>
                </c:pt>
                <c:pt idx="1015">
                  <c:v>21877.734375</c:v>
                </c:pt>
                <c:pt idx="1016">
                  <c:v>21899.267577999999</c:v>
                </c:pt>
                <c:pt idx="1017">
                  <c:v>21920.800781000002</c:v>
                </c:pt>
                <c:pt idx="1018">
                  <c:v>21942.333984000001</c:v>
                </c:pt>
                <c:pt idx="1019">
                  <c:v>21963.867188</c:v>
                </c:pt>
                <c:pt idx="1020">
                  <c:v>21985.400390999999</c:v>
                </c:pt>
                <c:pt idx="1021">
                  <c:v>22006.933593999998</c:v>
                </c:pt>
                <c:pt idx="1022">
                  <c:v>22028.466797000001</c:v>
                </c:pt>
              </c:numCache>
            </c:numRef>
          </c:xVal>
          <c:yVal>
            <c:numRef>
              <c:f>[Vsichki.xlsx]Лист8!$BH$5:$BH$1027</c:f>
              <c:numCache>
                <c:formatCode>General</c:formatCode>
                <c:ptCount val="1023"/>
                <c:pt idx="0">
                  <c:v>-53.039129626311755</c:v>
                </c:pt>
                <c:pt idx="1">
                  <c:v>-49.118961001150311</c:v>
                </c:pt>
                <c:pt idx="2">
                  <c:v>-44.66395789458808</c:v>
                </c:pt>
                <c:pt idx="3">
                  <c:v>-43.776339209596017</c:v>
                </c:pt>
                <c:pt idx="4">
                  <c:v>-45.62593704693662</c:v>
                </c:pt>
                <c:pt idx="5">
                  <c:v>-49.425871542245815</c:v>
                </c:pt>
                <c:pt idx="6">
                  <c:v>-52.401195085341378</c:v>
                </c:pt>
                <c:pt idx="7">
                  <c:v>-47.665205815954515</c:v>
                </c:pt>
                <c:pt idx="8">
                  <c:v>-47.30627145222217</c:v>
                </c:pt>
                <c:pt idx="9">
                  <c:v>-47.522202033210903</c:v>
                </c:pt>
                <c:pt idx="10">
                  <c:v>-48.338047039809879</c:v>
                </c:pt>
                <c:pt idx="11">
                  <c:v>-50.808728959245812</c:v>
                </c:pt>
                <c:pt idx="12">
                  <c:v>-54.543887001385556</c:v>
                </c:pt>
                <c:pt idx="13">
                  <c:v>-55.33166475365222</c:v>
                </c:pt>
                <c:pt idx="14">
                  <c:v>-56.332288396213379</c:v>
                </c:pt>
                <c:pt idx="15">
                  <c:v>-56.35761278256831</c:v>
                </c:pt>
                <c:pt idx="16">
                  <c:v>-54.145554561688911</c:v>
                </c:pt>
                <c:pt idx="17">
                  <c:v>-53.742929247268506</c:v>
                </c:pt>
                <c:pt idx="18">
                  <c:v>-50.865628387096876</c:v>
                </c:pt>
                <c:pt idx="19">
                  <c:v>-53.414452549772051</c:v>
                </c:pt>
                <c:pt idx="20">
                  <c:v>-52.584003474373858</c:v>
                </c:pt>
                <c:pt idx="21">
                  <c:v>-51.750443967559804</c:v>
                </c:pt>
                <c:pt idx="22">
                  <c:v>-54.64972699956251</c:v>
                </c:pt>
                <c:pt idx="23">
                  <c:v>-54.234113374281996</c:v>
                </c:pt>
                <c:pt idx="24">
                  <c:v>-52.470835015751206</c:v>
                </c:pt>
                <c:pt idx="25">
                  <c:v>-52.170006072576044</c:v>
                </c:pt>
                <c:pt idx="26">
                  <c:v>-52.58492034537587</c:v>
                </c:pt>
                <c:pt idx="27">
                  <c:v>-52.444958643950358</c:v>
                </c:pt>
                <c:pt idx="28">
                  <c:v>-53.825233454843762</c:v>
                </c:pt>
                <c:pt idx="29">
                  <c:v>-54.834255071730382</c:v>
                </c:pt>
                <c:pt idx="30">
                  <c:v>-54.342589470272202</c:v>
                </c:pt>
                <c:pt idx="31">
                  <c:v>-54.255464242171591</c:v>
                </c:pt>
                <c:pt idx="32">
                  <c:v>-54.218577671097179</c:v>
                </c:pt>
                <c:pt idx="33">
                  <c:v>-54.947516632878134</c:v>
                </c:pt>
                <c:pt idx="34">
                  <c:v>-54.585908802212124</c:v>
                </c:pt>
                <c:pt idx="35">
                  <c:v>-55.514673370025506</c:v>
                </c:pt>
                <c:pt idx="36">
                  <c:v>-54.353190731877703</c:v>
                </c:pt>
                <c:pt idx="37">
                  <c:v>-56.651733249050615</c:v>
                </c:pt>
                <c:pt idx="38">
                  <c:v>-57.071865993254612</c:v>
                </c:pt>
                <c:pt idx="39">
                  <c:v>-57.542779957384781</c:v>
                </c:pt>
                <c:pt idx="40">
                  <c:v>-58.435144666466371</c:v>
                </c:pt>
                <c:pt idx="41">
                  <c:v>-60.227573670099297</c:v>
                </c:pt>
                <c:pt idx="42">
                  <c:v>-58.787561542832265</c:v>
                </c:pt>
                <c:pt idx="43">
                  <c:v>-59.566096499114785</c:v>
                </c:pt>
                <c:pt idx="44">
                  <c:v>-60.958066237534283</c:v>
                </c:pt>
                <c:pt idx="45">
                  <c:v>-59.44789775829517</c:v>
                </c:pt>
                <c:pt idx="46">
                  <c:v>-61.474094115709093</c:v>
                </c:pt>
                <c:pt idx="47">
                  <c:v>-60.182734937252789</c:v>
                </c:pt>
                <c:pt idx="48">
                  <c:v>-60.729036353733242</c:v>
                </c:pt>
                <c:pt idx="49">
                  <c:v>-59.342757032627901</c:v>
                </c:pt>
                <c:pt idx="50">
                  <c:v>-58.209375032189278</c:v>
                </c:pt>
                <c:pt idx="51">
                  <c:v>-55.997796220979325</c:v>
                </c:pt>
                <c:pt idx="52">
                  <c:v>-56.796255936954985</c:v>
                </c:pt>
                <c:pt idx="53">
                  <c:v>-57.078050880471253</c:v>
                </c:pt>
                <c:pt idx="54">
                  <c:v>-56.478133725539557</c:v>
                </c:pt>
                <c:pt idx="55">
                  <c:v>-56.749938142335481</c:v>
                </c:pt>
                <c:pt idx="56">
                  <c:v>-57.504731194715077</c:v>
                </c:pt>
                <c:pt idx="57">
                  <c:v>-56.812459151178516</c:v>
                </c:pt>
                <c:pt idx="58">
                  <c:v>-56.023074065051929</c:v>
                </c:pt>
                <c:pt idx="59">
                  <c:v>-56.406797693670512</c:v>
                </c:pt>
                <c:pt idx="60">
                  <c:v>-56.305165998437957</c:v>
                </c:pt>
                <c:pt idx="61">
                  <c:v>-57.509105888543971</c:v>
                </c:pt>
                <c:pt idx="62">
                  <c:v>-57.413882488688017</c:v>
                </c:pt>
                <c:pt idx="63">
                  <c:v>-58.717312292245431</c:v>
                </c:pt>
                <c:pt idx="64">
                  <c:v>-58.158603575473244</c:v>
                </c:pt>
                <c:pt idx="65">
                  <c:v>-58.918792268829463</c:v>
                </c:pt>
                <c:pt idx="66">
                  <c:v>-58.263585072465375</c:v>
                </c:pt>
                <c:pt idx="67">
                  <c:v>-58.074405393286128</c:v>
                </c:pt>
                <c:pt idx="68">
                  <c:v>-59.118634200038784</c:v>
                </c:pt>
                <c:pt idx="69">
                  <c:v>-59.729358483691513</c:v>
                </c:pt>
                <c:pt idx="70">
                  <c:v>-58.492588663656797</c:v>
                </c:pt>
                <c:pt idx="71">
                  <c:v>-59.489819403645946</c:v>
                </c:pt>
                <c:pt idx="72">
                  <c:v>-63.866045847562212</c:v>
                </c:pt>
                <c:pt idx="73">
                  <c:v>-61.280815383317233</c:v>
                </c:pt>
                <c:pt idx="74">
                  <c:v>-63.018782575205549</c:v>
                </c:pt>
                <c:pt idx="75">
                  <c:v>-64.51560460378721</c:v>
                </c:pt>
                <c:pt idx="76">
                  <c:v>-62.789314968791366</c:v>
                </c:pt>
                <c:pt idx="77">
                  <c:v>-61.497593010124731</c:v>
                </c:pt>
                <c:pt idx="78">
                  <c:v>-61.111261610439101</c:v>
                </c:pt>
                <c:pt idx="79">
                  <c:v>-60.815713922697817</c:v>
                </c:pt>
                <c:pt idx="80">
                  <c:v>-60.619021400662895</c:v>
                </c:pt>
                <c:pt idx="81">
                  <c:v>-59.323207968766319</c:v>
                </c:pt>
                <c:pt idx="82">
                  <c:v>-58.801659892615532</c:v>
                </c:pt>
                <c:pt idx="83">
                  <c:v>-58.293505607843038</c:v>
                </c:pt>
                <c:pt idx="84">
                  <c:v>-57.355325238990368</c:v>
                </c:pt>
                <c:pt idx="85">
                  <c:v>-58.043265850659878</c:v>
                </c:pt>
                <c:pt idx="86">
                  <c:v>-56.818184776017219</c:v>
                </c:pt>
                <c:pt idx="87">
                  <c:v>-56.989237698844931</c:v>
                </c:pt>
                <c:pt idx="88">
                  <c:v>-56.172867410937371</c:v>
                </c:pt>
                <c:pt idx="89">
                  <c:v>-55.56118197928798</c:v>
                </c:pt>
                <c:pt idx="90">
                  <c:v>-56.992889913726771</c:v>
                </c:pt>
                <c:pt idx="91">
                  <c:v>-55.807983603258648</c:v>
                </c:pt>
                <c:pt idx="92">
                  <c:v>-55.770367498857667</c:v>
                </c:pt>
                <c:pt idx="93">
                  <c:v>-55.772524367584467</c:v>
                </c:pt>
                <c:pt idx="94">
                  <c:v>-55.838796010742278</c:v>
                </c:pt>
                <c:pt idx="95">
                  <c:v>-55.54558526173517</c:v>
                </c:pt>
                <c:pt idx="96">
                  <c:v>-55.696046163113337</c:v>
                </c:pt>
                <c:pt idx="97">
                  <c:v>-55.106487545075524</c:v>
                </c:pt>
                <c:pt idx="98">
                  <c:v>-55.264920900674966</c:v>
                </c:pt>
                <c:pt idx="99">
                  <c:v>-55.388941862563463</c:v>
                </c:pt>
                <c:pt idx="100">
                  <c:v>-55.352156300112654</c:v>
                </c:pt>
                <c:pt idx="101">
                  <c:v>-54.718868854545178</c:v>
                </c:pt>
                <c:pt idx="102">
                  <c:v>-54.822652694395934</c:v>
                </c:pt>
                <c:pt idx="103">
                  <c:v>-54.952259304382849</c:v>
                </c:pt>
                <c:pt idx="104">
                  <c:v>-55.124452746115423</c:v>
                </c:pt>
                <c:pt idx="105">
                  <c:v>-54.561637135515205</c:v>
                </c:pt>
                <c:pt idx="106">
                  <c:v>-54.534261770994647</c:v>
                </c:pt>
                <c:pt idx="107">
                  <c:v>-54.072600010019173</c:v>
                </c:pt>
                <c:pt idx="108">
                  <c:v>-54.016056677106171</c:v>
                </c:pt>
                <c:pt idx="109">
                  <c:v>-54.839363836223882</c:v>
                </c:pt>
                <c:pt idx="110">
                  <c:v>-54.22148284722347</c:v>
                </c:pt>
                <c:pt idx="111">
                  <c:v>-54.341163398765417</c:v>
                </c:pt>
                <c:pt idx="112">
                  <c:v>-54.209041394506443</c:v>
                </c:pt>
                <c:pt idx="113">
                  <c:v>-54.495246920992805</c:v>
                </c:pt>
                <c:pt idx="114">
                  <c:v>-54.442916871064511</c:v>
                </c:pt>
                <c:pt idx="115">
                  <c:v>-54.380030415371493</c:v>
                </c:pt>
                <c:pt idx="116">
                  <c:v>-54.969643166986636</c:v>
                </c:pt>
                <c:pt idx="117">
                  <c:v>-53.798765396168292</c:v>
                </c:pt>
                <c:pt idx="118">
                  <c:v>-54.080029034622129</c:v>
                </c:pt>
                <c:pt idx="119">
                  <c:v>-54.378251140690018</c:v>
                </c:pt>
                <c:pt idx="120">
                  <c:v>-55.179398189830337</c:v>
                </c:pt>
                <c:pt idx="121">
                  <c:v>-55.469254628427066</c:v>
                </c:pt>
                <c:pt idx="122">
                  <c:v>-56.299601427596201</c:v>
                </c:pt>
                <c:pt idx="123">
                  <c:v>-56.810992673525199</c:v>
                </c:pt>
                <c:pt idx="124">
                  <c:v>-57.320282980179989</c:v>
                </c:pt>
                <c:pt idx="125">
                  <c:v>-57.626815546532356</c:v>
                </c:pt>
                <c:pt idx="126">
                  <c:v>-57.958928651943189</c:v>
                </c:pt>
                <c:pt idx="127">
                  <c:v>-57.897622939449434</c:v>
                </c:pt>
                <c:pt idx="128">
                  <c:v>-58.665118467037203</c:v>
                </c:pt>
                <c:pt idx="129">
                  <c:v>-57.738208524508629</c:v>
                </c:pt>
                <c:pt idx="130">
                  <c:v>-58.362204898550225</c:v>
                </c:pt>
                <c:pt idx="131">
                  <c:v>-57.491011605065012</c:v>
                </c:pt>
                <c:pt idx="132">
                  <c:v>-57.822416349121468</c:v>
                </c:pt>
                <c:pt idx="133">
                  <c:v>-57.588527693347288</c:v>
                </c:pt>
                <c:pt idx="134">
                  <c:v>-57.732609988521418</c:v>
                </c:pt>
                <c:pt idx="135">
                  <c:v>-57.346534761558885</c:v>
                </c:pt>
                <c:pt idx="136">
                  <c:v>-57.218965151872084</c:v>
                </c:pt>
                <c:pt idx="137">
                  <c:v>-57.7491079791915</c:v>
                </c:pt>
                <c:pt idx="138">
                  <c:v>-58.048528306074054</c:v>
                </c:pt>
                <c:pt idx="139">
                  <c:v>-58.522268203943256</c:v>
                </c:pt>
                <c:pt idx="140">
                  <c:v>-58.56680510068</c:v>
                </c:pt>
                <c:pt idx="141">
                  <c:v>-58.335719187816821</c:v>
                </c:pt>
                <c:pt idx="142">
                  <c:v>-58.879743506929003</c:v>
                </c:pt>
                <c:pt idx="143">
                  <c:v>-58.605337044425909</c:v>
                </c:pt>
                <c:pt idx="144">
                  <c:v>-58.77975757529488</c:v>
                </c:pt>
                <c:pt idx="145">
                  <c:v>-58.857501211330757</c:v>
                </c:pt>
                <c:pt idx="146">
                  <c:v>-58.778591964926406</c:v>
                </c:pt>
                <c:pt idx="147">
                  <c:v>-58.160560557863811</c:v>
                </c:pt>
                <c:pt idx="148">
                  <c:v>-58.683015244602863</c:v>
                </c:pt>
                <c:pt idx="149">
                  <c:v>-58.570860883621073</c:v>
                </c:pt>
                <c:pt idx="150">
                  <c:v>-58.692177330298001</c:v>
                </c:pt>
                <c:pt idx="151">
                  <c:v>-58.623605733591916</c:v>
                </c:pt>
                <c:pt idx="152">
                  <c:v>-58.50927905044027</c:v>
                </c:pt>
                <c:pt idx="153">
                  <c:v>-58.672901891294302</c:v>
                </c:pt>
                <c:pt idx="154">
                  <c:v>-59.287320717197616</c:v>
                </c:pt>
                <c:pt idx="155">
                  <c:v>-59.644546986843395</c:v>
                </c:pt>
                <c:pt idx="156">
                  <c:v>-59.568500065375275</c:v>
                </c:pt>
                <c:pt idx="157">
                  <c:v>-60.658182823602672</c:v>
                </c:pt>
                <c:pt idx="158">
                  <c:v>-60.575346950893824</c:v>
                </c:pt>
                <c:pt idx="159">
                  <c:v>-60.677069317095032</c:v>
                </c:pt>
                <c:pt idx="160">
                  <c:v>-61.164821751209828</c:v>
                </c:pt>
                <c:pt idx="161">
                  <c:v>-60.978228286524228</c:v>
                </c:pt>
                <c:pt idx="162">
                  <c:v>-61.783701823093729</c:v>
                </c:pt>
                <c:pt idx="163">
                  <c:v>-61.84778805780212</c:v>
                </c:pt>
                <c:pt idx="164">
                  <c:v>-62.548613964165867</c:v>
                </c:pt>
                <c:pt idx="165">
                  <c:v>-62.873228447621798</c:v>
                </c:pt>
                <c:pt idx="166">
                  <c:v>-63.39387957433739</c:v>
                </c:pt>
                <c:pt idx="167">
                  <c:v>-63.671884626272579</c:v>
                </c:pt>
                <c:pt idx="168">
                  <c:v>-64.810540296146428</c:v>
                </c:pt>
                <c:pt idx="169">
                  <c:v>-65.325015519409376</c:v>
                </c:pt>
                <c:pt idx="170">
                  <c:v>-65.494753030798137</c:v>
                </c:pt>
                <c:pt idx="171">
                  <c:v>-64.999920311835609</c:v>
                </c:pt>
                <c:pt idx="172">
                  <c:v>-65.797309864712034</c:v>
                </c:pt>
                <c:pt idx="173">
                  <c:v>-66.530782182796315</c:v>
                </c:pt>
                <c:pt idx="174">
                  <c:v>-67.284820950273485</c:v>
                </c:pt>
                <c:pt idx="175">
                  <c:v>-67.95923257124997</c:v>
                </c:pt>
                <c:pt idx="176">
                  <c:v>-67.72197728383594</c:v>
                </c:pt>
                <c:pt idx="177">
                  <c:v>-68.805535915295351</c:v>
                </c:pt>
                <c:pt idx="178">
                  <c:v>-69.68861670570827</c:v>
                </c:pt>
                <c:pt idx="179">
                  <c:v>-70.091285787578315</c:v>
                </c:pt>
                <c:pt idx="180">
                  <c:v>-70.315622664046899</c:v>
                </c:pt>
                <c:pt idx="181">
                  <c:v>-69.886216970347689</c:v>
                </c:pt>
                <c:pt idx="182">
                  <c:v>-70.328067833666907</c:v>
                </c:pt>
                <c:pt idx="183">
                  <c:v>-70.390027992036138</c:v>
                </c:pt>
                <c:pt idx="184">
                  <c:v>-70.640362285391717</c:v>
                </c:pt>
                <c:pt idx="185">
                  <c:v>-70.567152822871435</c:v>
                </c:pt>
                <c:pt idx="186">
                  <c:v>-70.977824555681735</c:v>
                </c:pt>
                <c:pt idx="187">
                  <c:v>-71.94430189521006</c:v>
                </c:pt>
                <c:pt idx="188">
                  <c:v>-71.585706876890441</c:v>
                </c:pt>
                <c:pt idx="189">
                  <c:v>-72.119891554678972</c:v>
                </c:pt>
                <c:pt idx="190">
                  <c:v>-72.493716900910442</c:v>
                </c:pt>
                <c:pt idx="191">
                  <c:v>-71.742720619233893</c:v>
                </c:pt>
                <c:pt idx="192">
                  <c:v>-72.654426589502961</c:v>
                </c:pt>
                <c:pt idx="193">
                  <c:v>-71.702889528717151</c:v>
                </c:pt>
                <c:pt idx="194">
                  <c:v>-70.932523447504224</c:v>
                </c:pt>
                <c:pt idx="195">
                  <c:v>-70.647579272222501</c:v>
                </c:pt>
                <c:pt idx="196">
                  <c:v>-70.747520853679887</c:v>
                </c:pt>
                <c:pt idx="197">
                  <c:v>-71.368087181815369</c:v>
                </c:pt>
                <c:pt idx="198">
                  <c:v>-71.67051203052452</c:v>
                </c:pt>
                <c:pt idx="199">
                  <c:v>-72.311621754799404</c:v>
                </c:pt>
                <c:pt idx="200">
                  <c:v>-72.297486516970736</c:v>
                </c:pt>
                <c:pt idx="201">
                  <c:v>-72.181128571532497</c:v>
                </c:pt>
                <c:pt idx="202">
                  <c:v>-71.954705322384754</c:v>
                </c:pt>
                <c:pt idx="203">
                  <c:v>-71.373504124227168</c:v>
                </c:pt>
                <c:pt idx="204">
                  <c:v>-72.184919452907479</c:v>
                </c:pt>
                <c:pt idx="205">
                  <c:v>-73.660322223462089</c:v>
                </c:pt>
                <c:pt idx="206">
                  <c:v>-72.95473745305479</c:v>
                </c:pt>
                <c:pt idx="207">
                  <c:v>-70.841520907182854</c:v>
                </c:pt>
                <c:pt idx="208">
                  <c:v>-71.200738151196973</c:v>
                </c:pt>
                <c:pt idx="209">
                  <c:v>-70.687639043607845</c:v>
                </c:pt>
                <c:pt idx="210">
                  <c:v>-70.304529471657673</c:v>
                </c:pt>
                <c:pt idx="211">
                  <c:v>-69.881279418182473</c:v>
                </c:pt>
                <c:pt idx="212">
                  <c:v>-69.113592833598574</c:v>
                </c:pt>
                <c:pt idx="213">
                  <c:v>-69.136541338012606</c:v>
                </c:pt>
                <c:pt idx="214">
                  <c:v>-68.632740029821491</c:v>
                </c:pt>
                <c:pt idx="215">
                  <c:v>-69.595770914014423</c:v>
                </c:pt>
                <c:pt idx="216">
                  <c:v>-69.571589018930425</c:v>
                </c:pt>
                <c:pt idx="217">
                  <c:v>-69.757062115660119</c:v>
                </c:pt>
                <c:pt idx="218">
                  <c:v>-70.064490025498401</c:v>
                </c:pt>
                <c:pt idx="219">
                  <c:v>-70.529296408338041</c:v>
                </c:pt>
                <c:pt idx="220">
                  <c:v>-71.18244801691948</c:v>
                </c:pt>
                <c:pt idx="221">
                  <c:v>-70.00632567486096</c:v>
                </c:pt>
                <c:pt idx="222">
                  <c:v>-69.77306599619024</c:v>
                </c:pt>
                <c:pt idx="223">
                  <c:v>-70.31614713394211</c:v>
                </c:pt>
                <c:pt idx="224">
                  <c:v>-68.888008529023409</c:v>
                </c:pt>
                <c:pt idx="225">
                  <c:v>-69.905660082718683</c:v>
                </c:pt>
                <c:pt idx="226">
                  <c:v>-69.230413735996322</c:v>
                </c:pt>
                <c:pt idx="227">
                  <c:v>-69.958491637441398</c:v>
                </c:pt>
                <c:pt idx="228">
                  <c:v>-70.184248745635884</c:v>
                </c:pt>
                <c:pt idx="229">
                  <c:v>-70.241082036141364</c:v>
                </c:pt>
                <c:pt idx="230">
                  <c:v>-71.126301334288186</c:v>
                </c:pt>
                <c:pt idx="231">
                  <c:v>-71.720534611898728</c:v>
                </c:pt>
                <c:pt idx="232">
                  <c:v>-74.508666782532316</c:v>
                </c:pt>
                <c:pt idx="233">
                  <c:v>-71.842794891008936</c:v>
                </c:pt>
                <c:pt idx="234">
                  <c:v>-72.313788691609943</c:v>
                </c:pt>
                <c:pt idx="235">
                  <c:v>-71.383796911443881</c:v>
                </c:pt>
                <c:pt idx="236">
                  <c:v>-69.401443627801967</c:v>
                </c:pt>
                <c:pt idx="237">
                  <c:v>-68.784877796832603</c:v>
                </c:pt>
                <c:pt idx="238">
                  <c:v>-70.090413374712455</c:v>
                </c:pt>
                <c:pt idx="239">
                  <c:v>-70.861254332452631</c:v>
                </c:pt>
                <c:pt idx="240">
                  <c:v>-70.381119461718683</c:v>
                </c:pt>
                <c:pt idx="241">
                  <c:v>-71.212995177430273</c:v>
                </c:pt>
                <c:pt idx="242">
                  <c:v>-71.762953488297484</c:v>
                </c:pt>
                <c:pt idx="243">
                  <c:v>-72.8022191632584</c:v>
                </c:pt>
                <c:pt idx="244">
                  <c:v>-71.309103743144675</c:v>
                </c:pt>
                <c:pt idx="245">
                  <c:v>-69.635254403448172</c:v>
                </c:pt>
                <c:pt idx="246">
                  <c:v>-69.171928305572308</c:v>
                </c:pt>
                <c:pt idx="247">
                  <c:v>-68.364581461271356</c:v>
                </c:pt>
                <c:pt idx="248">
                  <c:v>-68.793720912403714</c:v>
                </c:pt>
                <c:pt idx="249">
                  <c:v>-68.716172175138198</c:v>
                </c:pt>
                <c:pt idx="250">
                  <c:v>-68.694691847687622</c:v>
                </c:pt>
                <c:pt idx="251">
                  <c:v>-70.228440499916559</c:v>
                </c:pt>
                <c:pt idx="252">
                  <c:v>-73.734699564364149</c:v>
                </c:pt>
                <c:pt idx="253">
                  <c:v>-73.824836270968945</c:v>
                </c:pt>
                <c:pt idx="254">
                  <c:v>-71.857615240041241</c:v>
                </c:pt>
                <c:pt idx="255">
                  <c:v>-71.570038748425816</c:v>
                </c:pt>
                <c:pt idx="256">
                  <c:v>-72.573024406965672</c:v>
                </c:pt>
                <c:pt idx="257">
                  <c:v>-73.294151603973404</c:v>
                </c:pt>
                <c:pt idx="258">
                  <c:v>-71.99420524402089</c:v>
                </c:pt>
                <c:pt idx="259">
                  <c:v>-73.011604070721617</c:v>
                </c:pt>
                <c:pt idx="260">
                  <c:v>-76.388406004820624</c:v>
                </c:pt>
                <c:pt idx="261">
                  <c:v>-73.827674122180426</c:v>
                </c:pt>
                <c:pt idx="262">
                  <c:v>-72.328884874522657</c:v>
                </c:pt>
                <c:pt idx="263">
                  <c:v>-73.377780011480397</c:v>
                </c:pt>
                <c:pt idx="264">
                  <c:v>-74.436050628766239</c:v>
                </c:pt>
                <c:pt idx="265">
                  <c:v>-71.776932665069396</c:v>
                </c:pt>
                <c:pt idx="266">
                  <c:v>-71.015620392950467</c:v>
                </c:pt>
                <c:pt idx="267">
                  <c:v>-70.81707777970729</c:v>
                </c:pt>
                <c:pt idx="268">
                  <c:v>-69.691463615515858</c:v>
                </c:pt>
                <c:pt idx="269">
                  <c:v>-68.32879789351702</c:v>
                </c:pt>
                <c:pt idx="270">
                  <c:v>-67.542086795935802</c:v>
                </c:pt>
                <c:pt idx="271">
                  <c:v>-68.012371383085537</c:v>
                </c:pt>
                <c:pt idx="272">
                  <c:v>-67.487844100146816</c:v>
                </c:pt>
                <c:pt idx="273">
                  <c:v>-66.740094590860039</c:v>
                </c:pt>
                <c:pt idx="274">
                  <c:v>-65.85442064650816</c:v>
                </c:pt>
                <c:pt idx="275">
                  <c:v>-65.879682834342915</c:v>
                </c:pt>
                <c:pt idx="276">
                  <c:v>-66.446577734250837</c:v>
                </c:pt>
                <c:pt idx="277">
                  <c:v>-67.689129551240484</c:v>
                </c:pt>
                <c:pt idx="278">
                  <c:v>-67.414806372785961</c:v>
                </c:pt>
                <c:pt idx="279">
                  <c:v>-67.249788951087709</c:v>
                </c:pt>
                <c:pt idx="280">
                  <c:v>-67.063162357425711</c:v>
                </c:pt>
                <c:pt idx="281">
                  <c:v>-66.768772721100703</c:v>
                </c:pt>
                <c:pt idx="282">
                  <c:v>-66.989730878677264</c:v>
                </c:pt>
                <c:pt idx="283">
                  <c:v>-66.195594222837514</c:v>
                </c:pt>
                <c:pt idx="284">
                  <c:v>-66.422699285383686</c:v>
                </c:pt>
                <c:pt idx="285">
                  <c:v>-66.93350531756461</c:v>
                </c:pt>
                <c:pt idx="286">
                  <c:v>-66.373101153647127</c:v>
                </c:pt>
                <c:pt idx="287">
                  <c:v>-66.395036425282044</c:v>
                </c:pt>
                <c:pt idx="288">
                  <c:v>-66.652085407771622</c:v>
                </c:pt>
                <c:pt idx="289">
                  <c:v>-67.601854023497481</c:v>
                </c:pt>
                <c:pt idx="290">
                  <c:v>-67.503388914497137</c:v>
                </c:pt>
                <c:pt idx="291">
                  <c:v>-66.817092978436463</c:v>
                </c:pt>
                <c:pt idx="292">
                  <c:v>-67.42450861578547</c:v>
                </c:pt>
                <c:pt idx="293">
                  <c:v>-67.211619766281132</c:v>
                </c:pt>
                <c:pt idx="294">
                  <c:v>-67.945042908156339</c:v>
                </c:pt>
                <c:pt idx="295">
                  <c:v>-67.128666556706634</c:v>
                </c:pt>
                <c:pt idx="296">
                  <c:v>-68.104888477758152</c:v>
                </c:pt>
                <c:pt idx="297">
                  <c:v>-67.791775199894488</c:v>
                </c:pt>
                <c:pt idx="298">
                  <c:v>-68.140034632262058</c:v>
                </c:pt>
                <c:pt idx="299">
                  <c:v>-67.489482326344614</c:v>
                </c:pt>
                <c:pt idx="300">
                  <c:v>-67.422139008757213</c:v>
                </c:pt>
                <c:pt idx="301">
                  <c:v>-66.728485552314496</c:v>
                </c:pt>
                <c:pt idx="302">
                  <c:v>-67.177101378993015</c:v>
                </c:pt>
                <c:pt idx="303">
                  <c:v>-66.770414301720805</c:v>
                </c:pt>
                <c:pt idx="304">
                  <c:v>-66.985718485417209</c:v>
                </c:pt>
                <c:pt idx="305">
                  <c:v>-68.22120043159569</c:v>
                </c:pt>
                <c:pt idx="306">
                  <c:v>-68.855735539389443</c:v>
                </c:pt>
                <c:pt idx="307">
                  <c:v>-68.286054377400831</c:v>
                </c:pt>
                <c:pt idx="308">
                  <c:v>-67.947328977632836</c:v>
                </c:pt>
                <c:pt idx="309">
                  <c:v>-68.867630256759298</c:v>
                </c:pt>
                <c:pt idx="310">
                  <c:v>-69.96062430085189</c:v>
                </c:pt>
                <c:pt idx="311">
                  <c:v>-71.727733596098204</c:v>
                </c:pt>
                <c:pt idx="312">
                  <c:v>-75.31788399829702</c:v>
                </c:pt>
                <c:pt idx="313">
                  <c:v>-74.765730002617261</c:v>
                </c:pt>
                <c:pt idx="314">
                  <c:v>-74.464106002181211</c:v>
                </c:pt>
                <c:pt idx="315">
                  <c:v>-72.219450655315981</c:v>
                </c:pt>
                <c:pt idx="316">
                  <c:v>-71.984233261131735</c:v>
                </c:pt>
                <c:pt idx="317">
                  <c:v>-71.160499638978948</c:v>
                </c:pt>
                <c:pt idx="318">
                  <c:v>-70.272963817232466</c:v>
                </c:pt>
                <c:pt idx="319">
                  <c:v>-71.023261021143071</c:v>
                </c:pt>
                <c:pt idx="320">
                  <c:v>-70.08701826698568</c:v>
                </c:pt>
                <c:pt idx="321">
                  <c:v>-70.319234275313718</c:v>
                </c:pt>
                <c:pt idx="322">
                  <c:v>-70.393377282083549</c:v>
                </c:pt>
                <c:pt idx="323">
                  <c:v>-69.359345208138592</c:v>
                </c:pt>
                <c:pt idx="324">
                  <c:v>-70.268110532156626</c:v>
                </c:pt>
                <c:pt idx="325">
                  <c:v>-71.618434958868505</c:v>
                </c:pt>
                <c:pt idx="326">
                  <c:v>-73.200700583449844</c:v>
                </c:pt>
                <c:pt idx="327">
                  <c:v>-75.512846120670474</c:v>
                </c:pt>
                <c:pt idx="328">
                  <c:v>-78.051031193587875</c:v>
                </c:pt>
                <c:pt idx="329">
                  <c:v>-77.436619492941645</c:v>
                </c:pt>
                <c:pt idx="330">
                  <c:v>-75.650468469746386</c:v>
                </c:pt>
                <c:pt idx="331">
                  <c:v>-75.487287407291134</c:v>
                </c:pt>
                <c:pt idx="332">
                  <c:v>-78.198598844996724</c:v>
                </c:pt>
                <c:pt idx="333">
                  <c:v>-76.229655534887542</c:v>
                </c:pt>
                <c:pt idx="334">
                  <c:v>-78.595807346381065</c:v>
                </c:pt>
                <c:pt idx="335">
                  <c:v>-76.169749144773661</c:v>
                </c:pt>
                <c:pt idx="336">
                  <c:v>-74.447523985716145</c:v>
                </c:pt>
                <c:pt idx="337">
                  <c:v>-73.902687177556558</c:v>
                </c:pt>
                <c:pt idx="338">
                  <c:v>-71.781319939337067</c:v>
                </c:pt>
                <c:pt idx="339">
                  <c:v>-72.227915004084991</c:v>
                </c:pt>
                <c:pt idx="340">
                  <c:v>-72.765741324852115</c:v>
                </c:pt>
                <c:pt idx="341">
                  <c:v>-74.14166736384928</c:v>
                </c:pt>
                <c:pt idx="342">
                  <c:v>-77.049659259409609</c:v>
                </c:pt>
                <c:pt idx="343">
                  <c:v>-74.444139727970807</c:v>
                </c:pt>
                <c:pt idx="344">
                  <c:v>-73.360290424187085</c:v>
                </c:pt>
                <c:pt idx="345">
                  <c:v>-73.401318610254577</c:v>
                </c:pt>
                <c:pt idx="346">
                  <c:v>-75.181357847181062</c:v>
                </c:pt>
                <c:pt idx="347">
                  <c:v>-74.631996218209693</c:v>
                </c:pt>
                <c:pt idx="348">
                  <c:v>-74.2209627403779</c:v>
                </c:pt>
                <c:pt idx="349">
                  <c:v>-73.228388619143459</c:v>
                </c:pt>
                <c:pt idx="350">
                  <c:v>-72.407397012605614</c:v>
                </c:pt>
                <c:pt idx="351">
                  <c:v>-71.307997745255932</c:v>
                </c:pt>
                <c:pt idx="352">
                  <c:v>-71.706370002348706</c:v>
                </c:pt>
                <c:pt idx="353">
                  <c:v>-71.512013214927677</c:v>
                </c:pt>
                <c:pt idx="354">
                  <c:v>-71.993511714881805</c:v>
                </c:pt>
                <c:pt idx="355">
                  <c:v>-71.067432880256533</c:v>
                </c:pt>
                <c:pt idx="356">
                  <c:v>-70.169695889856683</c:v>
                </c:pt>
                <c:pt idx="357">
                  <c:v>-71.490066499179221</c:v>
                </c:pt>
                <c:pt idx="358">
                  <c:v>-71.320665045425343</c:v>
                </c:pt>
                <c:pt idx="359">
                  <c:v>-71.434462098544586</c:v>
                </c:pt>
                <c:pt idx="360">
                  <c:v>-73.614467425002431</c:v>
                </c:pt>
                <c:pt idx="361">
                  <c:v>-72.908814551059166</c:v>
                </c:pt>
                <c:pt idx="362">
                  <c:v>-71.084970877071612</c:v>
                </c:pt>
                <c:pt idx="363">
                  <c:v>-71.23428494019052</c:v>
                </c:pt>
                <c:pt idx="364">
                  <c:v>-71.034495679510854</c:v>
                </c:pt>
                <c:pt idx="365">
                  <c:v>-71.097827950009901</c:v>
                </c:pt>
                <c:pt idx="366">
                  <c:v>-72.426326760687886</c:v>
                </c:pt>
                <c:pt idx="367">
                  <c:v>-71.522109073421561</c:v>
                </c:pt>
                <c:pt idx="368">
                  <c:v>-70.454938295464999</c:v>
                </c:pt>
                <c:pt idx="369">
                  <c:v>-70.712906548834709</c:v>
                </c:pt>
                <c:pt idx="370">
                  <c:v>-70.633614565172394</c:v>
                </c:pt>
                <c:pt idx="371">
                  <c:v>-71.006331976437792</c:v>
                </c:pt>
                <c:pt idx="372">
                  <c:v>-73.91888600438844</c:v>
                </c:pt>
                <c:pt idx="373">
                  <c:v>-73.983001456228507</c:v>
                </c:pt>
                <c:pt idx="374">
                  <c:v>-73.771854946501776</c:v>
                </c:pt>
                <c:pt idx="375">
                  <c:v>-75.225217677937167</c:v>
                </c:pt>
                <c:pt idx="376">
                  <c:v>-75.577572761449886</c:v>
                </c:pt>
                <c:pt idx="377">
                  <c:v>-74.787900536314183</c:v>
                </c:pt>
                <c:pt idx="378">
                  <c:v>-75.138973019283341</c:v>
                </c:pt>
                <c:pt idx="379">
                  <c:v>-74.80306073313433</c:v>
                </c:pt>
                <c:pt idx="380">
                  <c:v>-76.973547739510451</c:v>
                </c:pt>
                <c:pt idx="381">
                  <c:v>-75.386938564674523</c:v>
                </c:pt>
                <c:pt idx="382">
                  <c:v>-75.653063751435184</c:v>
                </c:pt>
                <c:pt idx="383">
                  <c:v>-75.210507549684976</c:v>
                </c:pt>
                <c:pt idx="384">
                  <c:v>-74.081920610229787</c:v>
                </c:pt>
                <c:pt idx="385">
                  <c:v>-75.072117811949056</c:v>
                </c:pt>
                <c:pt idx="386">
                  <c:v>-74.203050477402371</c:v>
                </c:pt>
                <c:pt idx="387">
                  <c:v>-75.196520769799889</c:v>
                </c:pt>
                <c:pt idx="388">
                  <c:v>-76.230178061021718</c:v>
                </c:pt>
                <c:pt idx="389">
                  <c:v>-75.438895885247007</c:v>
                </c:pt>
                <c:pt idx="390">
                  <c:v>-75.994359041363282</c:v>
                </c:pt>
                <c:pt idx="391">
                  <c:v>-91.342107158227833</c:v>
                </c:pt>
                <c:pt idx="392">
                  <c:v>-77.892605012074199</c:v>
                </c:pt>
                <c:pt idx="393">
                  <c:v>-76.807766650648006</c:v>
                </c:pt>
                <c:pt idx="394">
                  <c:v>-76.308986571262764</c:v>
                </c:pt>
                <c:pt idx="395">
                  <c:v>-75.336407302967956</c:v>
                </c:pt>
                <c:pt idx="396">
                  <c:v>-81.512254336929431</c:v>
                </c:pt>
                <c:pt idx="397">
                  <c:v>-77.291631763655658</c:v>
                </c:pt>
                <c:pt idx="398">
                  <c:v>-76.014132528516996</c:v>
                </c:pt>
                <c:pt idx="399">
                  <c:v>-77.290176759677436</c:v>
                </c:pt>
                <c:pt idx="400">
                  <c:v>-73.37951970204206</c:v>
                </c:pt>
                <c:pt idx="401">
                  <c:v>-74.01875143726599</c:v>
                </c:pt>
                <c:pt idx="402">
                  <c:v>-73.546057996530891</c:v>
                </c:pt>
                <c:pt idx="403">
                  <c:v>-71.73100049376697</c:v>
                </c:pt>
                <c:pt idx="404">
                  <c:v>-72.147152682756641</c:v>
                </c:pt>
                <c:pt idx="405">
                  <c:v>-72.940137115234734</c:v>
                </c:pt>
                <c:pt idx="406">
                  <c:v>-72.287067080219913</c:v>
                </c:pt>
                <c:pt idx="407">
                  <c:v>-71.550213280447693</c:v>
                </c:pt>
                <c:pt idx="408">
                  <c:v>-73.087896953613836</c:v>
                </c:pt>
                <c:pt idx="409">
                  <c:v>-72.906455153771589</c:v>
                </c:pt>
                <c:pt idx="410">
                  <c:v>-71.834996510235612</c:v>
                </c:pt>
                <c:pt idx="411">
                  <c:v>-71.215370698524296</c:v>
                </c:pt>
                <c:pt idx="412">
                  <c:v>-73.387954606126442</c:v>
                </c:pt>
                <c:pt idx="413">
                  <c:v>-71.572868757614287</c:v>
                </c:pt>
                <c:pt idx="414">
                  <c:v>-74.353260729827937</c:v>
                </c:pt>
                <c:pt idx="415">
                  <c:v>-73.230587354907428</c:v>
                </c:pt>
                <c:pt idx="416">
                  <c:v>-70.643486470698306</c:v>
                </c:pt>
                <c:pt idx="417">
                  <c:v>-70.544739930586431</c:v>
                </c:pt>
                <c:pt idx="418">
                  <c:v>-72.046228463774881</c:v>
                </c:pt>
                <c:pt idx="419">
                  <c:v>-72.123536056583148</c:v>
                </c:pt>
                <c:pt idx="420">
                  <c:v>-71.557204468125704</c:v>
                </c:pt>
                <c:pt idx="421">
                  <c:v>-72.636831055214998</c:v>
                </c:pt>
                <c:pt idx="422">
                  <c:v>-72.763253125697133</c:v>
                </c:pt>
                <c:pt idx="423">
                  <c:v>-73.66850218027983</c:v>
                </c:pt>
                <c:pt idx="424">
                  <c:v>-73.239450479666914</c:v>
                </c:pt>
                <c:pt idx="425">
                  <c:v>-72.966247096993484</c:v>
                </c:pt>
                <c:pt idx="426">
                  <c:v>-73.64227511368567</c:v>
                </c:pt>
                <c:pt idx="427">
                  <c:v>-73.414344003646193</c:v>
                </c:pt>
                <c:pt idx="428">
                  <c:v>-73.50671245784406</c:v>
                </c:pt>
                <c:pt idx="429">
                  <c:v>-74.617070189909995</c:v>
                </c:pt>
                <c:pt idx="430">
                  <c:v>-72.842163622166879</c:v>
                </c:pt>
                <c:pt idx="431">
                  <c:v>-74.070209285488048</c:v>
                </c:pt>
                <c:pt idx="432">
                  <c:v>-74.271591045725756</c:v>
                </c:pt>
                <c:pt idx="433">
                  <c:v>-74.528045058719698</c:v>
                </c:pt>
                <c:pt idx="434">
                  <c:v>-74.389626016872668</c:v>
                </c:pt>
                <c:pt idx="435">
                  <c:v>-78.95652435210333</c:v>
                </c:pt>
                <c:pt idx="436">
                  <c:v>-76.196272622051183</c:v>
                </c:pt>
                <c:pt idx="437">
                  <c:v>-76.683860001097074</c:v>
                </c:pt>
                <c:pt idx="438">
                  <c:v>-76.955645987246442</c:v>
                </c:pt>
                <c:pt idx="439">
                  <c:v>-75.97055323589268</c:v>
                </c:pt>
                <c:pt idx="440">
                  <c:v>-75.867870588314133</c:v>
                </c:pt>
                <c:pt idx="441">
                  <c:v>-75.590845086722609</c:v>
                </c:pt>
                <c:pt idx="442">
                  <c:v>-77.356821553645048</c:v>
                </c:pt>
                <c:pt idx="443">
                  <c:v>-76.470232340301379</c:v>
                </c:pt>
                <c:pt idx="444">
                  <c:v>-78.861239584942282</c:v>
                </c:pt>
                <c:pt idx="445">
                  <c:v>-78.816883551113179</c:v>
                </c:pt>
                <c:pt idx="446">
                  <c:v>-79.084571062911834</c:v>
                </c:pt>
                <c:pt idx="447">
                  <c:v>-79.289550625286893</c:v>
                </c:pt>
                <c:pt idx="448">
                  <c:v>-81.990705790232838</c:v>
                </c:pt>
                <c:pt idx="449">
                  <c:v>-80.728095447052809</c:v>
                </c:pt>
                <c:pt idx="450">
                  <c:v>-82.210935111494706</c:v>
                </c:pt>
                <c:pt idx="451">
                  <c:v>-79.242734802412883</c:v>
                </c:pt>
                <c:pt idx="452">
                  <c:v>-79.13615941056878</c:v>
                </c:pt>
                <c:pt idx="453">
                  <c:v>-82.128414268780858</c:v>
                </c:pt>
                <c:pt idx="454">
                  <c:v>-85.730585073295089</c:v>
                </c:pt>
                <c:pt idx="455">
                  <c:v>-85.144818390954811</c:v>
                </c:pt>
                <c:pt idx="456">
                  <c:v>-82.411032166938114</c:v>
                </c:pt>
                <c:pt idx="457">
                  <c:v>-81.299557482464053</c:v>
                </c:pt>
                <c:pt idx="458">
                  <c:v>-83.569760633860483</c:v>
                </c:pt>
                <c:pt idx="459">
                  <c:v>-86.251179428244285</c:v>
                </c:pt>
                <c:pt idx="460">
                  <c:v>-84.005540792537829</c:v>
                </c:pt>
                <c:pt idx="461">
                  <c:v>-81.185706887649957</c:v>
                </c:pt>
                <c:pt idx="462">
                  <c:v>-80.595373611397036</c:v>
                </c:pt>
                <c:pt idx="463">
                  <c:v>-81.478727264145533</c:v>
                </c:pt>
                <c:pt idx="464">
                  <c:v>-83.476522201040254</c:v>
                </c:pt>
                <c:pt idx="465">
                  <c:v>-83.486261504818842</c:v>
                </c:pt>
                <c:pt idx="466">
                  <c:v>-82.282360200056416</c:v>
                </c:pt>
                <c:pt idx="467">
                  <c:v>-82.524331639016793</c:v>
                </c:pt>
                <c:pt idx="468">
                  <c:v>-87.845982728589448</c:v>
                </c:pt>
                <c:pt idx="469">
                  <c:v>-88.276961246612558</c:v>
                </c:pt>
                <c:pt idx="470">
                  <c:v>-86.080804168299238</c:v>
                </c:pt>
                <c:pt idx="471">
                  <c:v>-92.593908163353845</c:v>
                </c:pt>
                <c:pt idx="472">
                  <c:v>-85.800775356774807</c:v>
                </c:pt>
                <c:pt idx="473">
                  <c:v>-87.181656079754418</c:v>
                </c:pt>
                <c:pt idx="474">
                  <c:v>-87.270821148780868</c:v>
                </c:pt>
                <c:pt idx="475">
                  <c:v>-88.513174640366529</c:v>
                </c:pt>
                <c:pt idx="476">
                  <c:v>-92.363571383119435</c:v>
                </c:pt>
                <c:pt idx="477">
                  <c:v>-87.558739939661677</c:v>
                </c:pt>
                <c:pt idx="478">
                  <c:v>-107.40146396780079</c:v>
                </c:pt>
                <c:pt idx="479">
                  <c:v>-88.177760964919429</c:v>
                </c:pt>
                <c:pt idx="480">
                  <c:v>-92.52413753482972</c:v>
                </c:pt>
                <c:pt idx="481">
                  <c:v>-92.275510315874499</c:v>
                </c:pt>
                <c:pt idx="482">
                  <c:v>-90.159194948788169</c:v>
                </c:pt>
                <c:pt idx="483">
                  <c:v>-85.360172169428523</c:v>
                </c:pt>
                <c:pt idx="484">
                  <c:v>-85.164252158609557</c:v>
                </c:pt>
                <c:pt idx="485">
                  <c:v>-86.926035763607047</c:v>
                </c:pt>
                <c:pt idx="486">
                  <c:v>-85.145198958781293</c:v>
                </c:pt>
                <c:pt idx="487">
                  <c:v>-85.370279089707651</c:v>
                </c:pt>
                <c:pt idx="488">
                  <c:v>-84.158034376806455</c:v>
                </c:pt>
                <c:pt idx="489">
                  <c:v>-85.337271183619407</c:v>
                </c:pt>
                <c:pt idx="490">
                  <c:v>-90.895391308526115</c:v>
                </c:pt>
                <c:pt idx="491">
                  <c:v>-85.816695076236073</c:v>
                </c:pt>
                <c:pt idx="492">
                  <c:v>-87.085765496904642</c:v>
                </c:pt>
                <c:pt idx="493">
                  <c:v>-88.63103673511219</c:v>
                </c:pt>
                <c:pt idx="494">
                  <c:v>-87.282039501554266</c:v>
                </c:pt>
                <c:pt idx="495">
                  <c:v>-84.884050140735269</c:v>
                </c:pt>
                <c:pt idx="496">
                  <c:v>-84.009306676964059</c:v>
                </c:pt>
                <c:pt idx="497">
                  <c:v>-85.393222581579352</c:v>
                </c:pt>
                <c:pt idx="498">
                  <c:v>-86.474207971369083</c:v>
                </c:pt>
                <c:pt idx="499">
                  <c:v>-87.373523797679752</c:v>
                </c:pt>
                <c:pt idx="500">
                  <c:v>-88.200580700361911</c:v>
                </c:pt>
                <c:pt idx="501">
                  <c:v>-86.586066057682103</c:v>
                </c:pt>
                <c:pt idx="502">
                  <c:v>-85.038112525431885</c:v>
                </c:pt>
                <c:pt idx="503">
                  <c:v>-86.892183847194417</c:v>
                </c:pt>
                <c:pt idx="504">
                  <c:v>-85.880885073942395</c:v>
                </c:pt>
                <c:pt idx="505">
                  <c:v>-85.396939022011253</c:v>
                </c:pt>
                <c:pt idx="506">
                  <c:v>-89.077680970253539</c:v>
                </c:pt>
                <c:pt idx="507">
                  <c:v>-90.261231229531035</c:v>
                </c:pt>
                <c:pt idx="508">
                  <c:v>-86.650149201296188</c:v>
                </c:pt>
                <c:pt idx="509">
                  <c:v>-86.327894785345194</c:v>
                </c:pt>
                <c:pt idx="510">
                  <c:v>-89.40754911054475</c:v>
                </c:pt>
                <c:pt idx="511">
                  <c:v>-85.353292488308995</c:v>
                </c:pt>
                <c:pt idx="512">
                  <c:v>-89.514607465918473</c:v>
                </c:pt>
                <c:pt idx="513">
                  <c:v>-88.252788062815256</c:v>
                </c:pt>
                <c:pt idx="514">
                  <c:v>-87.181541677374582</c:v>
                </c:pt>
                <c:pt idx="515">
                  <c:v>-88.084660195268469</c:v>
                </c:pt>
                <c:pt idx="516">
                  <c:v>-87.938717669123832</c:v>
                </c:pt>
                <c:pt idx="517">
                  <c:v>-89.185521984766524</c:v>
                </c:pt>
                <c:pt idx="518">
                  <c:v>-87.806639371916916</c:v>
                </c:pt>
                <c:pt idx="519">
                  <c:v>-92.953258606215385</c:v>
                </c:pt>
                <c:pt idx="520">
                  <c:v>-90.421588786817992</c:v>
                </c:pt>
                <c:pt idx="521">
                  <c:v>-88.658543958375901</c:v>
                </c:pt>
                <c:pt idx="522">
                  <c:v>-91.563590972962714</c:v>
                </c:pt>
                <c:pt idx="523">
                  <c:v>-89.382604249693415</c:v>
                </c:pt>
                <c:pt idx="524">
                  <c:v>-86.991500465997149</c:v>
                </c:pt>
                <c:pt idx="525">
                  <c:v>-87.12130550053952</c:v>
                </c:pt>
                <c:pt idx="526">
                  <c:v>-85.785276974122155</c:v>
                </c:pt>
                <c:pt idx="527">
                  <c:v>-85.632421090204787</c:v>
                </c:pt>
                <c:pt idx="528">
                  <c:v>-88.863738079037262</c:v>
                </c:pt>
                <c:pt idx="529">
                  <c:v>-91.270878823378894</c:v>
                </c:pt>
                <c:pt idx="530">
                  <c:v>-89.562932981825639</c:v>
                </c:pt>
                <c:pt idx="531">
                  <c:v>-91.373897598082891</c:v>
                </c:pt>
                <c:pt idx="532">
                  <c:v>-87.272510926334348</c:v>
                </c:pt>
                <c:pt idx="533">
                  <c:v>-87.473679430165873</c:v>
                </c:pt>
                <c:pt idx="534">
                  <c:v>-85.959167865210986</c:v>
                </c:pt>
                <c:pt idx="535">
                  <c:v>-86.635914653834789</c:v>
                </c:pt>
                <c:pt idx="536">
                  <c:v>-86.997668231834439</c:v>
                </c:pt>
                <c:pt idx="537">
                  <c:v>-86.631455036440713</c:v>
                </c:pt>
                <c:pt idx="538">
                  <c:v>-88.429878002925449</c:v>
                </c:pt>
                <c:pt idx="539">
                  <c:v>-84.914696224327457</c:v>
                </c:pt>
                <c:pt idx="540">
                  <c:v>-85.495874965824697</c:v>
                </c:pt>
                <c:pt idx="541">
                  <c:v>-86.082246098298526</c:v>
                </c:pt>
                <c:pt idx="542">
                  <c:v>-86.625561261761433</c:v>
                </c:pt>
                <c:pt idx="543">
                  <c:v>-84.824075748841381</c:v>
                </c:pt>
                <c:pt idx="544">
                  <c:v>-85.669817667979544</c:v>
                </c:pt>
                <c:pt idx="545">
                  <c:v>-85.096301345098681</c:v>
                </c:pt>
                <c:pt idx="546">
                  <c:v>-83.719503759743475</c:v>
                </c:pt>
                <c:pt idx="547">
                  <c:v>-85.788790994950801</c:v>
                </c:pt>
                <c:pt idx="548">
                  <c:v>-84.146995280580086</c:v>
                </c:pt>
                <c:pt idx="549">
                  <c:v>-85.556124972349124</c:v>
                </c:pt>
                <c:pt idx="550">
                  <c:v>-86.995352886177812</c:v>
                </c:pt>
                <c:pt idx="551">
                  <c:v>-87.371732868922152</c:v>
                </c:pt>
                <c:pt idx="552">
                  <c:v>-90.19374696721863</c:v>
                </c:pt>
                <c:pt idx="553">
                  <c:v>-86.850789359629175</c:v>
                </c:pt>
                <c:pt idx="554">
                  <c:v>-85.624969921960826</c:v>
                </c:pt>
                <c:pt idx="555">
                  <c:v>-90.139695763489229</c:v>
                </c:pt>
                <c:pt idx="556">
                  <c:v>-88.296231192095092</c:v>
                </c:pt>
                <c:pt idx="557">
                  <c:v>-90.967710095229748</c:v>
                </c:pt>
                <c:pt idx="558">
                  <c:v>-91.384200555806785</c:v>
                </c:pt>
                <c:pt idx="559">
                  <c:v>-87.41286892493315</c:v>
                </c:pt>
                <c:pt idx="560">
                  <c:v>-91.978395038394538</c:v>
                </c:pt>
                <c:pt idx="561">
                  <c:v>-88.858107822742966</c:v>
                </c:pt>
                <c:pt idx="562">
                  <c:v>-91.849479833121535</c:v>
                </c:pt>
                <c:pt idx="563">
                  <c:v>-85.922170071122423</c:v>
                </c:pt>
                <c:pt idx="564">
                  <c:v>-86.30627379168007</c:v>
                </c:pt>
                <c:pt idx="565">
                  <c:v>-85.400391937542935</c:v>
                </c:pt>
                <c:pt idx="566">
                  <c:v>-87.928471535746752</c:v>
                </c:pt>
                <c:pt idx="567">
                  <c:v>-88.899865848582778</c:v>
                </c:pt>
                <c:pt idx="568">
                  <c:v>-95.589105998101275</c:v>
                </c:pt>
                <c:pt idx="569">
                  <c:v>-87.329649099066941</c:v>
                </c:pt>
                <c:pt idx="570">
                  <c:v>-92.044425787679856</c:v>
                </c:pt>
                <c:pt idx="571">
                  <c:v>-87.451757990724531</c:v>
                </c:pt>
                <c:pt idx="572">
                  <c:v>-90.321695452194177</c:v>
                </c:pt>
                <c:pt idx="573">
                  <c:v>-85.704857144520389</c:v>
                </c:pt>
                <c:pt idx="574">
                  <c:v>-89.00954875956046</c:v>
                </c:pt>
                <c:pt idx="575">
                  <c:v>-91.412522436074198</c:v>
                </c:pt>
                <c:pt idx="576">
                  <c:v>-87.689043961258804</c:v>
                </c:pt>
                <c:pt idx="577">
                  <c:v>-90.576985207884363</c:v>
                </c:pt>
                <c:pt idx="578">
                  <c:v>-89.969553014627451</c:v>
                </c:pt>
                <c:pt idx="579">
                  <c:v>-92.119133778847683</c:v>
                </c:pt>
                <c:pt idx="580">
                  <c:v>-93.626541349415447</c:v>
                </c:pt>
                <c:pt idx="581">
                  <c:v>-93.254039924114068</c:v>
                </c:pt>
                <c:pt idx="582">
                  <c:v>-88.847826012424889</c:v>
                </c:pt>
                <c:pt idx="583">
                  <c:v>-90.582081793721855</c:v>
                </c:pt>
                <c:pt idx="584">
                  <c:v>-93.279327046297013</c:v>
                </c:pt>
                <c:pt idx="585">
                  <c:v>-88.909696345321535</c:v>
                </c:pt>
                <c:pt idx="586">
                  <c:v>-95.759286353605461</c:v>
                </c:pt>
                <c:pt idx="587">
                  <c:v>-89.730461698731148</c:v>
                </c:pt>
                <c:pt idx="588">
                  <c:v>-91.315522025494431</c:v>
                </c:pt>
                <c:pt idx="589">
                  <c:v>-89.796350821603326</c:v>
                </c:pt>
                <c:pt idx="590">
                  <c:v>-89.585167495834838</c:v>
                </c:pt>
                <c:pt idx="591">
                  <c:v>-86.421750026384217</c:v>
                </c:pt>
                <c:pt idx="592">
                  <c:v>-88.605700023891131</c:v>
                </c:pt>
                <c:pt idx="593">
                  <c:v>-91.456889757350581</c:v>
                </c:pt>
                <c:pt idx="594">
                  <c:v>-87.587327219768639</c:v>
                </c:pt>
                <c:pt idx="595">
                  <c:v>-100.77214142263898</c:v>
                </c:pt>
                <c:pt idx="596">
                  <c:v>-86.692868305557084</c:v>
                </c:pt>
                <c:pt idx="597">
                  <c:v>-86.080714786571605</c:v>
                </c:pt>
                <c:pt idx="598">
                  <c:v>-85.779693196615995</c:v>
                </c:pt>
                <c:pt idx="599">
                  <c:v>-89.454379330871603</c:v>
                </c:pt>
                <c:pt idx="600">
                  <c:v>-87.941741738877056</c:v>
                </c:pt>
                <c:pt idx="601">
                  <c:v>-86.931556013329825</c:v>
                </c:pt>
                <c:pt idx="602">
                  <c:v>-89.167943232659411</c:v>
                </c:pt>
                <c:pt idx="603">
                  <c:v>-88.816149373806809</c:v>
                </c:pt>
                <c:pt idx="604">
                  <c:v>-93.014826841533718</c:v>
                </c:pt>
                <c:pt idx="605">
                  <c:v>-88.31337762575302</c:v>
                </c:pt>
                <c:pt idx="606">
                  <c:v>-86.424845085751301</c:v>
                </c:pt>
                <c:pt idx="607">
                  <c:v>-88.038851598468753</c:v>
                </c:pt>
                <c:pt idx="608">
                  <c:v>-87.177435105485188</c:v>
                </c:pt>
                <c:pt idx="609">
                  <c:v>-88.074037108847222</c:v>
                </c:pt>
                <c:pt idx="610">
                  <c:v>-91.631475272013176</c:v>
                </c:pt>
                <c:pt idx="611">
                  <c:v>-88.465690187696509</c:v>
                </c:pt>
                <c:pt idx="612">
                  <c:v>-92.82674142062227</c:v>
                </c:pt>
                <c:pt idx="613">
                  <c:v>-89.727914528125467</c:v>
                </c:pt>
                <c:pt idx="614">
                  <c:v>-91.559742011969348</c:v>
                </c:pt>
                <c:pt idx="615">
                  <c:v>-95.260540670350622</c:v>
                </c:pt>
                <c:pt idx="616">
                  <c:v>-92.5115129740893</c:v>
                </c:pt>
                <c:pt idx="617">
                  <c:v>-95.514734450882102</c:v>
                </c:pt>
                <c:pt idx="618">
                  <c:v>-93.931120808616058</c:v>
                </c:pt>
                <c:pt idx="619">
                  <c:v>-90.005079603115306</c:v>
                </c:pt>
                <c:pt idx="620">
                  <c:v>-91.12544496407989</c:v>
                </c:pt>
                <c:pt idx="621">
                  <c:v>-92.210015124835451</c:v>
                </c:pt>
                <c:pt idx="622">
                  <c:v>-91.597395219750524</c:v>
                </c:pt>
                <c:pt idx="623">
                  <c:v>-92.938034767049771</c:v>
                </c:pt>
                <c:pt idx="624">
                  <c:v>-91.880096776510783</c:v>
                </c:pt>
                <c:pt idx="625">
                  <c:v>-94.405573048868064</c:v>
                </c:pt>
                <c:pt idx="626">
                  <c:v>-100.08195738579596</c:v>
                </c:pt>
                <c:pt idx="627">
                  <c:v>-97.389621585125724</c:v>
                </c:pt>
                <c:pt idx="628">
                  <c:v>-99.062490275852042</c:v>
                </c:pt>
                <c:pt idx="629">
                  <c:v>-104.89770935921533</c:v>
                </c:pt>
                <c:pt idx="630">
                  <c:v>-99.772751333137364</c:v>
                </c:pt>
                <c:pt idx="631">
                  <c:v>-101.32713219856302</c:v>
                </c:pt>
                <c:pt idx="632">
                  <c:v>-97.423797149966717</c:v>
                </c:pt>
                <c:pt idx="633">
                  <c:v>-101.27129309104441</c:v>
                </c:pt>
                <c:pt idx="634">
                  <c:v>-102.07004290471035</c:v>
                </c:pt>
                <c:pt idx="635">
                  <c:v>-95.166019352683719</c:v>
                </c:pt>
                <c:pt idx="636">
                  <c:v>-99.404004025504207</c:v>
                </c:pt>
                <c:pt idx="637">
                  <c:v>-98.167273583905597</c:v>
                </c:pt>
                <c:pt idx="638">
                  <c:v>-94.23148757981707</c:v>
                </c:pt>
                <c:pt idx="639">
                  <c:v>-94.120408990559966</c:v>
                </c:pt>
                <c:pt idx="640">
                  <c:v>-94.808814466776823</c:v>
                </c:pt>
                <c:pt idx="641">
                  <c:v>-94.849730471924516</c:v>
                </c:pt>
                <c:pt idx="642">
                  <c:v>-95.732605778635701</c:v>
                </c:pt>
                <c:pt idx="643">
                  <c:v>-96.631073657515827</c:v>
                </c:pt>
                <c:pt idx="644">
                  <c:v>-92.404399515635163</c:v>
                </c:pt>
                <c:pt idx="645">
                  <c:v>-96.058452965080292</c:v>
                </c:pt>
                <c:pt idx="646">
                  <c:v>-93.016416560855944</c:v>
                </c:pt>
                <c:pt idx="647">
                  <c:v>-97.152612564265468</c:v>
                </c:pt>
                <c:pt idx="648">
                  <c:v>-101.77479012008979</c:v>
                </c:pt>
                <c:pt idx="649">
                  <c:v>-102.09928199715976</c:v>
                </c:pt>
                <c:pt idx="650">
                  <c:v>-102.3132081395965</c:v>
                </c:pt>
                <c:pt idx="651">
                  <c:v>-97.585133712716953</c:v>
                </c:pt>
                <c:pt idx="652">
                  <c:v>-95.1803930452852</c:v>
                </c:pt>
                <c:pt idx="653">
                  <c:v>-93.622949236019579</c:v>
                </c:pt>
                <c:pt idx="654">
                  <c:v>-92.062795309994527</c:v>
                </c:pt>
                <c:pt idx="655">
                  <c:v>-92.027358644565112</c:v>
                </c:pt>
                <c:pt idx="656">
                  <c:v>-91.767235175047148</c:v>
                </c:pt>
                <c:pt idx="657">
                  <c:v>-94.846824505600267</c:v>
                </c:pt>
                <c:pt idx="658">
                  <c:v>-99.303361916857682</c:v>
                </c:pt>
                <c:pt idx="659">
                  <c:v>-98.419051520419487</c:v>
                </c:pt>
                <c:pt idx="660">
                  <c:v>-101.78961851918618</c:v>
                </c:pt>
                <c:pt idx="661">
                  <c:v>-98.408745756284361</c:v>
                </c:pt>
                <c:pt idx="662">
                  <c:v>-103.35309099030302</c:v>
                </c:pt>
                <c:pt idx="663">
                  <c:v>-98.472707952864567</c:v>
                </c:pt>
                <c:pt idx="664">
                  <c:v>-92.748607141627758</c:v>
                </c:pt>
                <c:pt idx="665">
                  <c:v>-92.653960107089318</c:v>
                </c:pt>
                <c:pt idx="666">
                  <c:v>-91.270081146241921</c:v>
                </c:pt>
                <c:pt idx="667">
                  <c:v>-91.155170109911325</c:v>
                </c:pt>
                <c:pt idx="668">
                  <c:v>-91.16070810461693</c:v>
                </c:pt>
                <c:pt idx="669">
                  <c:v>-92.323941960819042</c:v>
                </c:pt>
                <c:pt idx="670">
                  <c:v>-91.770768737583097</c:v>
                </c:pt>
                <c:pt idx="671">
                  <c:v>-91.007561012445038</c:v>
                </c:pt>
                <c:pt idx="672">
                  <c:v>-95.315144311145886</c:v>
                </c:pt>
                <c:pt idx="673">
                  <c:v>-90.012240120227972</c:v>
                </c:pt>
                <c:pt idx="674">
                  <c:v>-88.745787675301841</c:v>
                </c:pt>
                <c:pt idx="675">
                  <c:v>-87.740644281902902</c:v>
                </c:pt>
                <c:pt idx="676">
                  <c:v>-88.000030113505346</c:v>
                </c:pt>
                <c:pt idx="677">
                  <c:v>-90.353552129447138</c:v>
                </c:pt>
                <c:pt idx="678">
                  <c:v>-88.121083825837957</c:v>
                </c:pt>
                <c:pt idx="679">
                  <c:v>-89.883969856276082</c:v>
                </c:pt>
                <c:pt idx="680">
                  <c:v>-88.274234390874184</c:v>
                </c:pt>
                <c:pt idx="681">
                  <c:v>-87.873556020900224</c:v>
                </c:pt>
                <c:pt idx="682">
                  <c:v>-98.368766601507076</c:v>
                </c:pt>
                <c:pt idx="683">
                  <c:v>-92.951871463992831</c:v>
                </c:pt>
                <c:pt idx="684">
                  <c:v>-89.069457089784891</c:v>
                </c:pt>
                <c:pt idx="685">
                  <c:v>-90.437557987102593</c:v>
                </c:pt>
                <c:pt idx="686">
                  <c:v>-88.977521309825732</c:v>
                </c:pt>
                <c:pt idx="687">
                  <c:v>-94.568586712529239</c:v>
                </c:pt>
                <c:pt idx="688">
                  <c:v>-90.064943751928595</c:v>
                </c:pt>
                <c:pt idx="689">
                  <c:v>-91.582490613979076</c:v>
                </c:pt>
                <c:pt idx="690">
                  <c:v>-89.793076826578215</c:v>
                </c:pt>
                <c:pt idx="691">
                  <c:v>-90.078338938786032</c:v>
                </c:pt>
                <c:pt idx="692">
                  <c:v>-89.998531318457395</c:v>
                </c:pt>
                <c:pt idx="693">
                  <c:v>-92.89162435745834</c:v>
                </c:pt>
                <c:pt idx="694">
                  <c:v>-91.965556227762249</c:v>
                </c:pt>
                <c:pt idx="695">
                  <c:v>-91.136171061179908</c:v>
                </c:pt>
                <c:pt idx="696">
                  <c:v>-88.211874003318741</c:v>
                </c:pt>
                <c:pt idx="697">
                  <c:v>-91.844636169254926</c:v>
                </c:pt>
                <c:pt idx="698">
                  <c:v>-87.265177476379137</c:v>
                </c:pt>
                <c:pt idx="699">
                  <c:v>-89.013425385647395</c:v>
                </c:pt>
                <c:pt idx="700">
                  <c:v>-88.274299717133459</c:v>
                </c:pt>
                <c:pt idx="701">
                  <c:v>-86.338293172637293</c:v>
                </c:pt>
                <c:pt idx="702">
                  <c:v>-87.778713961891114</c:v>
                </c:pt>
                <c:pt idx="703">
                  <c:v>-86.526401541180036</c:v>
                </c:pt>
                <c:pt idx="704">
                  <c:v>-86.533590248160223</c:v>
                </c:pt>
                <c:pt idx="705">
                  <c:v>-87.195544114689341</c:v>
                </c:pt>
                <c:pt idx="706">
                  <c:v>-85.608296977873593</c:v>
                </c:pt>
                <c:pt idx="707">
                  <c:v>-86.280097956440798</c:v>
                </c:pt>
                <c:pt idx="708">
                  <c:v>-87.759480138608865</c:v>
                </c:pt>
                <c:pt idx="709">
                  <c:v>-89.383912003552666</c:v>
                </c:pt>
                <c:pt idx="710">
                  <c:v>-89.22722518112927</c:v>
                </c:pt>
                <c:pt idx="711">
                  <c:v>-90.771739686421753</c:v>
                </c:pt>
                <c:pt idx="712">
                  <c:v>-88.232770340428232</c:v>
                </c:pt>
                <c:pt idx="713">
                  <c:v>-90.423288799701183</c:v>
                </c:pt>
                <c:pt idx="714">
                  <c:v>-90.389336651920132</c:v>
                </c:pt>
                <c:pt idx="715">
                  <c:v>-87.21705095496938</c:v>
                </c:pt>
                <c:pt idx="716">
                  <c:v>-87.988628859662811</c:v>
                </c:pt>
                <c:pt idx="717">
                  <c:v>-90.29565082845167</c:v>
                </c:pt>
                <c:pt idx="718">
                  <c:v>-90.928698506385999</c:v>
                </c:pt>
                <c:pt idx="719">
                  <c:v>-92.792414501610097</c:v>
                </c:pt>
                <c:pt idx="720">
                  <c:v>-92.911153679516985</c:v>
                </c:pt>
                <c:pt idx="721">
                  <c:v>-90.673787266965618</c:v>
                </c:pt>
                <c:pt idx="722">
                  <c:v>-88.178793122313024</c:v>
                </c:pt>
                <c:pt idx="723">
                  <c:v>-94.581332552510148</c:v>
                </c:pt>
                <c:pt idx="724">
                  <c:v>-89.001177088989976</c:v>
                </c:pt>
                <c:pt idx="725">
                  <c:v>-92.795360693523037</c:v>
                </c:pt>
                <c:pt idx="726">
                  <c:v>-89.26654077004882</c:v>
                </c:pt>
                <c:pt idx="727">
                  <c:v>-89.95664031196479</c:v>
                </c:pt>
                <c:pt idx="728">
                  <c:v>-88.604392571398122</c:v>
                </c:pt>
                <c:pt idx="729">
                  <c:v>-87.458904931216523</c:v>
                </c:pt>
                <c:pt idx="730">
                  <c:v>-87.488566294780981</c:v>
                </c:pt>
                <c:pt idx="731">
                  <c:v>-87.051703400495256</c:v>
                </c:pt>
                <c:pt idx="732">
                  <c:v>-88.639301070594883</c:v>
                </c:pt>
                <c:pt idx="733">
                  <c:v>-91.509487017961305</c:v>
                </c:pt>
                <c:pt idx="734">
                  <c:v>-88.240742124287465</c:v>
                </c:pt>
                <c:pt idx="735">
                  <c:v>-90.70777896243662</c:v>
                </c:pt>
                <c:pt idx="736">
                  <c:v>-96.536700165804945</c:v>
                </c:pt>
                <c:pt idx="737">
                  <c:v>-88.649173280668151</c:v>
                </c:pt>
                <c:pt idx="738">
                  <c:v>-92.965657521051298</c:v>
                </c:pt>
                <c:pt idx="739">
                  <c:v>-92.05581931795453</c:v>
                </c:pt>
                <c:pt idx="740">
                  <c:v>-90.720292387726914</c:v>
                </c:pt>
                <c:pt idx="741">
                  <c:v>-91.985387756789834</c:v>
                </c:pt>
                <c:pt idx="742">
                  <c:v>-87.28511956575511</c:v>
                </c:pt>
                <c:pt idx="743">
                  <c:v>-93.656448992553223</c:v>
                </c:pt>
                <c:pt idx="744">
                  <c:v>-90.953450844587252</c:v>
                </c:pt>
                <c:pt idx="745">
                  <c:v>-91.733867702564908</c:v>
                </c:pt>
                <c:pt idx="746">
                  <c:v>-90.029617047035401</c:v>
                </c:pt>
                <c:pt idx="747">
                  <c:v>-92.053928331137087</c:v>
                </c:pt>
                <c:pt idx="748">
                  <c:v>-95.756493181782659</c:v>
                </c:pt>
                <c:pt idx="749">
                  <c:v>-91.70884463461654</c:v>
                </c:pt>
                <c:pt idx="750">
                  <c:v>-91.385674174902846</c:v>
                </c:pt>
                <c:pt idx="751">
                  <c:v>-91.792453309520468</c:v>
                </c:pt>
                <c:pt idx="752">
                  <c:v>-90.781295693222432</c:v>
                </c:pt>
                <c:pt idx="753">
                  <c:v>-94.571343703412595</c:v>
                </c:pt>
                <c:pt idx="754">
                  <c:v>-91.149828101531568</c:v>
                </c:pt>
                <c:pt idx="755">
                  <c:v>-91.657083353342784</c:v>
                </c:pt>
                <c:pt idx="756">
                  <c:v>-89.742615913730404</c:v>
                </c:pt>
                <c:pt idx="757">
                  <c:v>-89.659800817111233</c:v>
                </c:pt>
                <c:pt idx="758">
                  <c:v>-89.812015474405854</c:v>
                </c:pt>
                <c:pt idx="759">
                  <c:v>-91.431825927093968</c:v>
                </c:pt>
                <c:pt idx="760">
                  <c:v>-95.895517940650791</c:v>
                </c:pt>
                <c:pt idx="761">
                  <c:v>-95.713411323167122</c:v>
                </c:pt>
                <c:pt idx="762">
                  <c:v>-92.011179328120434</c:v>
                </c:pt>
                <c:pt idx="763">
                  <c:v>-91.560970950313859</c:v>
                </c:pt>
                <c:pt idx="764">
                  <c:v>-91.581626184130215</c:v>
                </c:pt>
                <c:pt idx="765">
                  <c:v>-91.689667849885168</c:v>
                </c:pt>
                <c:pt idx="766">
                  <c:v>-92.385324893129308</c:v>
                </c:pt>
                <c:pt idx="767">
                  <c:v>-93.376868736535911</c:v>
                </c:pt>
                <c:pt idx="768">
                  <c:v>-93.253148779038071</c:v>
                </c:pt>
                <c:pt idx="769">
                  <c:v>-94.772026448762517</c:v>
                </c:pt>
                <c:pt idx="770">
                  <c:v>-93.422564260357717</c:v>
                </c:pt>
                <c:pt idx="771">
                  <c:v>-93.83193716179764</c:v>
                </c:pt>
                <c:pt idx="772">
                  <c:v>-96.589688661861828</c:v>
                </c:pt>
                <c:pt idx="773">
                  <c:v>-94.011516622840986</c:v>
                </c:pt>
                <c:pt idx="774">
                  <c:v>-93.490577570898751</c:v>
                </c:pt>
                <c:pt idx="775">
                  <c:v>-93.534339857858868</c:v>
                </c:pt>
                <c:pt idx="776">
                  <c:v>-95.217168638122828</c:v>
                </c:pt>
                <c:pt idx="777">
                  <c:v>-104.12141478237282</c:v>
                </c:pt>
                <c:pt idx="778">
                  <c:v>-101.5329950363712</c:v>
                </c:pt>
                <c:pt idx="779">
                  <c:v>-102.37595083220594</c:v>
                </c:pt>
                <c:pt idx="780">
                  <c:v>-96.610712324380415</c:v>
                </c:pt>
                <c:pt idx="781">
                  <c:v>-93.981342854257733</c:v>
                </c:pt>
                <c:pt idx="782">
                  <c:v>-94.469192976274627</c:v>
                </c:pt>
                <c:pt idx="783">
                  <c:v>-101.37380726117996</c:v>
                </c:pt>
                <c:pt idx="784">
                  <c:v>-98.569848467945462</c:v>
                </c:pt>
                <c:pt idx="785">
                  <c:v>-98.587373571997347</c:v>
                </c:pt>
                <c:pt idx="786">
                  <c:v>-107.25672860231697</c:v>
                </c:pt>
                <c:pt idx="787">
                  <c:v>-99.221936880885664</c:v>
                </c:pt>
                <c:pt idx="788">
                  <c:v>-100.08606142001943</c:v>
                </c:pt>
                <c:pt idx="789">
                  <c:v>-99.506044992802742</c:v>
                </c:pt>
                <c:pt idx="790">
                  <c:v>-97.033032821420377</c:v>
                </c:pt>
                <c:pt idx="791">
                  <c:v>-98.570346604285504</c:v>
                </c:pt>
                <c:pt idx="792">
                  <c:v>-95.798339928145268</c:v>
                </c:pt>
                <c:pt idx="793">
                  <c:v>-98.427454214436352</c:v>
                </c:pt>
                <c:pt idx="794">
                  <c:v>-98.906858580911717</c:v>
                </c:pt>
                <c:pt idx="795">
                  <c:v>-95.958391747084136</c:v>
                </c:pt>
                <c:pt idx="796">
                  <c:v>-100.71281130457081</c:v>
                </c:pt>
                <c:pt idx="797">
                  <c:v>-96.347394415916582</c:v>
                </c:pt>
                <c:pt idx="798">
                  <c:v>-97.237939869283011</c:v>
                </c:pt>
                <c:pt idx="799">
                  <c:v>-95.659644130912852</c:v>
                </c:pt>
                <c:pt idx="800">
                  <c:v>-93.605921087706264</c:v>
                </c:pt>
                <c:pt idx="801">
                  <c:v>-99.505261866772372</c:v>
                </c:pt>
                <c:pt idx="802">
                  <c:v>-94.471890853378682</c:v>
                </c:pt>
                <c:pt idx="803">
                  <c:v>-93.830168451622512</c:v>
                </c:pt>
                <c:pt idx="804">
                  <c:v>-100.24578805899874</c:v>
                </c:pt>
                <c:pt idx="805">
                  <c:v>-98.816772810515019</c:v>
                </c:pt>
                <c:pt idx="806">
                  <c:v>-94.583289991495135</c:v>
                </c:pt>
                <c:pt idx="807">
                  <c:v>-96.790638029716945</c:v>
                </c:pt>
                <c:pt idx="808">
                  <c:v>-96.242026972464984</c:v>
                </c:pt>
                <c:pt idx="809">
                  <c:v>-94.654833284126795</c:v>
                </c:pt>
                <c:pt idx="810">
                  <c:v>-93.639135985039104</c:v>
                </c:pt>
                <c:pt idx="811">
                  <c:v>-96.535314360371714</c:v>
                </c:pt>
                <c:pt idx="812">
                  <c:v>-95.087665322312844</c:v>
                </c:pt>
                <c:pt idx="813">
                  <c:v>-94.471566699118526</c:v>
                </c:pt>
                <c:pt idx="814">
                  <c:v>-97.101813199660228</c:v>
                </c:pt>
                <c:pt idx="815">
                  <c:v>-99.022619773557295</c:v>
                </c:pt>
                <c:pt idx="816">
                  <c:v>-94.663525383771002</c:v>
                </c:pt>
                <c:pt idx="817">
                  <c:v>-94.41381093987323</c:v>
                </c:pt>
                <c:pt idx="818">
                  <c:v>-98.805447819484527</c:v>
                </c:pt>
                <c:pt idx="819">
                  <c:v>-93.724604175538914</c:v>
                </c:pt>
                <c:pt idx="820">
                  <c:v>-94.631411064172994</c:v>
                </c:pt>
                <c:pt idx="821">
                  <c:v>-94.619445250233582</c:v>
                </c:pt>
                <c:pt idx="822">
                  <c:v>-94.278199349675802</c:v>
                </c:pt>
                <c:pt idx="823">
                  <c:v>-95.397985571373596</c:v>
                </c:pt>
                <c:pt idx="824">
                  <c:v>-93.828773277560956</c:v>
                </c:pt>
                <c:pt idx="825">
                  <c:v>-93.972992957293116</c:v>
                </c:pt>
                <c:pt idx="826">
                  <c:v>-94.413222907741599</c:v>
                </c:pt>
                <c:pt idx="827">
                  <c:v>-94.372819231723625</c:v>
                </c:pt>
                <c:pt idx="828">
                  <c:v>-94.823019510526336</c:v>
                </c:pt>
                <c:pt idx="829">
                  <c:v>-97.65262397943755</c:v>
                </c:pt>
                <c:pt idx="830">
                  <c:v>-98.316839108710155</c:v>
                </c:pt>
                <c:pt idx="831">
                  <c:v>-97.048705961722973</c:v>
                </c:pt>
                <c:pt idx="832">
                  <c:v>-95.554280994465614</c:v>
                </c:pt>
                <c:pt idx="833">
                  <c:v>-92.532553232621055</c:v>
                </c:pt>
                <c:pt idx="834">
                  <c:v>-92.131747025316542</c:v>
                </c:pt>
                <c:pt idx="835">
                  <c:v>-93.369082840396629</c:v>
                </c:pt>
                <c:pt idx="836">
                  <c:v>-93.661485879008112</c:v>
                </c:pt>
                <c:pt idx="837">
                  <c:v>-93.793972178872124</c:v>
                </c:pt>
                <c:pt idx="838">
                  <c:v>-92.797648718729647</c:v>
                </c:pt>
                <c:pt idx="839">
                  <c:v>-93.667386182944028</c:v>
                </c:pt>
                <c:pt idx="840">
                  <c:v>-97.455455457739248</c:v>
                </c:pt>
                <c:pt idx="841">
                  <c:v>-93.567222619357139</c:v>
                </c:pt>
                <c:pt idx="842">
                  <c:v>-94.056120470264204</c:v>
                </c:pt>
                <c:pt idx="843">
                  <c:v>-96.726597880721442</c:v>
                </c:pt>
                <c:pt idx="844">
                  <c:v>-92.435387266671171</c:v>
                </c:pt>
                <c:pt idx="845">
                  <c:v>-92.894143288625031</c:v>
                </c:pt>
                <c:pt idx="846">
                  <c:v>-92.814520324333643</c:v>
                </c:pt>
                <c:pt idx="847">
                  <c:v>-94.996732822462633</c:v>
                </c:pt>
                <c:pt idx="848">
                  <c:v>-96.127472012739531</c:v>
                </c:pt>
                <c:pt idx="849">
                  <c:v>-96.733135002528428</c:v>
                </c:pt>
                <c:pt idx="850">
                  <c:v>-99.955182205361183</c:v>
                </c:pt>
                <c:pt idx="851">
                  <c:v>-94.254551768450554</c:v>
                </c:pt>
                <c:pt idx="852">
                  <c:v>-95.615475469484466</c:v>
                </c:pt>
                <c:pt idx="853">
                  <c:v>-94.892713429951044</c:v>
                </c:pt>
                <c:pt idx="854">
                  <c:v>-93.921174967910304</c:v>
                </c:pt>
                <c:pt idx="855">
                  <c:v>-94.131741581387189</c:v>
                </c:pt>
                <c:pt idx="856">
                  <c:v>-94.974426210947271</c:v>
                </c:pt>
                <c:pt idx="857">
                  <c:v>-96.304089745293908</c:v>
                </c:pt>
                <c:pt idx="858">
                  <c:v>-96.468536834600911</c:v>
                </c:pt>
                <c:pt idx="859">
                  <c:v>-96.918440948679461</c:v>
                </c:pt>
                <c:pt idx="860">
                  <c:v>-102.76197198579257</c:v>
                </c:pt>
                <c:pt idx="861">
                  <c:v>-97.926676060418714</c:v>
                </c:pt>
                <c:pt idx="862">
                  <c:v>-93.411478217253403</c:v>
                </c:pt>
                <c:pt idx="863">
                  <c:v>-94.87663688162381</c:v>
                </c:pt>
                <c:pt idx="864">
                  <c:v>-94.852553390608279</c:v>
                </c:pt>
                <c:pt idx="865">
                  <c:v>-97.046925931829236</c:v>
                </c:pt>
                <c:pt idx="866">
                  <c:v>-100.9466443789606</c:v>
                </c:pt>
                <c:pt idx="867">
                  <c:v>-101.21525741443136</c:v>
                </c:pt>
                <c:pt idx="868">
                  <c:v>-96.799479955805168</c:v>
                </c:pt>
                <c:pt idx="869">
                  <c:v>-95.600282059549826</c:v>
                </c:pt>
                <c:pt idx="870">
                  <c:v>-95.363943927100848</c:v>
                </c:pt>
                <c:pt idx="871">
                  <c:v>-98.189426806220538</c:v>
                </c:pt>
                <c:pt idx="872">
                  <c:v>-95.2200065145298</c:v>
                </c:pt>
                <c:pt idx="873">
                  <c:v>-97.347447252357526</c:v>
                </c:pt>
                <c:pt idx="874">
                  <c:v>-109.90825934041804</c:v>
                </c:pt>
                <c:pt idx="875">
                  <c:v>-94.846832708306181</c:v>
                </c:pt>
                <c:pt idx="876">
                  <c:v>-98.162784646597245</c:v>
                </c:pt>
                <c:pt idx="877">
                  <c:v>-100.29287767366029</c:v>
                </c:pt>
                <c:pt idx="878">
                  <c:v>-99.270663107164438</c:v>
                </c:pt>
                <c:pt idx="879">
                  <c:v>-95.626114618582903</c:v>
                </c:pt>
                <c:pt idx="880">
                  <c:v>-97.272210229893403</c:v>
                </c:pt>
                <c:pt idx="881">
                  <c:v>-98.830993761453811</c:v>
                </c:pt>
                <c:pt idx="882">
                  <c:v>-98.743842236111306</c:v>
                </c:pt>
                <c:pt idx="883">
                  <c:v>-104.72998682499926</c:v>
                </c:pt>
                <c:pt idx="884">
                  <c:v>-98.070323135777713</c:v>
                </c:pt>
                <c:pt idx="885">
                  <c:v>-96.607998426440503</c:v>
                </c:pt>
                <c:pt idx="886">
                  <c:v>-101.25373355607519</c:v>
                </c:pt>
                <c:pt idx="887">
                  <c:v>-94.311763962455402</c:v>
                </c:pt>
                <c:pt idx="888">
                  <c:v>-93.943248211134801</c:v>
                </c:pt>
                <c:pt idx="889">
                  <c:v>-95.791815612021864</c:v>
                </c:pt>
                <c:pt idx="890">
                  <c:v>-107.76460431653254</c:v>
                </c:pt>
                <c:pt idx="891">
                  <c:v>-97.512066562571135</c:v>
                </c:pt>
                <c:pt idx="892">
                  <c:v>-96.48826191925842</c:v>
                </c:pt>
                <c:pt idx="893">
                  <c:v>-96.793082959011528</c:v>
                </c:pt>
                <c:pt idx="894">
                  <c:v>-104.28706160196477</c:v>
                </c:pt>
                <c:pt idx="895">
                  <c:v>-96.560322320964815</c:v>
                </c:pt>
                <c:pt idx="896">
                  <c:v>-95.966610601273061</c:v>
                </c:pt>
                <c:pt idx="897">
                  <c:v>-96.292773151685509</c:v>
                </c:pt>
                <c:pt idx="898">
                  <c:v>-99.142132293243208</c:v>
                </c:pt>
                <c:pt idx="899">
                  <c:v>-99.316293184242681</c:v>
                </c:pt>
                <c:pt idx="900">
                  <c:v>-98.873451890680968</c:v>
                </c:pt>
                <c:pt idx="901">
                  <c:v>-99.529751519537882</c:v>
                </c:pt>
                <c:pt idx="902">
                  <c:v>-95.121155590447302</c:v>
                </c:pt>
                <c:pt idx="903">
                  <c:v>-101.14062599060344</c:v>
                </c:pt>
                <c:pt idx="904">
                  <c:v>-98.304486055987539</c:v>
                </c:pt>
                <c:pt idx="905">
                  <c:v>-97.139465711437509</c:v>
                </c:pt>
                <c:pt idx="906">
                  <c:v>-97.817924682422301</c:v>
                </c:pt>
                <c:pt idx="907">
                  <c:v>-101.74863251068834</c:v>
                </c:pt>
                <c:pt idx="908">
                  <c:v>-103.80709140422938</c:v>
                </c:pt>
                <c:pt idx="909">
                  <c:v>-102.27578549603851</c:v>
                </c:pt>
                <c:pt idx="910">
                  <c:v>-101.62236124736935</c:v>
                </c:pt>
                <c:pt idx="911">
                  <c:v>-99.416466272724108</c:v>
                </c:pt>
                <c:pt idx="912">
                  <c:v>-99.361656191858287</c:v>
                </c:pt>
                <c:pt idx="913">
                  <c:v>-98.168438896172319</c:v>
                </c:pt>
                <c:pt idx="914">
                  <c:v>-96.354165109319183</c:v>
                </c:pt>
                <c:pt idx="915">
                  <c:v>-101.63534784353436</c:v>
                </c:pt>
                <c:pt idx="916">
                  <c:v>-103.34686555063838</c:v>
                </c:pt>
                <c:pt idx="917">
                  <c:v>-100.174775089747</c:v>
                </c:pt>
                <c:pt idx="918">
                  <c:v>-102.5707030052678</c:v>
                </c:pt>
                <c:pt idx="919">
                  <c:v>-101.4435561842411</c:v>
                </c:pt>
                <c:pt idx="920">
                  <c:v>-109.98266803767024</c:v>
                </c:pt>
                <c:pt idx="921">
                  <c:v>-97.403224278777628</c:v>
                </c:pt>
                <c:pt idx="922">
                  <c:v>-97.231549128901094</c:v>
                </c:pt>
                <c:pt idx="923">
                  <c:v>-96.171925420760687</c:v>
                </c:pt>
                <c:pt idx="924">
                  <c:v>-96.687465379483598</c:v>
                </c:pt>
                <c:pt idx="925">
                  <c:v>-103.70505211324269</c:v>
                </c:pt>
                <c:pt idx="926">
                  <c:v>-104.15193394325308</c:v>
                </c:pt>
                <c:pt idx="927">
                  <c:v>-100.36972307784566</c:v>
                </c:pt>
                <c:pt idx="928">
                  <c:v>-101.51365057072198</c:v>
                </c:pt>
                <c:pt idx="929">
                  <c:v>-112.6406767058636</c:v>
                </c:pt>
                <c:pt idx="930">
                  <c:v>-100.68737430327367</c:v>
                </c:pt>
                <c:pt idx="931">
                  <c:v>-99.241498648283354</c:v>
                </c:pt>
                <c:pt idx="932">
                  <c:v>-100.0697521613935</c:v>
                </c:pt>
                <c:pt idx="933">
                  <c:v>-105.78549718594748</c:v>
                </c:pt>
                <c:pt idx="934">
                  <c:v>-100.64826638910951</c:v>
                </c:pt>
                <c:pt idx="935">
                  <c:v>-100.13877272410306</c:v>
                </c:pt>
                <c:pt idx="936">
                  <c:v>-105.41238394525875</c:v>
                </c:pt>
                <c:pt idx="937">
                  <c:v>-106.03794431329879</c:v>
                </c:pt>
                <c:pt idx="938">
                  <c:v>-99.457753503696992</c:v>
                </c:pt>
                <c:pt idx="939">
                  <c:v>-98.1941617472432</c:v>
                </c:pt>
                <c:pt idx="940">
                  <c:v>-98.49337242506131</c:v>
                </c:pt>
                <c:pt idx="941">
                  <c:v>-97.225788604822085</c:v>
                </c:pt>
                <c:pt idx="942">
                  <c:v>-100.29063341280019</c:v>
                </c:pt>
                <c:pt idx="943">
                  <c:v>-98.708037202148887</c:v>
                </c:pt>
                <c:pt idx="944">
                  <c:v>-102.53835805320725</c:v>
                </c:pt>
                <c:pt idx="945">
                  <c:v>-102.39296454325935</c:v>
                </c:pt>
                <c:pt idx="946">
                  <c:v>-102.13614235628731</c:v>
                </c:pt>
                <c:pt idx="947">
                  <c:v>-103.61024747438671</c:v>
                </c:pt>
                <c:pt idx="948">
                  <c:v>-101.10901721704039</c:v>
                </c:pt>
                <c:pt idx="949">
                  <c:v>-96.902450432243739</c:v>
                </c:pt>
                <c:pt idx="950">
                  <c:v>-99.020805862768071</c:v>
                </c:pt>
                <c:pt idx="951">
                  <c:v>-99.693292376488344</c:v>
                </c:pt>
                <c:pt idx="952">
                  <c:v>-99.795818841896775</c:v>
                </c:pt>
                <c:pt idx="953">
                  <c:v>-104.3928199500026</c:v>
                </c:pt>
                <c:pt idx="954">
                  <c:v>-98.550829756635665</c:v>
                </c:pt>
                <c:pt idx="955">
                  <c:v>-99.427707103978975</c:v>
                </c:pt>
                <c:pt idx="956">
                  <c:v>-99.235752175005203</c:v>
                </c:pt>
                <c:pt idx="957">
                  <c:v>-98.229194931359174</c:v>
                </c:pt>
                <c:pt idx="958">
                  <c:v>-97.093080275990104</c:v>
                </c:pt>
                <c:pt idx="959">
                  <c:v>-97.56164202194185</c:v>
                </c:pt>
                <c:pt idx="960">
                  <c:v>-103.20608419129005</c:v>
                </c:pt>
                <c:pt idx="961">
                  <c:v>-100.31620050639901</c:v>
                </c:pt>
                <c:pt idx="962">
                  <c:v>-103.42607044831855</c:v>
                </c:pt>
                <c:pt idx="963">
                  <c:v>-98.366890746132754</c:v>
                </c:pt>
                <c:pt idx="964">
                  <c:v>-100.28398359343463</c:v>
                </c:pt>
                <c:pt idx="965">
                  <c:v>-97.656043748432097</c:v>
                </c:pt>
                <c:pt idx="966">
                  <c:v>-98.059849635285218</c:v>
                </c:pt>
                <c:pt idx="967">
                  <c:v>-97.459010508824178</c:v>
                </c:pt>
                <c:pt idx="968">
                  <c:v>-102.26205689114855</c:v>
                </c:pt>
                <c:pt idx="969">
                  <c:v>-105.51259616416559</c:v>
                </c:pt>
                <c:pt idx="970">
                  <c:v>-103.13406025551134</c:v>
                </c:pt>
                <c:pt idx="971">
                  <c:v>-109.62638165209211</c:v>
                </c:pt>
                <c:pt idx="972">
                  <c:v>-102.26467589909458</c:v>
                </c:pt>
                <c:pt idx="973">
                  <c:v>-103.7250855330829</c:v>
                </c:pt>
                <c:pt idx="974">
                  <c:v>-101.77175178103433</c:v>
                </c:pt>
                <c:pt idx="975">
                  <c:v>-101.75098680386714</c:v>
                </c:pt>
                <c:pt idx="976">
                  <c:v>-102.89268229474277</c:v>
                </c:pt>
                <c:pt idx="977">
                  <c:v>-100.42382781408136</c:v>
                </c:pt>
                <c:pt idx="978">
                  <c:v>-103.81106268925249</c:v>
                </c:pt>
                <c:pt idx="979">
                  <c:v>-107.76074202375398</c:v>
                </c:pt>
                <c:pt idx="980">
                  <c:v>-105.72623362286254</c:v>
                </c:pt>
                <c:pt idx="981">
                  <c:v>-107.53230944600861</c:v>
                </c:pt>
                <c:pt idx="982">
                  <c:v>-100.59499111184977</c:v>
                </c:pt>
                <c:pt idx="983">
                  <c:v>-101.6806940911664</c:v>
                </c:pt>
                <c:pt idx="984">
                  <c:v>-102.88466640319814</c:v>
                </c:pt>
                <c:pt idx="985">
                  <c:v>-103.28010650387212</c:v>
                </c:pt>
                <c:pt idx="986">
                  <c:v>-109.32237344830547</c:v>
                </c:pt>
                <c:pt idx="987">
                  <c:v>-105.85658239315327</c:v>
                </c:pt>
                <c:pt idx="988">
                  <c:v>-109.38593429840851</c:v>
                </c:pt>
                <c:pt idx="989">
                  <c:v>-106.4426982921626</c:v>
                </c:pt>
                <c:pt idx="990">
                  <c:v>-103.61415989546217</c:v>
                </c:pt>
                <c:pt idx="991">
                  <c:v>-105.65819465117085</c:v>
                </c:pt>
                <c:pt idx="992">
                  <c:v>-103.40134509327407</c:v>
                </c:pt>
                <c:pt idx="993">
                  <c:v>-103.99320517464139</c:v>
                </c:pt>
                <c:pt idx="994">
                  <c:v>-113.62093908340358</c:v>
                </c:pt>
                <c:pt idx="995">
                  <c:v>-104.85646925127253</c:v>
                </c:pt>
                <c:pt idx="996">
                  <c:v>-111.20797637275308</c:v>
                </c:pt>
                <c:pt idx="997">
                  <c:v>-103.98752699062061</c:v>
                </c:pt>
                <c:pt idx="998">
                  <c:v>-105.55700100884583</c:v>
                </c:pt>
                <c:pt idx="999">
                  <c:v>-102.78838337164515</c:v>
                </c:pt>
                <c:pt idx="1000">
                  <c:v>-105.49929180781757</c:v>
                </c:pt>
                <c:pt idx="1001">
                  <c:v>-106.27337673671484</c:v>
                </c:pt>
                <c:pt idx="1002">
                  <c:v>-103.62003282688786</c:v>
                </c:pt>
                <c:pt idx="1003">
                  <c:v>-105.73610552746199</c:v>
                </c:pt>
                <c:pt idx="1004">
                  <c:v>-107.90749771109168</c:v>
                </c:pt>
                <c:pt idx="1005">
                  <c:v>-111.05043706849386</c:v>
                </c:pt>
                <c:pt idx="1006">
                  <c:v>-108.18063608428506</c:v>
                </c:pt>
                <c:pt idx="1007">
                  <c:v>-105.47034125460988</c:v>
                </c:pt>
                <c:pt idx="1008">
                  <c:v>-105.33376272715175</c:v>
                </c:pt>
                <c:pt idx="1009">
                  <c:v>-103.61157394784232</c:v>
                </c:pt>
                <c:pt idx="1010">
                  <c:v>-104.57385785161921</c:v>
                </c:pt>
                <c:pt idx="1011">
                  <c:v>-104.1808905771201</c:v>
                </c:pt>
                <c:pt idx="1012">
                  <c:v>-104.73926366992978</c:v>
                </c:pt>
                <c:pt idx="1013">
                  <c:v>-106.53600212375616</c:v>
                </c:pt>
                <c:pt idx="1014">
                  <c:v>-107.37698359113239</c:v>
                </c:pt>
                <c:pt idx="1015">
                  <c:v>-107.03829376201026</c:v>
                </c:pt>
                <c:pt idx="1016">
                  <c:v>-109.13608376594138</c:v>
                </c:pt>
                <c:pt idx="1017">
                  <c:v>-103.81247377968586</c:v>
                </c:pt>
                <c:pt idx="1018">
                  <c:v>-109.08370220933689</c:v>
                </c:pt>
                <c:pt idx="1019">
                  <c:v>-103.24327106615539</c:v>
                </c:pt>
                <c:pt idx="1020">
                  <c:v>-106.29530976357236</c:v>
                </c:pt>
                <c:pt idx="1021">
                  <c:v>-107.4783141444982</c:v>
                </c:pt>
                <c:pt idx="1022">
                  <c:v>-105.3911679618478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A0-4A67-B28F-9F334549EECE}"/>
            </c:ext>
          </c:extLst>
        </c:ser>
        <c:ser>
          <c:idx val="1"/>
          <c:order val="1"/>
          <c:tx>
            <c:v>2+Лист8!$BH$5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0"/>
              <c:layout>
                <c:manualLayout>
                  <c:x val="3.1270856031183153E-2"/>
                  <c:y val="-5.306485026102052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Strongest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74A-465F-9847-CB7A36A96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[Vsichki.xlsx]Лист8!$BE$5:$BE$1027</c:f>
              <c:numCache>
                <c:formatCode>General</c:formatCode>
                <c:ptCount val="1023"/>
                <c:pt idx="0">
                  <c:v>21.533203</c:v>
                </c:pt>
                <c:pt idx="1">
                  <c:v>43.066406000000001</c:v>
                </c:pt>
                <c:pt idx="2">
                  <c:v>64.599609000000001</c:v>
                </c:pt>
                <c:pt idx="3">
                  <c:v>86.132812000000001</c:v>
                </c:pt>
                <c:pt idx="4">
                  <c:v>107.666016</c:v>
                </c:pt>
                <c:pt idx="5">
                  <c:v>129.199219</c:v>
                </c:pt>
                <c:pt idx="6">
                  <c:v>150.73242200000001</c:v>
                </c:pt>
                <c:pt idx="7">
                  <c:v>172.265625</c:v>
                </c:pt>
                <c:pt idx="8">
                  <c:v>193.79882799999999</c:v>
                </c:pt>
                <c:pt idx="9">
                  <c:v>215.332031</c:v>
                </c:pt>
                <c:pt idx="10">
                  <c:v>236.86523399999999</c:v>
                </c:pt>
                <c:pt idx="11">
                  <c:v>258.398438</c:v>
                </c:pt>
                <c:pt idx="12">
                  <c:v>279.93164100000001</c:v>
                </c:pt>
                <c:pt idx="13">
                  <c:v>301.46484400000003</c:v>
                </c:pt>
                <c:pt idx="14">
                  <c:v>322.99804699999999</c:v>
                </c:pt>
                <c:pt idx="15">
                  <c:v>344.53125</c:v>
                </c:pt>
                <c:pt idx="16">
                  <c:v>366.06445300000001</c:v>
                </c:pt>
                <c:pt idx="17">
                  <c:v>387.59765599999997</c:v>
                </c:pt>
                <c:pt idx="18">
                  <c:v>409.13085899999999</c:v>
                </c:pt>
                <c:pt idx="19">
                  <c:v>430.664062</c:v>
                </c:pt>
                <c:pt idx="20">
                  <c:v>452.19726600000001</c:v>
                </c:pt>
                <c:pt idx="21">
                  <c:v>473.73046900000003</c:v>
                </c:pt>
                <c:pt idx="22">
                  <c:v>495.26367199999999</c:v>
                </c:pt>
                <c:pt idx="23">
                  <c:v>516.796875</c:v>
                </c:pt>
                <c:pt idx="24">
                  <c:v>538.33007799999996</c:v>
                </c:pt>
                <c:pt idx="25">
                  <c:v>559.86328100000003</c:v>
                </c:pt>
                <c:pt idx="26">
                  <c:v>581.39648399999999</c:v>
                </c:pt>
                <c:pt idx="27">
                  <c:v>602.92968800000006</c:v>
                </c:pt>
                <c:pt idx="28">
                  <c:v>624.46289100000001</c:v>
                </c:pt>
                <c:pt idx="29">
                  <c:v>645.99609399999997</c:v>
                </c:pt>
                <c:pt idx="30">
                  <c:v>667.52929700000004</c:v>
                </c:pt>
                <c:pt idx="31">
                  <c:v>689.0625</c:v>
                </c:pt>
                <c:pt idx="32">
                  <c:v>710.59570299999996</c:v>
                </c:pt>
                <c:pt idx="33">
                  <c:v>732.12890600000003</c:v>
                </c:pt>
                <c:pt idx="34">
                  <c:v>753.66210899999999</c:v>
                </c:pt>
                <c:pt idx="35">
                  <c:v>775.19531199999994</c:v>
                </c:pt>
                <c:pt idx="36">
                  <c:v>796.72851600000001</c:v>
                </c:pt>
                <c:pt idx="37">
                  <c:v>818.26171899999997</c:v>
                </c:pt>
                <c:pt idx="38">
                  <c:v>839.79492200000004</c:v>
                </c:pt>
                <c:pt idx="39">
                  <c:v>861.328125</c:v>
                </c:pt>
                <c:pt idx="40">
                  <c:v>882.86132799999996</c:v>
                </c:pt>
                <c:pt idx="41">
                  <c:v>904.39453100000003</c:v>
                </c:pt>
                <c:pt idx="42">
                  <c:v>925.92773399999999</c:v>
                </c:pt>
                <c:pt idx="43">
                  <c:v>947.46093800000006</c:v>
                </c:pt>
                <c:pt idx="44">
                  <c:v>968.99414100000001</c:v>
                </c:pt>
                <c:pt idx="45">
                  <c:v>990.52734399999997</c:v>
                </c:pt>
                <c:pt idx="46">
                  <c:v>1012.060547</c:v>
                </c:pt>
                <c:pt idx="47">
                  <c:v>1033.59375</c:v>
                </c:pt>
                <c:pt idx="48">
                  <c:v>1055.126953</c:v>
                </c:pt>
                <c:pt idx="49">
                  <c:v>1076.6601559999999</c:v>
                </c:pt>
                <c:pt idx="50">
                  <c:v>1098.1933590000001</c:v>
                </c:pt>
                <c:pt idx="51">
                  <c:v>1119.7265620000001</c:v>
                </c:pt>
                <c:pt idx="52">
                  <c:v>1141.2597659999999</c:v>
                </c:pt>
                <c:pt idx="53">
                  <c:v>1162.7929690000001</c:v>
                </c:pt>
                <c:pt idx="54">
                  <c:v>1184.326172</c:v>
                </c:pt>
                <c:pt idx="55">
                  <c:v>1205.859375</c:v>
                </c:pt>
                <c:pt idx="56">
                  <c:v>1227.392578</c:v>
                </c:pt>
                <c:pt idx="57">
                  <c:v>1248.9257809999999</c:v>
                </c:pt>
                <c:pt idx="58">
                  <c:v>1270.4589840000001</c:v>
                </c:pt>
                <c:pt idx="59">
                  <c:v>1291.9921879999999</c:v>
                </c:pt>
                <c:pt idx="60">
                  <c:v>1313.5253909999999</c:v>
                </c:pt>
                <c:pt idx="61">
                  <c:v>1335.0585940000001</c:v>
                </c:pt>
                <c:pt idx="62">
                  <c:v>1356.591797</c:v>
                </c:pt>
                <c:pt idx="63">
                  <c:v>1378.125</c:v>
                </c:pt>
                <c:pt idx="64">
                  <c:v>1399.658203</c:v>
                </c:pt>
                <c:pt idx="65">
                  <c:v>1421.1914059999999</c:v>
                </c:pt>
                <c:pt idx="66">
                  <c:v>1442.7246090000001</c:v>
                </c:pt>
                <c:pt idx="67">
                  <c:v>1464.2578120000001</c:v>
                </c:pt>
                <c:pt idx="68">
                  <c:v>1485.7910159999999</c:v>
                </c:pt>
                <c:pt idx="69">
                  <c:v>1507.3242190000001</c:v>
                </c:pt>
                <c:pt idx="70">
                  <c:v>1528.857422</c:v>
                </c:pt>
                <c:pt idx="71">
                  <c:v>1550.390625</c:v>
                </c:pt>
                <c:pt idx="72">
                  <c:v>1571.923828</c:v>
                </c:pt>
                <c:pt idx="73">
                  <c:v>1593.4570309999999</c:v>
                </c:pt>
                <c:pt idx="74">
                  <c:v>1614.9902340000001</c:v>
                </c:pt>
                <c:pt idx="75">
                  <c:v>1636.5234379999999</c:v>
                </c:pt>
                <c:pt idx="76">
                  <c:v>1658.0566409999999</c:v>
                </c:pt>
                <c:pt idx="77">
                  <c:v>1679.5898440000001</c:v>
                </c:pt>
                <c:pt idx="78">
                  <c:v>1701.123047</c:v>
                </c:pt>
                <c:pt idx="79">
                  <c:v>1722.65625</c:v>
                </c:pt>
                <c:pt idx="80">
                  <c:v>1744.189453</c:v>
                </c:pt>
                <c:pt idx="81">
                  <c:v>1765.7226559999999</c:v>
                </c:pt>
                <c:pt idx="82">
                  <c:v>1787.2558590000001</c:v>
                </c:pt>
                <c:pt idx="83">
                  <c:v>1808.7890620000001</c:v>
                </c:pt>
                <c:pt idx="84">
                  <c:v>1830.3222659999999</c:v>
                </c:pt>
                <c:pt idx="85">
                  <c:v>1851.8554690000001</c:v>
                </c:pt>
                <c:pt idx="86">
                  <c:v>1873.388672</c:v>
                </c:pt>
                <c:pt idx="87">
                  <c:v>1894.921875</c:v>
                </c:pt>
                <c:pt idx="88">
                  <c:v>1916.455078</c:v>
                </c:pt>
                <c:pt idx="89">
                  <c:v>1937.9882809999999</c:v>
                </c:pt>
                <c:pt idx="90">
                  <c:v>1959.5214840000001</c:v>
                </c:pt>
                <c:pt idx="91">
                  <c:v>1981.0546879999999</c:v>
                </c:pt>
                <c:pt idx="92">
                  <c:v>2002.5878909999999</c:v>
                </c:pt>
                <c:pt idx="93">
                  <c:v>2024.1210940000001</c:v>
                </c:pt>
                <c:pt idx="94">
                  <c:v>2045.654297</c:v>
                </c:pt>
                <c:pt idx="95">
                  <c:v>2067.1875</c:v>
                </c:pt>
                <c:pt idx="96">
                  <c:v>2088.720703</c:v>
                </c:pt>
                <c:pt idx="97">
                  <c:v>2110.2539059999999</c:v>
                </c:pt>
                <c:pt idx="98">
                  <c:v>2131.7871089999999</c:v>
                </c:pt>
                <c:pt idx="99">
                  <c:v>2153.3203119999998</c:v>
                </c:pt>
                <c:pt idx="100">
                  <c:v>2174.8535160000001</c:v>
                </c:pt>
                <c:pt idx="101">
                  <c:v>2196.3867190000001</c:v>
                </c:pt>
                <c:pt idx="102">
                  <c:v>2217.919922</c:v>
                </c:pt>
                <c:pt idx="103">
                  <c:v>2239.453125</c:v>
                </c:pt>
                <c:pt idx="104">
                  <c:v>2260.986328</c:v>
                </c:pt>
                <c:pt idx="105">
                  <c:v>2282.5195309999999</c:v>
                </c:pt>
                <c:pt idx="106">
                  <c:v>2304.0527339999999</c:v>
                </c:pt>
                <c:pt idx="107">
                  <c:v>2325.5859380000002</c:v>
                </c:pt>
                <c:pt idx="108">
                  <c:v>2347.1191410000001</c:v>
                </c:pt>
                <c:pt idx="109">
                  <c:v>2368.6523440000001</c:v>
                </c:pt>
                <c:pt idx="110">
                  <c:v>2390.185547</c:v>
                </c:pt>
                <c:pt idx="111">
                  <c:v>2411.71875</c:v>
                </c:pt>
                <c:pt idx="112">
                  <c:v>2433.251953</c:v>
                </c:pt>
                <c:pt idx="113">
                  <c:v>2454.7851559999999</c:v>
                </c:pt>
                <c:pt idx="114">
                  <c:v>2476.3183589999999</c:v>
                </c:pt>
                <c:pt idx="115">
                  <c:v>2497.8515619999998</c:v>
                </c:pt>
                <c:pt idx="116">
                  <c:v>2519.3847660000001</c:v>
                </c:pt>
                <c:pt idx="117">
                  <c:v>2540.9179690000001</c:v>
                </c:pt>
                <c:pt idx="118">
                  <c:v>2562.451172</c:v>
                </c:pt>
                <c:pt idx="119">
                  <c:v>2583.984375</c:v>
                </c:pt>
                <c:pt idx="120">
                  <c:v>2605.517578</c:v>
                </c:pt>
                <c:pt idx="121">
                  <c:v>2627.0507809999999</c:v>
                </c:pt>
                <c:pt idx="122">
                  <c:v>2648.5839839999999</c:v>
                </c:pt>
                <c:pt idx="123">
                  <c:v>2670.1171880000002</c:v>
                </c:pt>
                <c:pt idx="124">
                  <c:v>2691.6503910000001</c:v>
                </c:pt>
                <c:pt idx="125">
                  <c:v>2713.1835940000001</c:v>
                </c:pt>
                <c:pt idx="126">
                  <c:v>2734.716797</c:v>
                </c:pt>
                <c:pt idx="127">
                  <c:v>2756.25</c:v>
                </c:pt>
                <c:pt idx="128">
                  <c:v>2777.783203</c:v>
                </c:pt>
                <c:pt idx="129">
                  <c:v>2799.3164059999999</c:v>
                </c:pt>
                <c:pt idx="130">
                  <c:v>2820.8496089999999</c:v>
                </c:pt>
                <c:pt idx="131">
                  <c:v>2842.3828119999998</c:v>
                </c:pt>
                <c:pt idx="132">
                  <c:v>2863.9160160000001</c:v>
                </c:pt>
                <c:pt idx="133">
                  <c:v>2885.4492190000001</c:v>
                </c:pt>
                <c:pt idx="134">
                  <c:v>2906.982422</c:v>
                </c:pt>
                <c:pt idx="135">
                  <c:v>2928.515625</c:v>
                </c:pt>
                <c:pt idx="136">
                  <c:v>2950.048828</c:v>
                </c:pt>
                <c:pt idx="137">
                  <c:v>2971.5820309999999</c:v>
                </c:pt>
                <c:pt idx="138">
                  <c:v>2993.1152339999999</c:v>
                </c:pt>
                <c:pt idx="139">
                  <c:v>3014.6484380000002</c:v>
                </c:pt>
                <c:pt idx="140">
                  <c:v>3036.1816410000001</c:v>
                </c:pt>
                <c:pt idx="141">
                  <c:v>3057.7148440000001</c:v>
                </c:pt>
                <c:pt idx="142">
                  <c:v>3079.248047</c:v>
                </c:pt>
                <c:pt idx="143">
                  <c:v>3100.78125</c:v>
                </c:pt>
                <c:pt idx="144">
                  <c:v>3122.314453</c:v>
                </c:pt>
                <c:pt idx="145">
                  <c:v>3143.8476559999999</c:v>
                </c:pt>
                <c:pt idx="146">
                  <c:v>3165.3808589999999</c:v>
                </c:pt>
                <c:pt idx="147">
                  <c:v>3186.9140619999998</c:v>
                </c:pt>
                <c:pt idx="148">
                  <c:v>3208.4472660000001</c:v>
                </c:pt>
                <c:pt idx="149">
                  <c:v>3229.9804690000001</c:v>
                </c:pt>
                <c:pt idx="150">
                  <c:v>3251.513672</c:v>
                </c:pt>
                <c:pt idx="151">
                  <c:v>3273.046875</c:v>
                </c:pt>
                <c:pt idx="152">
                  <c:v>3294.580078</c:v>
                </c:pt>
                <c:pt idx="153">
                  <c:v>3316.1132809999999</c:v>
                </c:pt>
                <c:pt idx="154">
                  <c:v>3337.6464839999999</c:v>
                </c:pt>
                <c:pt idx="155">
                  <c:v>3359.1796880000002</c:v>
                </c:pt>
                <c:pt idx="156">
                  <c:v>3380.7128910000001</c:v>
                </c:pt>
                <c:pt idx="157">
                  <c:v>3402.2460940000001</c:v>
                </c:pt>
                <c:pt idx="158">
                  <c:v>3423.779297</c:v>
                </c:pt>
                <c:pt idx="159">
                  <c:v>3445.3125</c:v>
                </c:pt>
                <c:pt idx="160">
                  <c:v>3466.845703</c:v>
                </c:pt>
                <c:pt idx="161">
                  <c:v>3488.3789059999999</c:v>
                </c:pt>
                <c:pt idx="162">
                  <c:v>3509.9121089999999</c:v>
                </c:pt>
                <c:pt idx="163">
                  <c:v>3531.4453119999998</c:v>
                </c:pt>
                <c:pt idx="164">
                  <c:v>3552.9785160000001</c:v>
                </c:pt>
                <c:pt idx="165">
                  <c:v>3574.5117190000001</c:v>
                </c:pt>
                <c:pt idx="166">
                  <c:v>3596.044922</c:v>
                </c:pt>
                <c:pt idx="167">
                  <c:v>3617.578125</c:v>
                </c:pt>
                <c:pt idx="168">
                  <c:v>3639.111328</c:v>
                </c:pt>
                <c:pt idx="169">
                  <c:v>3660.6445309999999</c:v>
                </c:pt>
                <c:pt idx="170">
                  <c:v>3682.1777339999999</c:v>
                </c:pt>
                <c:pt idx="171">
                  <c:v>3703.7109380000002</c:v>
                </c:pt>
                <c:pt idx="172">
                  <c:v>3725.2441410000001</c:v>
                </c:pt>
                <c:pt idx="173">
                  <c:v>3746.7773440000001</c:v>
                </c:pt>
                <c:pt idx="174">
                  <c:v>3768.310547</c:v>
                </c:pt>
                <c:pt idx="175">
                  <c:v>3789.84375</c:v>
                </c:pt>
                <c:pt idx="176">
                  <c:v>3811.376953</c:v>
                </c:pt>
                <c:pt idx="177">
                  <c:v>3832.9101559999999</c:v>
                </c:pt>
                <c:pt idx="178">
                  <c:v>3854.4433589999999</c:v>
                </c:pt>
                <c:pt idx="179">
                  <c:v>3875.9765619999998</c:v>
                </c:pt>
                <c:pt idx="180">
                  <c:v>3897.5097660000001</c:v>
                </c:pt>
                <c:pt idx="181">
                  <c:v>3919.0429690000001</c:v>
                </c:pt>
                <c:pt idx="182">
                  <c:v>3940.576172</c:v>
                </c:pt>
                <c:pt idx="183">
                  <c:v>3962.109375</c:v>
                </c:pt>
                <c:pt idx="184">
                  <c:v>3983.642578</c:v>
                </c:pt>
                <c:pt idx="185">
                  <c:v>4005.1757809999999</c:v>
                </c:pt>
                <c:pt idx="186">
                  <c:v>4026.7089839999999</c:v>
                </c:pt>
                <c:pt idx="187">
                  <c:v>4048.2421880000002</c:v>
                </c:pt>
                <c:pt idx="188">
                  <c:v>4069.7753910000001</c:v>
                </c:pt>
                <c:pt idx="189">
                  <c:v>4091.3085940000001</c:v>
                </c:pt>
                <c:pt idx="190">
                  <c:v>4112.841797</c:v>
                </c:pt>
                <c:pt idx="191">
                  <c:v>4134.375</c:v>
                </c:pt>
                <c:pt idx="192">
                  <c:v>4155.908203</c:v>
                </c:pt>
                <c:pt idx="193">
                  <c:v>4177.4414059999999</c:v>
                </c:pt>
                <c:pt idx="194">
                  <c:v>4198.9746089999999</c:v>
                </c:pt>
                <c:pt idx="195">
                  <c:v>4220.5078119999998</c:v>
                </c:pt>
                <c:pt idx="196">
                  <c:v>4242.0410160000001</c:v>
                </c:pt>
                <c:pt idx="197">
                  <c:v>4263.5742190000001</c:v>
                </c:pt>
                <c:pt idx="198">
                  <c:v>4285.107422</c:v>
                </c:pt>
                <c:pt idx="199">
                  <c:v>4306.640625</c:v>
                </c:pt>
                <c:pt idx="200">
                  <c:v>4328.173828</c:v>
                </c:pt>
                <c:pt idx="201">
                  <c:v>4349.7070309999999</c:v>
                </c:pt>
                <c:pt idx="202">
                  <c:v>4371.2402339999999</c:v>
                </c:pt>
                <c:pt idx="203">
                  <c:v>4392.7734380000002</c:v>
                </c:pt>
                <c:pt idx="204">
                  <c:v>4414.3066410000001</c:v>
                </c:pt>
                <c:pt idx="205">
                  <c:v>4435.8398440000001</c:v>
                </c:pt>
                <c:pt idx="206">
                  <c:v>4457.373047</c:v>
                </c:pt>
                <c:pt idx="207">
                  <c:v>4478.90625</c:v>
                </c:pt>
                <c:pt idx="208">
                  <c:v>4500.439453</c:v>
                </c:pt>
                <c:pt idx="209">
                  <c:v>4521.9726559999999</c:v>
                </c:pt>
                <c:pt idx="210">
                  <c:v>4543.5058589999999</c:v>
                </c:pt>
                <c:pt idx="211">
                  <c:v>4565.0390619999998</c:v>
                </c:pt>
                <c:pt idx="212">
                  <c:v>4586.5722660000001</c:v>
                </c:pt>
                <c:pt idx="213">
                  <c:v>4608.1054690000001</c:v>
                </c:pt>
                <c:pt idx="214">
                  <c:v>4629.638672</c:v>
                </c:pt>
                <c:pt idx="215">
                  <c:v>4651.171875</c:v>
                </c:pt>
                <c:pt idx="216">
                  <c:v>4672.705078</c:v>
                </c:pt>
                <c:pt idx="217">
                  <c:v>4694.2382809999999</c:v>
                </c:pt>
                <c:pt idx="218">
                  <c:v>4715.7714839999999</c:v>
                </c:pt>
                <c:pt idx="219">
                  <c:v>4737.3046880000002</c:v>
                </c:pt>
                <c:pt idx="220">
                  <c:v>4758.8378910000001</c:v>
                </c:pt>
                <c:pt idx="221">
                  <c:v>4780.3710940000001</c:v>
                </c:pt>
                <c:pt idx="222">
                  <c:v>4801.904297</c:v>
                </c:pt>
                <c:pt idx="223">
                  <c:v>4823.4375</c:v>
                </c:pt>
                <c:pt idx="224">
                  <c:v>4844.970703</c:v>
                </c:pt>
                <c:pt idx="225">
                  <c:v>4866.5039059999999</c:v>
                </c:pt>
                <c:pt idx="226">
                  <c:v>4888.0371089999999</c:v>
                </c:pt>
                <c:pt idx="227">
                  <c:v>4909.5703119999998</c:v>
                </c:pt>
                <c:pt idx="228">
                  <c:v>4931.1035160000001</c:v>
                </c:pt>
                <c:pt idx="229">
                  <c:v>4952.6367190000001</c:v>
                </c:pt>
                <c:pt idx="230">
                  <c:v>4974.169922</c:v>
                </c:pt>
                <c:pt idx="231">
                  <c:v>4995.703125</c:v>
                </c:pt>
                <c:pt idx="232">
                  <c:v>5017.236328</c:v>
                </c:pt>
                <c:pt idx="233">
                  <c:v>5038.7695309999999</c:v>
                </c:pt>
                <c:pt idx="234">
                  <c:v>5060.3027339999999</c:v>
                </c:pt>
                <c:pt idx="235">
                  <c:v>5081.8359380000002</c:v>
                </c:pt>
                <c:pt idx="236">
                  <c:v>5103.3691410000001</c:v>
                </c:pt>
                <c:pt idx="237">
                  <c:v>5124.9023440000001</c:v>
                </c:pt>
                <c:pt idx="238">
                  <c:v>5146.435547</c:v>
                </c:pt>
                <c:pt idx="239">
                  <c:v>5167.96875</c:v>
                </c:pt>
                <c:pt idx="240">
                  <c:v>5189.501953</c:v>
                </c:pt>
                <c:pt idx="241">
                  <c:v>5211.0351559999999</c:v>
                </c:pt>
                <c:pt idx="242">
                  <c:v>5232.5683589999999</c:v>
                </c:pt>
                <c:pt idx="243">
                  <c:v>5254.1015619999998</c:v>
                </c:pt>
                <c:pt idx="244">
                  <c:v>5275.6347660000001</c:v>
                </c:pt>
                <c:pt idx="245">
                  <c:v>5297.1679690000001</c:v>
                </c:pt>
                <c:pt idx="246">
                  <c:v>5318.701172</c:v>
                </c:pt>
                <c:pt idx="247">
                  <c:v>5340.234375</c:v>
                </c:pt>
                <c:pt idx="248">
                  <c:v>5361.767578</c:v>
                </c:pt>
                <c:pt idx="249">
                  <c:v>5383.3007809999999</c:v>
                </c:pt>
                <c:pt idx="250">
                  <c:v>5404.8339839999999</c:v>
                </c:pt>
                <c:pt idx="251">
                  <c:v>5426.3671880000002</c:v>
                </c:pt>
                <c:pt idx="252">
                  <c:v>5447.9003910000001</c:v>
                </c:pt>
                <c:pt idx="253">
                  <c:v>5469.4335940000001</c:v>
                </c:pt>
                <c:pt idx="254">
                  <c:v>5490.966797</c:v>
                </c:pt>
                <c:pt idx="255">
                  <c:v>5512.5</c:v>
                </c:pt>
                <c:pt idx="256">
                  <c:v>5534.033203</c:v>
                </c:pt>
                <c:pt idx="257">
                  <c:v>5555.5664059999999</c:v>
                </c:pt>
                <c:pt idx="258">
                  <c:v>5577.0996089999999</c:v>
                </c:pt>
                <c:pt idx="259">
                  <c:v>5598.6328119999998</c:v>
                </c:pt>
                <c:pt idx="260">
                  <c:v>5620.1660160000001</c:v>
                </c:pt>
                <c:pt idx="261">
                  <c:v>5641.6992190000001</c:v>
                </c:pt>
                <c:pt idx="262">
                  <c:v>5663.232422</c:v>
                </c:pt>
                <c:pt idx="263">
                  <c:v>5684.765625</c:v>
                </c:pt>
                <c:pt idx="264">
                  <c:v>5706.298828</c:v>
                </c:pt>
                <c:pt idx="265">
                  <c:v>5727.8320309999999</c:v>
                </c:pt>
                <c:pt idx="266">
                  <c:v>5749.3652339999999</c:v>
                </c:pt>
                <c:pt idx="267">
                  <c:v>5770.8984380000002</c:v>
                </c:pt>
                <c:pt idx="268">
                  <c:v>5792.4316410000001</c:v>
                </c:pt>
                <c:pt idx="269">
                  <c:v>5813.9648440000001</c:v>
                </c:pt>
                <c:pt idx="270">
                  <c:v>5835.498047</c:v>
                </c:pt>
                <c:pt idx="271">
                  <c:v>5857.03125</c:v>
                </c:pt>
                <c:pt idx="272">
                  <c:v>5878.564453</c:v>
                </c:pt>
                <c:pt idx="273">
                  <c:v>5900.0976559999999</c:v>
                </c:pt>
                <c:pt idx="274">
                  <c:v>5921.6308589999999</c:v>
                </c:pt>
                <c:pt idx="275">
                  <c:v>5943.1640619999998</c:v>
                </c:pt>
                <c:pt idx="276">
                  <c:v>5964.6972660000001</c:v>
                </c:pt>
                <c:pt idx="277">
                  <c:v>5986.2304690000001</c:v>
                </c:pt>
                <c:pt idx="278">
                  <c:v>6007.763672</c:v>
                </c:pt>
                <c:pt idx="279">
                  <c:v>6029.296875</c:v>
                </c:pt>
                <c:pt idx="280">
                  <c:v>6050.830078</c:v>
                </c:pt>
                <c:pt idx="281">
                  <c:v>6072.3632809999999</c:v>
                </c:pt>
                <c:pt idx="282">
                  <c:v>6093.8964839999999</c:v>
                </c:pt>
                <c:pt idx="283">
                  <c:v>6115.4296880000002</c:v>
                </c:pt>
                <c:pt idx="284">
                  <c:v>6136.9628910000001</c:v>
                </c:pt>
                <c:pt idx="285">
                  <c:v>6158.4960940000001</c:v>
                </c:pt>
                <c:pt idx="286">
                  <c:v>6180.029297</c:v>
                </c:pt>
                <c:pt idx="287">
                  <c:v>6201.5625</c:v>
                </c:pt>
                <c:pt idx="288">
                  <c:v>6223.095703</c:v>
                </c:pt>
                <c:pt idx="289">
                  <c:v>6244.6289059999999</c:v>
                </c:pt>
                <c:pt idx="290">
                  <c:v>6266.1621089999999</c:v>
                </c:pt>
                <c:pt idx="291">
                  <c:v>6287.6953119999998</c:v>
                </c:pt>
                <c:pt idx="292">
                  <c:v>6309.2285160000001</c:v>
                </c:pt>
                <c:pt idx="293">
                  <c:v>6330.7617190000001</c:v>
                </c:pt>
                <c:pt idx="294">
                  <c:v>6352.294922</c:v>
                </c:pt>
                <c:pt idx="295">
                  <c:v>6373.828125</c:v>
                </c:pt>
                <c:pt idx="296">
                  <c:v>6395.361328</c:v>
                </c:pt>
                <c:pt idx="297">
                  <c:v>6416.8945309999999</c:v>
                </c:pt>
                <c:pt idx="298">
                  <c:v>6438.4277339999999</c:v>
                </c:pt>
                <c:pt idx="299">
                  <c:v>6459.9609380000002</c:v>
                </c:pt>
                <c:pt idx="300">
                  <c:v>6481.4941410000001</c:v>
                </c:pt>
                <c:pt idx="301">
                  <c:v>6503.0273440000001</c:v>
                </c:pt>
                <c:pt idx="302">
                  <c:v>6524.560547</c:v>
                </c:pt>
                <c:pt idx="303">
                  <c:v>6546.09375</c:v>
                </c:pt>
                <c:pt idx="304">
                  <c:v>6567.626953</c:v>
                </c:pt>
                <c:pt idx="305">
                  <c:v>6589.1601559999999</c:v>
                </c:pt>
                <c:pt idx="306">
                  <c:v>6610.6933589999999</c:v>
                </c:pt>
                <c:pt idx="307">
                  <c:v>6632.2265619999998</c:v>
                </c:pt>
                <c:pt idx="308">
                  <c:v>6653.7597660000001</c:v>
                </c:pt>
                <c:pt idx="309">
                  <c:v>6675.2929690000001</c:v>
                </c:pt>
                <c:pt idx="310">
                  <c:v>6696.826172</c:v>
                </c:pt>
                <c:pt idx="311">
                  <c:v>6718.359375</c:v>
                </c:pt>
                <c:pt idx="312">
                  <c:v>6739.892578</c:v>
                </c:pt>
                <c:pt idx="313">
                  <c:v>6761.4257809999999</c:v>
                </c:pt>
                <c:pt idx="314">
                  <c:v>6782.9589839999999</c:v>
                </c:pt>
                <c:pt idx="315">
                  <c:v>6804.4921880000002</c:v>
                </c:pt>
                <c:pt idx="316">
                  <c:v>6826.0253910000001</c:v>
                </c:pt>
                <c:pt idx="317">
                  <c:v>6847.5585940000001</c:v>
                </c:pt>
                <c:pt idx="318">
                  <c:v>6869.091797</c:v>
                </c:pt>
                <c:pt idx="319">
                  <c:v>6890.625</c:v>
                </c:pt>
                <c:pt idx="320">
                  <c:v>6912.158203</c:v>
                </c:pt>
                <c:pt idx="321">
                  <c:v>6933.6914059999999</c:v>
                </c:pt>
                <c:pt idx="322">
                  <c:v>6955.2246089999999</c:v>
                </c:pt>
                <c:pt idx="323">
                  <c:v>6976.7578119999998</c:v>
                </c:pt>
                <c:pt idx="324">
                  <c:v>6998.2910160000001</c:v>
                </c:pt>
                <c:pt idx="325">
                  <c:v>7019.8242190000001</c:v>
                </c:pt>
                <c:pt idx="326">
                  <c:v>7041.357422</c:v>
                </c:pt>
                <c:pt idx="327">
                  <c:v>7062.890625</c:v>
                </c:pt>
                <c:pt idx="328">
                  <c:v>7084.423828</c:v>
                </c:pt>
                <c:pt idx="329">
                  <c:v>7105.9570309999999</c:v>
                </c:pt>
                <c:pt idx="330">
                  <c:v>7127.4902339999999</c:v>
                </c:pt>
                <c:pt idx="331">
                  <c:v>7149.0234380000002</c:v>
                </c:pt>
                <c:pt idx="332">
                  <c:v>7170.5566410000001</c:v>
                </c:pt>
                <c:pt idx="333">
                  <c:v>7192.0898440000001</c:v>
                </c:pt>
                <c:pt idx="334">
                  <c:v>7213.623047</c:v>
                </c:pt>
                <c:pt idx="335">
                  <c:v>7235.15625</c:v>
                </c:pt>
                <c:pt idx="336">
                  <c:v>7256.689453</c:v>
                </c:pt>
                <c:pt idx="337">
                  <c:v>7278.2226559999999</c:v>
                </c:pt>
                <c:pt idx="338">
                  <c:v>7299.7558589999999</c:v>
                </c:pt>
                <c:pt idx="339">
                  <c:v>7321.2890619999998</c:v>
                </c:pt>
                <c:pt idx="340">
                  <c:v>7342.8222660000001</c:v>
                </c:pt>
                <c:pt idx="341">
                  <c:v>7364.3554690000001</c:v>
                </c:pt>
                <c:pt idx="342">
                  <c:v>7385.888672</c:v>
                </c:pt>
                <c:pt idx="343">
                  <c:v>7407.421875</c:v>
                </c:pt>
                <c:pt idx="344">
                  <c:v>7428.955078</c:v>
                </c:pt>
                <c:pt idx="345">
                  <c:v>7450.4882809999999</c:v>
                </c:pt>
                <c:pt idx="346">
                  <c:v>7472.0214839999999</c:v>
                </c:pt>
                <c:pt idx="347">
                  <c:v>7493.5546880000002</c:v>
                </c:pt>
                <c:pt idx="348">
                  <c:v>7515.0878910000001</c:v>
                </c:pt>
                <c:pt idx="349">
                  <c:v>7536.6210940000001</c:v>
                </c:pt>
                <c:pt idx="350">
                  <c:v>7558.154297</c:v>
                </c:pt>
                <c:pt idx="351">
                  <c:v>7579.6875</c:v>
                </c:pt>
                <c:pt idx="352">
                  <c:v>7601.220703</c:v>
                </c:pt>
                <c:pt idx="353">
                  <c:v>7622.7539059999999</c:v>
                </c:pt>
                <c:pt idx="354">
                  <c:v>7644.2871089999999</c:v>
                </c:pt>
                <c:pt idx="355">
                  <c:v>7665.8203119999998</c:v>
                </c:pt>
                <c:pt idx="356">
                  <c:v>7687.3535160000001</c:v>
                </c:pt>
                <c:pt idx="357">
                  <c:v>7708.8867190000001</c:v>
                </c:pt>
                <c:pt idx="358">
                  <c:v>7730.419922</c:v>
                </c:pt>
                <c:pt idx="359">
                  <c:v>7751.953125</c:v>
                </c:pt>
                <c:pt idx="360">
                  <c:v>7773.486328</c:v>
                </c:pt>
                <c:pt idx="361">
                  <c:v>7795.0195309999999</c:v>
                </c:pt>
                <c:pt idx="362">
                  <c:v>7816.5527339999999</c:v>
                </c:pt>
                <c:pt idx="363">
                  <c:v>7838.0859380000002</c:v>
                </c:pt>
                <c:pt idx="364">
                  <c:v>7859.6191410000001</c:v>
                </c:pt>
                <c:pt idx="365">
                  <c:v>7881.1523440000001</c:v>
                </c:pt>
                <c:pt idx="366">
                  <c:v>7902.685547</c:v>
                </c:pt>
                <c:pt idx="367">
                  <c:v>7924.21875</c:v>
                </c:pt>
                <c:pt idx="368">
                  <c:v>7945.751953</c:v>
                </c:pt>
                <c:pt idx="369">
                  <c:v>7967.2851559999999</c:v>
                </c:pt>
                <c:pt idx="370">
                  <c:v>7988.8183589999999</c:v>
                </c:pt>
                <c:pt idx="371">
                  <c:v>8010.3515619999998</c:v>
                </c:pt>
                <c:pt idx="372">
                  <c:v>8031.8847660000001</c:v>
                </c:pt>
                <c:pt idx="373">
                  <c:v>8053.4179690000001</c:v>
                </c:pt>
                <c:pt idx="374">
                  <c:v>8074.951172</c:v>
                </c:pt>
                <c:pt idx="375">
                  <c:v>8096.484375</c:v>
                </c:pt>
                <c:pt idx="376">
                  <c:v>8118.017578</c:v>
                </c:pt>
                <c:pt idx="377">
                  <c:v>8139.5507809999999</c:v>
                </c:pt>
                <c:pt idx="378">
                  <c:v>8161.0839839999999</c:v>
                </c:pt>
                <c:pt idx="379">
                  <c:v>8182.6171880000002</c:v>
                </c:pt>
                <c:pt idx="380">
                  <c:v>8204.1503909999992</c:v>
                </c:pt>
                <c:pt idx="381">
                  <c:v>8225.6835940000001</c:v>
                </c:pt>
                <c:pt idx="382">
                  <c:v>8247.2167969999991</c:v>
                </c:pt>
                <c:pt idx="383">
                  <c:v>8268.75</c:v>
                </c:pt>
                <c:pt idx="384">
                  <c:v>8290.2832030000009</c:v>
                </c:pt>
                <c:pt idx="385">
                  <c:v>8311.8164059999999</c:v>
                </c:pt>
                <c:pt idx="386">
                  <c:v>8333.3496090000008</c:v>
                </c:pt>
                <c:pt idx="387">
                  <c:v>8354.8828119999998</c:v>
                </c:pt>
                <c:pt idx="388">
                  <c:v>8376.4160159999992</c:v>
                </c:pt>
                <c:pt idx="389">
                  <c:v>8397.9492190000001</c:v>
                </c:pt>
                <c:pt idx="390">
                  <c:v>8419.4824219999991</c:v>
                </c:pt>
                <c:pt idx="391">
                  <c:v>8441.015625</c:v>
                </c:pt>
                <c:pt idx="392">
                  <c:v>8462.5488280000009</c:v>
                </c:pt>
                <c:pt idx="393">
                  <c:v>8484.0820309999999</c:v>
                </c:pt>
                <c:pt idx="394">
                  <c:v>8505.6152340000008</c:v>
                </c:pt>
                <c:pt idx="395">
                  <c:v>8527.1484380000002</c:v>
                </c:pt>
                <c:pt idx="396">
                  <c:v>8548.6816409999992</c:v>
                </c:pt>
                <c:pt idx="397">
                  <c:v>8570.2148440000001</c:v>
                </c:pt>
                <c:pt idx="398">
                  <c:v>8591.7480469999991</c:v>
                </c:pt>
                <c:pt idx="399">
                  <c:v>8613.28125</c:v>
                </c:pt>
                <c:pt idx="400">
                  <c:v>8634.8144530000009</c:v>
                </c:pt>
                <c:pt idx="401">
                  <c:v>8656.3476559999999</c:v>
                </c:pt>
                <c:pt idx="402">
                  <c:v>8677.8808590000008</c:v>
                </c:pt>
                <c:pt idx="403">
                  <c:v>8699.4140619999998</c:v>
                </c:pt>
                <c:pt idx="404">
                  <c:v>8720.9472659999992</c:v>
                </c:pt>
                <c:pt idx="405">
                  <c:v>8742.4804690000001</c:v>
                </c:pt>
                <c:pt idx="406">
                  <c:v>8764.0136719999991</c:v>
                </c:pt>
                <c:pt idx="407">
                  <c:v>8785.546875</c:v>
                </c:pt>
                <c:pt idx="408">
                  <c:v>8807.0800780000009</c:v>
                </c:pt>
                <c:pt idx="409">
                  <c:v>8828.6132809999999</c:v>
                </c:pt>
                <c:pt idx="410">
                  <c:v>8850.1464840000008</c:v>
                </c:pt>
                <c:pt idx="411">
                  <c:v>8871.6796880000002</c:v>
                </c:pt>
                <c:pt idx="412">
                  <c:v>8893.2128909999992</c:v>
                </c:pt>
                <c:pt idx="413">
                  <c:v>8914.7460940000001</c:v>
                </c:pt>
                <c:pt idx="414">
                  <c:v>8936.2792969999991</c:v>
                </c:pt>
                <c:pt idx="415">
                  <c:v>8957.8125</c:v>
                </c:pt>
                <c:pt idx="416">
                  <c:v>8979.3457030000009</c:v>
                </c:pt>
                <c:pt idx="417">
                  <c:v>9000.8789059999999</c:v>
                </c:pt>
                <c:pt idx="418">
                  <c:v>9022.4121090000008</c:v>
                </c:pt>
                <c:pt idx="419">
                  <c:v>9043.9453119999998</c:v>
                </c:pt>
                <c:pt idx="420">
                  <c:v>9065.4785159999992</c:v>
                </c:pt>
                <c:pt idx="421">
                  <c:v>9087.0117190000001</c:v>
                </c:pt>
                <c:pt idx="422">
                  <c:v>9108.5449219999991</c:v>
                </c:pt>
                <c:pt idx="423">
                  <c:v>9130.078125</c:v>
                </c:pt>
                <c:pt idx="424">
                  <c:v>9151.6113280000009</c:v>
                </c:pt>
                <c:pt idx="425">
                  <c:v>9173.1445309999999</c:v>
                </c:pt>
                <c:pt idx="426">
                  <c:v>9194.6777340000008</c:v>
                </c:pt>
                <c:pt idx="427">
                  <c:v>9216.2109380000002</c:v>
                </c:pt>
                <c:pt idx="428">
                  <c:v>9237.7441409999992</c:v>
                </c:pt>
                <c:pt idx="429">
                  <c:v>9259.2773440000001</c:v>
                </c:pt>
                <c:pt idx="430">
                  <c:v>9280.8105469999991</c:v>
                </c:pt>
                <c:pt idx="431">
                  <c:v>9302.34375</c:v>
                </c:pt>
                <c:pt idx="432">
                  <c:v>9323.8769530000009</c:v>
                </c:pt>
                <c:pt idx="433">
                  <c:v>9345.4101559999999</c:v>
                </c:pt>
                <c:pt idx="434">
                  <c:v>9366.9433590000008</c:v>
                </c:pt>
                <c:pt idx="435">
                  <c:v>9388.4765619999998</c:v>
                </c:pt>
                <c:pt idx="436">
                  <c:v>9410.0097659999992</c:v>
                </c:pt>
                <c:pt idx="437">
                  <c:v>9431.5429690000001</c:v>
                </c:pt>
                <c:pt idx="438">
                  <c:v>9453.0761719999991</c:v>
                </c:pt>
                <c:pt idx="439">
                  <c:v>9474.609375</c:v>
                </c:pt>
                <c:pt idx="440">
                  <c:v>9496.1425780000009</c:v>
                </c:pt>
                <c:pt idx="441">
                  <c:v>9517.6757809999999</c:v>
                </c:pt>
                <c:pt idx="442">
                  <c:v>9539.2089840000008</c:v>
                </c:pt>
                <c:pt idx="443">
                  <c:v>9560.7421880000002</c:v>
                </c:pt>
                <c:pt idx="444">
                  <c:v>9582.2753909999992</c:v>
                </c:pt>
                <c:pt idx="445">
                  <c:v>9603.8085940000001</c:v>
                </c:pt>
                <c:pt idx="446">
                  <c:v>9625.3417969999991</c:v>
                </c:pt>
                <c:pt idx="447">
                  <c:v>9646.875</c:v>
                </c:pt>
                <c:pt idx="448">
                  <c:v>9668.4082030000009</c:v>
                </c:pt>
                <c:pt idx="449">
                  <c:v>9689.9414059999999</c:v>
                </c:pt>
                <c:pt idx="450">
                  <c:v>9711.4746090000008</c:v>
                </c:pt>
                <c:pt idx="451">
                  <c:v>9733.0078119999998</c:v>
                </c:pt>
                <c:pt idx="452">
                  <c:v>9754.5410159999992</c:v>
                </c:pt>
                <c:pt idx="453">
                  <c:v>9776.0742190000001</c:v>
                </c:pt>
                <c:pt idx="454">
                  <c:v>9797.6074219999991</c:v>
                </c:pt>
                <c:pt idx="455">
                  <c:v>9819.140625</c:v>
                </c:pt>
                <c:pt idx="456">
                  <c:v>9840.6738280000009</c:v>
                </c:pt>
                <c:pt idx="457">
                  <c:v>9862.2070309999999</c:v>
                </c:pt>
                <c:pt idx="458">
                  <c:v>9883.7402340000008</c:v>
                </c:pt>
                <c:pt idx="459">
                  <c:v>9905.2734380000002</c:v>
                </c:pt>
                <c:pt idx="460">
                  <c:v>9926.8066409999992</c:v>
                </c:pt>
                <c:pt idx="461">
                  <c:v>9948.3398440000001</c:v>
                </c:pt>
                <c:pt idx="462">
                  <c:v>9969.8730469999991</c:v>
                </c:pt>
                <c:pt idx="463">
                  <c:v>9991.40625</c:v>
                </c:pt>
                <c:pt idx="464">
                  <c:v>10012.939453000001</c:v>
                </c:pt>
                <c:pt idx="465">
                  <c:v>10034.472656</c:v>
                </c:pt>
                <c:pt idx="466">
                  <c:v>10056.005859000001</c:v>
                </c:pt>
                <c:pt idx="467">
                  <c:v>10077.539062</c:v>
                </c:pt>
                <c:pt idx="468">
                  <c:v>10099.072265999999</c:v>
                </c:pt>
                <c:pt idx="469">
                  <c:v>10120.605469</c:v>
                </c:pt>
                <c:pt idx="470">
                  <c:v>10142.138671999999</c:v>
                </c:pt>
                <c:pt idx="471">
                  <c:v>10163.671875</c:v>
                </c:pt>
                <c:pt idx="472">
                  <c:v>10185.205078000001</c:v>
                </c:pt>
                <c:pt idx="473">
                  <c:v>10206.738281</c:v>
                </c:pt>
                <c:pt idx="474">
                  <c:v>10228.271484000001</c:v>
                </c:pt>
                <c:pt idx="475">
                  <c:v>10249.804688</c:v>
                </c:pt>
                <c:pt idx="476">
                  <c:v>10271.337890999999</c:v>
                </c:pt>
                <c:pt idx="477">
                  <c:v>10292.871094</c:v>
                </c:pt>
                <c:pt idx="478">
                  <c:v>10314.404296999999</c:v>
                </c:pt>
                <c:pt idx="479">
                  <c:v>10335.9375</c:v>
                </c:pt>
                <c:pt idx="480">
                  <c:v>10357.470703000001</c:v>
                </c:pt>
                <c:pt idx="481">
                  <c:v>10379.003906</c:v>
                </c:pt>
                <c:pt idx="482">
                  <c:v>10400.537109000001</c:v>
                </c:pt>
                <c:pt idx="483">
                  <c:v>10422.070312</c:v>
                </c:pt>
                <c:pt idx="484">
                  <c:v>10443.603515999999</c:v>
                </c:pt>
                <c:pt idx="485">
                  <c:v>10465.136719</c:v>
                </c:pt>
                <c:pt idx="486">
                  <c:v>10486.669921999999</c:v>
                </c:pt>
                <c:pt idx="487">
                  <c:v>10508.203125</c:v>
                </c:pt>
                <c:pt idx="488">
                  <c:v>10529.736328000001</c:v>
                </c:pt>
                <c:pt idx="489">
                  <c:v>10551.269531</c:v>
                </c:pt>
                <c:pt idx="490">
                  <c:v>10572.802734000001</c:v>
                </c:pt>
                <c:pt idx="491">
                  <c:v>10594.335938</c:v>
                </c:pt>
                <c:pt idx="492">
                  <c:v>10615.869140999999</c:v>
                </c:pt>
                <c:pt idx="493">
                  <c:v>10637.402344</c:v>
                </c:pt>
                <c:pt idx="494">
                  <c:v>10658.935546999999</c:v>
                </c:pt>
                <c:pt idx="495">
                  <c:v>10680.46875</c:v>
                </c:pt>
                <c:pt idx="496">
                  <c:v>10702.001953000001</c:v>
                </c:pt>
                <c:pt idx="497">
                  <c:v>10723.535156</c:v>
                </c:pt>
                <c:pt idx="498">
                  <c:v>10745.068359000001</c:v>
                </c:pt>
                <c:pt idx="499">
                  <c:v>10766.601562</c:v>
                </c:pt>
                <c:pt idx="500">
                  <c:v>10788.134765999999</c:v>
                </c:pt>
                <c:pt idx="501">
                  <c:v>10809.667969</c:v>
                </c:pt>
                <c:pt idx="502">
                  <c:v>10831.201171999999</c:v>
                </c:pt>
                <c:pt idx="503">
                  <c:v>10852.734375</c:v>
                </c:pt>
                <c:pt idx="504">
                  <c:v>10874.267578000001</c:v>
                </c:pt>
                <c:pt idx="505">
                  <c:v>10895.800781</c:v>
                </c:pt>
                <c:pt idx="506">
                  <c:v>10917.333984000001</c:v>
                </c:pt>
                <c:pt idx="507">
                  <c:v>10938.867188</c:v>
                </c:pt>
                <c:pt idx="508">
                  <c:v>10960.400390999999</c:v>
                </c:pt>
                <c:pt idx="509">
                  <c:v>10981.933594</c:v>
                </c:pt>
                <c:pt idx="510">
                  <c:v>11003.466796999999</c:v>
                </c:pt>
                <c:pt idx="511">
                  <c:v>11025</c:v>
                </c:pt>
                <c:pt idx="512">
                  <c:v>11046.533203000001</c:v>
                </c:pt>
                <c:pt idx="513">
                  <c:v>11068.066406</c:v>
                </c:pt>
                <c:pt idx="514">
                  <c:v>11089.599609000001</c:v>
                </c:pt>
                <c:pt idx="515">
                  <c:v>11111.132812</c:v>
                </c:pt>
                <c:pt idx="516">
                  <c:v>11132.666015999999</c:v>
                </c:pt>
                <c:pt idx="517">
                  <c:v>11154.199219</c:v>
                </c:pt>
                <c:pt idx="518">
                  <c:v>11175.732421999999</c:v>
                </c:pt>
                <c:pt idx="519">
                  <c:v>11197.265625</c:v>
                </c:pt>
                <c:pt idx="520">
                  <c:v>11218.798828000001</c:v>
                </c:pt>
                <c:pt idx="521">
                  <c:v>11240.332031</c:v>
                </c:pt>
                <c:pt idx="522">
                  <c:v>11261.865234000001</c:v>
                </c:pt>
                <c:pt idx="523">
                  <c:v>11283.398438</c:v>
                </c:pt>
                <c:pt idx="524">
                  <c:v>11304.931640999999</c:v>
                </c:pt>
                <c:pt idx="525">
                  <c:v>11326.464844</c:v>
                </c:pt>
                <c:pt idx="526">
                  <c:v>11347.998046999999</c:v>
                </c:pt>
                <c:pt idx="527">
                  <c:v>11369.53125</c:v>
                </c:pt>
                <c:pt idx="528">
                  <c:v>11391.064453000001</c:v>
                </c:pt>
                <c:pt idx="529">
                  <c:v>11412.597656</c:v>
                </c:pt>
                <c:pt idx="530">
                  <c:v>11434.130859000001</c:v>
                </c:pt>
                <c:pt idx="531">
                  <c:v>11455.664062</c:v>
                </c:pt>
                <c:pt idx="532">
                  <c:v>11477.197265999999</c:v>
                </c:pt>
                <c:pt idx="533">
                  <c:v>11498.730469</c:v>
                </c:pt>
                <c:pt idx="534">
                  <c:v>11520.263671999999</c:v>
                </c:pt>
                <c:pt idx="535">
                  <c:v>11541.796875</c:v>
                </c:pt>
                <c:pt idx="536">
                  <c:v>11563.330078000001</c:v>
                </c:pt>
                <c:pt idx="537">
                  <c:v>11584.863281</c:v>
                </c:pt>
                <c:pt idx="538">
                  <c:v>11606.396484000001</c:v>
                </c:pt>
                <c:pt idx="539">
                  <c:v>11627.929688</c:v>
                </c:pt>
                <c:pt idx="540">
                  <c:v>11649.462890999999</c:v>
                </c:pt>
                <c:pt idx="541">
                  <c:v>11670.996094</c:v>
                </c:pt>
                <c:pt idx="542">
                  <c:v>11692.529296999999</c:v>
                </c:pt>
                <c:pt idx="543">
                  <c:v>11714.0625</c:v>
                </c:pt>
                <c:pt idx="544">
                  <c:v>11735.595703000001</c:v>
                </c:pt>
                <c:pt idx="545">
                  <c:v>11757.128906</c:v>
                </c:pt>
                <c:pt idx="546">
                  <c:v>11778.662109000001</c:v>
                </c:pt>
                <c:pt idx="547">
                  <c:v>11800.195312</c:v>
                </c:pt>
                <c:pt idx="548">
                  <c:v>11821.728515999999</c:v>
                </c:pt>
                <c:pt idx="549">
                  <c:v>11843.261719</c:v>
                </c:pt>
                <c:pt idx="550">
                  <c:v>11864.794921999999</c:v>
                </c:pt>
                <c:pt idx="551">
                  <c:v>11886.328125</c:v>
                </c:pt>
                <c:pt idx="552">
                  <c:v>11907.861328000001</c:v>
                </c:pt>
                <c:pt idx="553">
                  <c:v>11929.394531</c:v>
                </c:pt>
                <c:pt idx="554">
                  <c:v>11950.927734000001</c:v>
                </c:pt>
                <c:pt idx="555">
                  <c:v>11972.460938</c:v>
                </c:pt>
                <c:pt idx="556">
                  <c:v>11993.994140999999</c:v>
                </c:pt>
                <c:pt idx="557">
                  <c:v>12015.527344</c:v>
                </c:pt>
                <c:pt idx="558">
                  <c:v>12037.060546999999</c:v>
                </c:pt>
                <c:pt idx="559">
                  <c:v>12058.59375</c:v>
                </c:pt>
                <c:pt idx="560">
                  <c:v>12080.126953000001</c:v>
                </c:pt>
                <c:pt idx="561">
                  <c:v>12101.660156</c:v>
                </c:pt>
                <c:pt idx="562">
                  <c:v>12123.193359000001</c:v>
                </c:pt>
                <c:pt idx="563">
                  <c:v>12144.726562</c:v>
                </c:pt>
                <c:pt idx="564">
                  <c:v>12166.259765999999</c:v>
                </c:pt>
                <c:pt idx="565">
                  <c:v>12187.792969</c:v>
                </c:pt>
                <c:pt idx="566">
                  <c:v>12209.326171999999</c:v>
                </c:pt>
                <c:pt idx="567">
                  <c:v>12230.859375</c:v>
                </c:pt>
                <c:pt idx="568">
                  <c:v>12252.392578000001</c:v>
                </c:pt>
                <c:pt idx="569">
                  <c:v>12273.925781</c:v>
                </c:pt>
                <c:pt idx="570">
                  <c:v>12295.458984000001</c:v>
                </c:pt>
                <c:pt idx="571">
                  <c:v>12316.992188</c:v>
                </c:pt>
                <c:pt idx="572">
                  <c:v>12338.525390999999</c:v>
                </c:pt>
                <c:pt idx="573">
                  <c:v>12360.058594</c:v>
                </c:pt>
                <c:pt idx="574">
                  <c:v>12381.591796999999</c:v>
                </c:pt>
                <c:pt idx="575">
                  <c:v>12403.125</c:v>
                </c:pt>
                <c:pt idx="576">
                  <c:v>12424.658203000001</c:v>
                </c:pt>
                <c:pt idx="577">
                  <c:v>12446.191406</c:v>
                </c:pt>
                <c:pt idx="578">
                  <c:v>12467.724609000001</c:v>
                </c:pt>
                <c:pt idx="579">
                  <c:v>12489.257812</c:v>
                </c:pt>
                <c:pt idx="580">
                  <c:v>12510.791015999999</c:v>
                </c:pt>
                <c:pt idx="581">
                  <c:v>12532.324219</c:v>
                </c:pt>
                <c:pt idx="582">
                  <c:v>12553.857421999999</c:v>
                </c:pt>
                <c:pt idx="583">
                  <c:v>12575.390625</c:v>
                </c:pt>
                <c:pt idx="584">
                  <c:v>12596.923828000001</c:v>
                </c:pt>
                <c:pt idx="585">
                  <c:v>12618.457031</c:v>
                </c:pt>
                <c:pt idx="586">
                  <c:v>12639.990234000001</c:v>
                </c:pt>
                <c:pt idx="587">
                  <c:v>12661.523438</c:v>
                </c:pt>
                <c:pt idx="588">
                  <c:v>12683.056640999999</c:v>
                </c:pt>
                <c:pt idx="589">
                  <c:v>12704.589844</c:v>
                </c:pt>
                <c:pt idx="590">
                  <c:v>12726.123046999999</c:v>
                </c:pt>
                <c:pt idx="591">
                  <c:v>12747.65625</c:v>
                </c:pt>
                <c:pt idx="592">
                  <c:v>12769.189453000001</c:v>
                </c:pt>
                <c:pt idx="593">
                  <c:v>12790.722656</c:v>
                </c:pt>
                <c:pt idx="594">
                  <c:v>12812.255859000001</c:v>
                </c:pt>
                <c:pt idx="595">
                  <c:v>12833.789062</c:v>
                </c:pt>
                <c:pt idx="596">
                  <c:v>12855.322265999999</c:v>
                </c:pt>
                <c:pt idx="597">
                  <c:v>12876.855469</c:v>
                </c:pt>
                <c:pt idx="598">
                  <c:v>12898.388671999999</c:v>
                </c:pt>
                <c:pt idx="599">
                  <c:v>12919.921875</c:v>
                </c:pt>
                <c:pt idx="600">
                  <c:v>12941.455078000001</c:v>
                </c:pt>
                <c:pt idx="601">
                  <c:v>12962.988281</c:v>
                </c:pt>
                <c:pt idx="602">
                  <c:v>12984.521484000001</c:v>
                </c:pt>
                <c:pt idx="603">
                  <c:v>13006.054688</c:v>
                </c:pt>
                <c:pt idx="604">
                  <c:v>13027.587890999999</c:v>
                </c:pt>
                <c:pt idx="605">
                  <c:v>13049.121094</c:v>
                </c:pt>
                <c:pt idx="606">
                  <c:v>13070.654296999999</c:v>
                </c:pt>
                <c:pt idx="607">
                  <c:v>13092.1875</c:v>
                </c:pt>
                <c:pt idx="608">
                  <c:v>13113.720703000001</c:v>
                </c:pt>
                <c:pt idx="609">
                  <c:v>13135.253906</c:v>
                </c:pt>
                <c:pt idx="610">
                  <c:v>13156.787109000001</c:v>
                </c:pt>
                <c:pt idx="611">
                  <c:v>13178.320312</c:v>
                </c:pt>
                <c:pt idx="612">
                  <c:v>13199.853515999999</c:v>
                </c:pt>
                <c:pt idx="613">
                  <c:v>13221.386719</c:v>
                </c:pt>
                <c:pt idx="614">
                  <c:v>13242.919921999999</c:v>
                </c:pt>
                <c:pt idx="615">
                  <c:v>13264.453125</c:v>
                </c:pt>
                <c:pt idx="616">
                  <c:v>13285.986328000001</c:v>
                </c:pt>
                <c:pt idx="617">
                  <c:v>13307.519531</c:v>
                </c:pt>
                <c:pt idx="618">
                  <c:v>13329.052734000001</c:v>
                </c:pt>
                <c:pt idx="619">
                  <c:v>13350.585938</c:v>
                </c:pt>
                <c:pt idx="620">
                  <c:v>13372.119140999999</c:v>
                </c:pt>
                <c:pt idx="621">
                  <c:v>13393.652344</c:v>
                </c:pt>
                <c:pt idx="622">
                  <c:v>13415.185546999999</c:v>
                </c:pt>
                <c:pt idx="623">
                  <c:v>13436.71875</c:v>
                </c:pt>
                <c:pt idx="624">
                  <c:v>13458.251953000001</c:v>
                </c:pt>
                <c:pt idx="625">
                  <c:v>13479.785156</c:v>
                </c:pt>
                <c:pt idx="626">
                  <c:v>13501.318359000001</c:v>
                </c:pt>
                <c:pt idx="627">
                  <c:v>13522.851562</c:v>
                </c:pt>
                <c:pt idx="628">
                  <c:v>13544.384765999999</c:v>
                </c:pt>
                <c:pt idx="629">
                  <c:v>13565.917969</c:v>
                </c:pt>
                <c:pt idx="630">
                  <c:v>13587.451171999999</c:v>
                </c:pt>
                <c:pt idx="631">
                  <c:v>13608.984375</c:v>
                </c:pt>
                <c:pt idx="632">
                  <c:v>13630.517578000001</c:v>
                </c:pt>
                <c:pt idx="633">
                  <c:v>13652.050781</c:v>
                </c:pt>
                <c:pt idx="634">
                  <c:v>13673.583984000001</c:v>
                </c:pt>
                <c:pt idx="635">
                  <c:v>13695.117188</c:v>
                </c:pt>
                <c:pt idx="636">
                  <c:v>13716.650390999999</c:v>
                </c:pt>
                <c:pt idx="637">
                  <c:v>13738.183594</c:v>
                </c:pt>
                <c:pt idx="638">
                  <c:v>13759.716796999999</c:v>
                </c:pt>
                <c:pt idx="639">
                  <c:v>13781.25</c:v>
                </c:pt>
                <c:pt idx="640">
                  <c:v>13802.783203000001</c:v>
                </c:pt>
                <c:pt idx="641">
                  <c:v>13824.316406</c:v>
                </c:pt>
                <c:pt idx="642">
                  <c:v>13845.849609000001</c:v>
                </c:pt>
                <c:pt idx="643">
                  <c:v>13867.382812</c:v>
                </c:pt>
                <c:pt idx="644">
                  <c:v>13888.916015999999</c:v>
                </c:pt>
                <c:pt idx="645">
                  <c:v>13910.449219</c:v>
                </c:pt>
                <c:pt idx="646">
                  <c:v>13931.982421999999</c:v>
                </c:pt>
                <c:pt idx="647">
                  <c:v>13953.515625</c:v>
                </c:pt>
                <c:pt idx="648">
                  <c:v>13975.048828000001</c:v>
                </c:pt>
                <c:pt idx="649">
                  <c:v>13996.582031</c:v>
                </c:pt>
                <c:pt idx="650">
                  <c:v>14018.115234000001</c:v>
                </c:pt>
                <c:pt idx="651">
                  <c:v>14039.648438</c:v>
                </c:pt>
                <c:pt idx="652">
                  <c:v>14061.181640999999</c:v>
                </c:pt>
                <c:pt idx="653">
                  <c:v>14082.714844</c:v>
                </c:pt>
                <c:pt idx="654">
                  <c:v>14104.248046999999</c:v>
                </c:pt>
                <c:pt idx="655">
                  <c:v>14125.78125</c:v>
                </c:pt>
                <c:pt idx="656">
                  <c:v>14147.314453000001</c:v>
                </c:pt>
                <c:pt idx="657">
                  <c:v>14168.847656</c:v>
                </c:pt>
                <c:pt idx="658">
                  <c:v>14190.380859000001</c:v>
                </c:pt>
                <c:pt idx="659">
                  <c:v>14211.914062</c:v>
                </c:pt>
                <c:pt idx="660">
                  <c:v>14233.447265999999</c:v>
                </c:pt>
                <c:pt idx="661">
                  <c:v>14254.980469</c:v>
                </c:pt>
                <c:pt idx="662">
                  <c:v>14276.513671999999</c:v>
                </c:pt>
                <c:pt idx="663">
                  <c:v>14298.046875</c:v>
                </c:pt>
                <c:pt idx="664">
                  <c:v>14319.580078000001</c:v>
                </c:pt>
                <c:pt idx="665">
                  <c:v>14341.113281</c:v>
                </c:pt>
                <c:pt idx="666">
                  <c:v>14362.646484000001</c:v>
                </c:pt>
                <c:pt idx="667">
                  <c:v>14384.179688</c:v>
                </c:pt>
                <c:pt idx="668">
                  <c:v>14405.712890999999</c:v>
                </c:pt>
                <c:pt idx="669">
                  <c:v>14427.246094</c:v>
                </c:pt>
                <c:pt idx="670">
                  <c:v>14448.779296999999</c:v>
                </c:pt>
                <c:pt idx="671">
                  <c:v>14470.3125</c:v>
                </c:pt>
                <c:pt idx="672">
                  <c:v>14491.845703000001</c:v>
                </c:pt>
                <c:pt idx="673">
                  <c:v>14513.378906</c:v>
                </c:pt>
                <c:pt idx="674">
                  <c:v>14534.912109000001</c:v>
                </c:pt>
                <c:pt idx="675">
                  <c:v>14556.445312</c:v>
                </c:pt>
                <c:pt idx="676">
                  <c:v>14577.978515999999</c:v>
                </c:pt>
                <c:pt idx="677">
                  <c:v>14599.511719</c:v>
                </c:pt>
                <c:pt idx="678">
                  <c:v>14621.044921999999</c:v>
                </c:pt>
                <c:pt idx="679">
                  <c:v>14642.578125</c:v>
                </c:pt>
                <c:pt idx="680">
                  <c:v>14664.111328000001</c:v>
                </c:pt>
                <c:pt idx="681">
                  <c:v>14685.644531</c:v>
                </c:pt>
                <c:pt idx="682">
                  <c:v>14707.177734000001</c:v>
                </c:pt>
                <c:pt idx="683">
                  <c:v>14728.710938</c:v>
                </c:pt>
                <c:pt idx="684">
                  <c:v>14750.244140999999</c:v>
                </c:pt>
                <c:pt idx="685">
                  <c:v>14771.777344</c:v>
                </c:pt>
                <c:pt idx="686">
                  <c:v>14793.310546999999</c:v>
                </c:pt>
                <c:pt idx="687">
                  <c:v>14814.84375</c:v>
                </c:pt>
                <c:pt idx="688">
                  <c:v>14836.376953000001</c:v>
                </c:pt>
                <c:pt idx="689">
                  <c:v>14857.910156</c:v>
                </c:pt>
                <c:pt idx="690">
                  <c:v>14879.443359000001</c:v>
                </c:pt>
                <c:pt idx="691">
                  <c:v>14900.976562</c:v>
                </c:pt>
                <c:pt idx="692">
                  <c:v>14922.509765999999</c:v>
                </c:pt>
                <c:pt idx="693">
                  <c:v>14944.042969</c:v>
                </c:pt>
                <c:pt idx="694">
                  <c:v>14965.576171999999</c:v>
                </c:pt>
                <c:pt idx="695">
                  <c:v>14987.109375</c:v>
                </c:pt>
                <c:pt idx="696">
                  <c:v>15008.642578000001</c:v>
                </c:pt>
                <c:pt idx="697">
                  <c:v>15030.175781</c:v>
                </c:pt>
                <c:pt idx="698">
                  <c:v>15051.708984000001</c:v>
                </c:pt>
                <c:pt idx="699">
                  <c:v>15073.242188</c:v>
                </c:pt>
                <c:pt idx="700">
                  <c:v>15094.775390999999</c:v>
                </c:pt>
                <c:pt idx="701">
                  <c:v>15116.308594</c:v>
                </c:pt>
                <c:pt idx="702">
                  <c:v>15137.841796999999</c:v>
                </c:pt>
                <c:pt idx="703">
                  <c:v>15159.375</c:v>
                </c:pt>
                <c:pt idx="704">
                  <c:v>15180.908203000001</c:v>
                </c:pt>
                <c:pt idx="705">
                  <c:v>15202.441406</c:v>
                </c:pt>
                <c:pt idx="706">
                  <c:v>15223.974609000001</c:v>
                </c:pt>
                <c:pt idx="707">
                  <c:v>15245.507812</c:v>
                </c:pt>
                <c:pt idx="708">
                  <c:v>15267.041015999999</c:v>
                </c:pt>
                <c:pt idx="709">
                  <c:v>15288.574219</c:v>
                </c:pt>
                <c:pt idx="710">
                  <c:v>15310.107421999999</c:v>
                </c:pt>
                <c:pt idx="711">
                  <c:v>15331.640625</c:v>
                </c:pt>
                <c:pt idx="712">
                  <c:v>15353.173828000001</c:v>
                </c:pt>
                <c:pt idx="713">
                  <c:v>15374.707031</c:v>
                </c:pt>
                <c:pt idx="714">
                  <c:v>15396.240234000001</c:v>
                </c:pt>
                <c:pt idx="715">
                  <c:v>15417.773438</c:v>
                </c:pt>
                <c:pt idx="716">
                  <c:v>15439.306640999999</c:v>
                </c:pt>
                <c:pt idx="717">
                  <c:v>15460.839844</c:v>
                </c:pt>
                <c:pt idx="718">
                  <c:v>15482.373046999999</c:v>
                </c:pt>
                <c:pt idx="719">
                  <c:v>15503.90625</c:v>
                </c:pt>
                <c:pt idx="720">
                  <c:v>15525.439453000001</c:v>
                </c:pt>
                <c:pt idx="721">
                  <c:v>15546.972656</c:v>
                </c:pt>
                <c:pt idx="722">
                  <c:v>15568.505859000001</c:v>
                </c:pt>
                <c:pt idx="723">
                  <c:v>15590.039062</c:v>
                </c:pt>
                <c:pt idx="724">
                  <c:v>15611.572265999999</c:v>
                </c:pt>
                <c:pt idx="725">
                  <c:v>15633.105469</c:v>
                </c:pt>
                <c:pt idx="726">
                  <c:v>15654.638671999999</c:v>
                </c:pt>
                <c:pt idx="727">
                  <c:v>15676.171875</c:v>
                </c:pt>
                <c:pt idx="728">
                  <c:v>15697.705078000001</c:v>
                </c:pt>
                <c:pt idx="729">
                  <c:v>15719.238281</c:v>
                </c:pt>
                <c:pt idx="730">
                  <c:v>15740.771484000001</c:v>
                </c:pt>
                <c:pt idx="731">
                  <c:v>15762.304688</c:v>
                </c:pt>
                <c:pt idx="732">
                  <c:v>15783.837890999999</c:v>
                </c:pt>
                <c:pt idx="733">
                  <c:v>15805.371094</c:v>
                </c:pt>
                <c:pt idx="734">
                  <c:v>15826.904296999999</c:v>
                </c:pt>
                <c:pt idx="735">
                  <c:v>15848.4375</c:v>
                </c:pt>
                <c:pt idx="736">
                  <c:v>15869.970703000001</c:v>
                </c:pt>
                <c:pt idx="737">
                  <c:v>15891.503906</c:v>
                </c:pt>
                <c:pt idx="738">
                  <c:v>15913.037109000001</c:v>
                </c:pt>
                <c:pt idx="739">
                  <c:v>15934.570312</c:v>
                </c:pt>
                <c:pt idx="740">
                  <c:v>15956.103515999999</c:v>
                </c:pt>
                <c:pt idx="741">
                  <c:v>15977.636719</c:v>
                </c:pt>
                <c:pt idx="742">
                  <c:v>15999.169921999999</c:v>
                </c:pt>
                <c:pt idx="743">
                  <c:v>16020.703125</c:v>
                </c:pt>
                <c:pt idx="744">
                  <c:v>16042.236328000001</c:v>
                </c:pt>
                <c:pt idx="745">
                  <c:v>16063.769531</c:v>
                </c:pt>
                <c:pt idx="746">
                  <c:v>16085.302734000001</c:v>
                </c:pt>
                <c:pt idx="747">
                  <c:v>16106.835938</c:v>
                </c:pt>
                <c:pt idx="748">
                  <c:v>16128.369140999999</c:v>
                </c:pt>
                <c:pt idx="749">
                  <c:v>16149.902344</c:v>
                </c:pt>
                <c:pt idx="750">
                  <c:v>16171.435546999999</c:v>
                </c:pt>
                <c:pt idx="751">
                  <c:v>16192.96875</c:v>
                </c:pt>
                <c:pt idx="752">
                  <c:v>16214.501953000001</c:v>
                </c:pt>
                <c:pt idx="753">
                  <c:v>16236.035156</c:v>
                </c:pt>
                <c:pt idx="754">
                  <c:v>16257.568359000001</c:v>
                </c:pt>
                <c:pt idx="755">
                  <c:v>16279.101562</c:v>
                </c:pt>
                <c:pt idx="756">
                  <c:v>16300.634765999999</c:v>
                </c:pt>
                <c:pt idx="757">
                  <c:v>16322.167969</c:v>
                </c:pt>
                <c:pt idx="758">
                  <c:v>16343.701171999999</c:v>
                </c:pt>
                <c:pt idx="759">
                  <c:v>16365.234375</c:v>
                </c:pt>
                <c:pt idx="760">
                  <c:v>16386.767577999999</c:v>
                </c:pt>
                <c:pt idx="761">
                  <c:v>16408.300781000002</c:v>
                </c:pt>
                <c:pt idx="762">
                  <c:v>16429.833984000001</c:v>
                </c:pt>
                <c:pt idx="763">
                  <c:v>16451.367188</c:v>
                </c:pt>
                <c:pt idx="764">
                  <c:v>16472.900390999999</c:v>
                </c:pt>
                <c:pt idx="765">
                  <c:v>16494.433593999998</c:v>
                </c:pt>
                <c:pt idx="766">
                  <c:v>16515.966797000001</c:v>
                </c:pt>
                <c:pt idx="767">
                  <c:v>16537.5</c:v>
                </c:pt>
                <c:pt idx="768">
                  <c:v>16559.033202999999</c:v>
                </c:pt>
                <c:pt idx="769">
                  <c:v>16580.566406000002</c:v>
                </c:pt>
                <c:pt idx="770">
                  <c:v>16602.099609000001</c:v>
                </c:pt>
                <c:pt idx="771">
                  <c:v>16623.632812</c:v>
                </c:pt>
                <c:pt idx="772">
                  <c:v>16645.166015999999</c:v>
                </c:pt>
                <c:pt idx="773">
                  <c:v>16666.699218999998</c:v>
                </c:pt>
                <c:pt idx="774">
                  <c:v>16688.232422000001</c:v>
                </c:pt>
                <c:pt idx="775">
                  <c:v>16709.765625</c:v>
                </c:pt>
                <c:pt idx="776">
                  <c:v>16731.298827999999</c:v>
                </c:pt>
                <c:pt idx="777">
                  <c:v>16752.832031000002</c:v>
                </c:pt>
                <c:pt idx="778">
                  <c:v>16774.365234000001</c:v>
                </c:pt>
                <c:pt idx="779">
                  <c:v>16795.898438</c:v>
                </c:pt>
                <c:pt idx="780">
                  <c:v>16817.431640999999</c:v>
                </c:pt>
                <c:pt idx="781">
                  <c:v>16838.964843999998</c:v>
                </c:pt>
                <c:pt idx="782">
                  <c:v>16860.498047000001</c:v>
                </c:pt>
                <c:pt idx="783">
                  <c:v>16882.03125</c:v>
                </c:pt>
                <c:pt idx="784">
                  <c:v>16903.564452999999</c:v>
                </c:pt>
                <c:pt idx="785">
                  <c:v>16925.097656000002</c:v>
                </c:pt>
                <c:pt idx="786">
                  <c:v>16946.630859000001</c:v>
                </c:pt>
                <c:pt idx="787">
                  <c:v>16968.164062</c:v>
                </c:pt>
                <c:pt idx="788">
                  <c:v>16989.697265999999</c:v>
                </c:pt>
                <c:pt idx="789">
                  <c:v>17011.230468999998</c:v>
                </c:pt>
                <c:pt idx="790">
                  <c:v>17032.763672000001</c:v>
                </c:pt>
                <c:pt idx="791">
                  <c:v>17054.296875</c:v>
                </c:pt>
                <c:pt idx="792">
                  <c:v>17075.830077999999</c:v>
                </c:pt>
                <c:pt idx="793">
                  <c:v>17097.363281000002</c:v>
                </c:pt>
                <c:pt idx="794">
                  <c:v>17118.896484000001</c:v>
                </c:pt>
                <c:pt idx="795">
                  <c:v>17140.429688</c:v>
                </c:pt>
                <c:pt idx="796">
                  <c:v>17161.962890999999</c:v>
                </c:pt>
                <c:pt idx="797">
                  <c:v>17183.496093999998</c:v>
                </c:pt>
                <c:pt idx="798">
                  <c:v>17205.029297000001</c:v>
                </c:pt>
                <c:pt idx="799">
                  <c:v>17226.5625</c:v>
                </c:pt>
                <c:pt idx="800">
                  <c:v>17248.095702999999</c:v>
                </c:pt>
                <c:pt idx="801">
                  <c:v>17269.628906000002</c:v>
                </c:pt>
                <c:pt idx="802">
                  <c:v>17291.162109000001</c:v>
                </c:pt>
                <c:pt idx="803">
                  <c:v>17312.695312</c:v>
                </c:pt>
                <c:pt idx="804">
                  <c:v>17334.228515999999</c:v>
                </c:pt>
                <c:pt idx="805">
                  <c:v>17355.761718999998</c:v>
                </c:pt>
                <c:pt idx="806">
                  <c:v>17377.294922000001</c:v>
                </c:pt>
                <c:pt idx="807">
                  <c:v>17398.828125</c:v>
                </c:pt>
                <c:pt idx="808">
                  <c:v>17420.361327999999</c:v>
                </c:pt>
                <c:pt idx="809">
                  <c:v>17441.894531000002</c:v>
                </c:pt>
                <c:pt idx="810">
                  <c:v>17463.427734000001</c:v>
                </c:pt>
                <c:pt idx="811">
                  <c:v>17484.960938</c:v>
                </c:pt>
                <c:pt idx="812">
                  <c:v>17506.494140999999</c:v>
                </c:pt>
                <c:pt idx="813">
                  <c:v>17528.027343999998</c:v>
                </c:pt>
                <c:pt idx="814">
                  <c:v>17549.560547000001</c:v>
                </c:pt>
                <c:pt idx="815">
                  <c:v>17571.09375</c:v>
                </c:pt>
                <c:pt idx="816">
                  <c:v>17592.626952999999</c:v>
                </c:pt>
                <c:pt idx="817">
                  <c:v>17614.160156000002</c:v>
                </c:pt>
                <c:pt idx="818">
                  <c:v>17635.693359000001</c:v>
                </c:pt>
                <c:pt idx="819">
                  <c:v>17657.226562</c:v>
                </c:pt>
                <c:pt idx="820">
                  <c:v>17678.759765999999</c:v>
                </c:pt>
                <c:pt idx="821">
                  <c:v>17700.292968999998</c:v>
                </c:pt>
                <c:pt idx="822">
                  <c:v>17721.826172000001</c:v>
                </c:pt>
                <c:pt idx="823">
                  <c:v>17743.359375</c:v>
                </c:pt>
                <c:pt idx="824">
                  <c:v>17764.892577999999</c:v>
                </c:pt>
                <c:pt idx="825">
                  <c:v>17786.425781000002</c:v>
                </c:pt>
                <c:pt idx="826">
                  <c:v>17807.958984000001</c:v>
                </c:pt>
                <c:pt idx="827">
                  <c:v>17829.492188</c:v>
                </c:pt>
                <c:pt idx="828">
                  <c:v>17851.025390999999</c:v>
                </c:pt>
                <c:pt idx="829">
                  <c:v>17872.558593999998</c:v>
                </c:pt>
                <c:pt idx="830">
                  <c:v>17894.091797000001</c:v>
                </c:pt>
                <c:pt idx="831">
                  <c:v>17915.625</c:v>
                </c:pt>
                <c:pt idx="832">
                  <c:v>17937.158202999999</c:v>
                </c:pt>
                <c:pt idx="833">
                  <c:v>17958.691406000002</c:v>
                </c:pt>
                <c:pt idx="834">
                  <c:v>17980.224609000001</c:v>
                </c:pt>
                <c:pt idx="835">
                  <c:v>18001.757812</c:v>
                </c:pt>
                <c:pt idx="836">
                  <c:v>18023.291015999999</c:v>
                </c:pt>
                <c:pt idx="837">
                  <c:v>18044.824218999998</c:v>
                </c:pt>
                <c:pt idx="838">
                  <c:v>18066.357422000001</c:v>
                </c:pt>
                <c:pt idx="839">
                  <c:v>18087.890625</c:v>
                </c:pt>
                <c:pt idx="840">
                  <c:v>18109.423827999999</c:v>
                </c:pt>
                <c:pt idx="841">
                  <c:v>18130.957031000002</c:v>
                </c:pt>
                <c:pt idx="842">
                  <c:v>18152.490234000001</c:v>
                </c:pt>
                <c:pt idx="843">
                  <c:v>18174.023438</c:v>
                </c:pt>
                <c:pt idx="844">
                  <c:v>18195.556640999999</c:v>
                </c:pt>
                <c:pt idx="845">
                  <c:v>18217.089843999998</c:v>
                </c:pt>
                <c:pt idx="846">
                  <c:v>18238.623047000001</c:v>
                </c:pt>
                <c:pt idx="847">
                  <c:v>18260.15625</c:v>
                </c:pt>
                <c:pt idx="848">
                  <c:v>18281.689452999999</c:v>
                </c:pt>
                <c:pt idx="849">
                  <c:v>18303.222656000002</c:v>
                </c:pt>
                <c:pt idx="850">
                  <c:v>18324.755859000001</c:v>
                </c:pt>
                <c:pt idx="851">
                  <c:v>18346.289062</c:v>
                </c:pt>
                <c:pt idx="852">
                  <c:v>18367.822265999999</c:v>
                </c:pt>
                <c:pt idx="853">
                  <c:v>18389.355468999998</c:v>
                </c:pt>
                <c:pt idx="854">
                  <c:v>18410.888672000001</c:v>
                </c:pt>
                <c:pt idx="855">
                  <c:v>18432.421875</c:v>
                </c:pt>
                <c:pt idx="856">
                  <c:v>18453.955077999999</c:v>
                </c:pt>
                <c:pt idx="857">
                  <c:v>18475.488281000002</c:v>
                </c:pt>
                <c:pt idx="858">
                  <c:v>18497.021484000001</c:v>
                </c:pt>
                <c:pt idx="859">
                  <c:v>18518.554688</c:v>
                </c:pt>
                <c:pt idx="860">
                  <c:v>18540.087890999999</c:v>
                </c:pt>
                <c:pt idx="861">
                  <c:v>18561.621093999998</c:v>
                </c:pt>
                <c:pt idx="862">
                  <c:v>18583.154297000001</c:v>
                </c:pt>
                <c:pt idx="863">
                  <c:v>18604.6875</c:v>
                </c:pt>
                <c:pt idx="864">
                  <c:v>18626.220702999999</c:v>
                </c:pt>
                <c:pt idx="865">
                  <c:v>18647.753906000002</c:v>
                </c:pt>
                <c:pt idx="866">
                  <c:v>18669.287109000001</c:v>
                </c:pt>
                <c:pt idx="867">
                  <c:v>18690.820312</c:v>
                </c:pt>
                <c:pt idx="868">
                  <c:v>18712.353515999999</c:v>
                </c:pt>
                <c:pt idx="869">
                  <c:v>18733.886718999998</c:v>
                </c:pt>
                <c:pt idx="870">
                  <c:v>18755.419922000001</c:v>
                </c:pt>
                <c:pt idx="871">
                  <c:v>18776.953125</c:v>
                </c:pt>
                <c:pt idx="872">
                  <c:v>18798.486327999999</c:v>
                </c:pt>
                <c:pt idx="873">
                  <c:v>18820.019531000002</c:v>
                </c:pt>
                <c:pt idx="874">
                  <c:v>18841.552734000001</c:v>
                </c:pt>
                <c:pt idx="875">
                  <c:v>18863.085938</c:v>
                </c:pt>
                <c:pt idx="876">
                  <c:v>18884.619140999999</c:v>
                </c:pt>
                <c:pt idx="877">
                  <c:v>18906.152343999998</c:v>
                </c:pt>
                <c:pt idx="878">
                  <c:v>18927.685547000001</c:v>
                </c:pt>
                <c:pt idx="879">
                  <c:v>18949.21875</c:v>
                </c:pt>
                <c:pt idx="880">
                  <c:v>18970.751952999999</c:v>
                </c:pt>
                <c:pt idx="881">
                  <c:v>18992.285156000002</c:v>
                </c:pt>
                <c:pt idx="882">
                  <c:v>19013.818359000001</c:v>
                </c:pt>
                <c:pt idx="883">
                  <c:v>19035.351562</c:v>
                </c:pt>
                <c:pt idx="884">
                  <c:v>19056.884765999999</c:v>
                </c:pt>
                <c:pt idx="885">
                  <c:v>19078.417968999998</c:v>
                </c:pt>
                <c:pt idx="886">
                  <c:v>19099.951172000001</c:v>
                </c:pt>
                <c:pt idx="887">
                  <c:v>19121.484375</c:v>
                </c:pt>
                <c:pt idx="888">
                  <c:v>19143.017577999999</c:v>
                </c:pt>
                <c:pt idx="889">
                  <c:v>19164.550781000002</c:v>
                </c:pt>
                <c:pt idx="890">
                  <c:v>19186.083984000001</c:v>
                </c:pt>
                <c:pt idx="891">
                  <c:v>19207.617188</c:v>
                </c:pt>
                <c:pt idx="892">
                  <c:v>19229.150390999999</c:v>
                </c:pt>
                <c:pt idx="893">
                  <c:v>19250.683593999998</c:v>
                </c:pt>
                <c:pt idx="894">
                  <c:v>19272.216797000001</c:v>
                </c:pt>
                <c:pt idx="895">
                  <c:v>19293.75</c:v>
                </c:pt>
                <c:pt idx="896">
                  <c:v>19315.283202999999</c:v>
                </c:pt>
                <c:pt idx="897">
                  <c:v>19336.816406000002</c:v>
                </c:pt>
                <c:pt idx="898">
                  <c:v>19358.349609000001</c:v>
                </c:pt>
                <c:pt idx="899">
                  <c:v>19379.882812</c:v>
                </c:pt>
                <c:pt idx="900">
                  <c:v>19401.416015999999</c:v>
                </c:pt>
                <c:pt idx="901">
                  <c:v>19422.949218999998</c:v>
                </c:pt>
                <c:pt idx="902">
                  <c:v>19444.482422000001</c:v>
                </c:pt>
                <c:pt idx="903">
                  <c:v>19466.015625</c:v>
                </c:pt>
                <c:pt idx="904">
                  <c:v>19487.548827999999</c:v>
                </c:pt>
                <c:pt idx="905">
                  <c:v>19509.082031000002</c:v>
                </c:pt>
                <c:pt idx="906">
                  <c:v>19530.615234000001</c:v>
                </c:pt>
                <c:pt idx="907">
                  <c:v>19552.148438</c:v>
                </c:pt>
                <c:pt idx="908">
                  <c:v>19573.681640999999</c:v>
                </c:pt>
                <c:pt idx="909">
                  <c:v>19595.214843999998</c:v>
                </c:pt>
                <c:pt idx="910">
                  <c:v>19616.748047000001</c:v>
                </c:pt>
                <c:pt idx="911">
                  <c:v>19638.28125</c:v>
                </c:pt>
                <c:pt idx="912">
                  <c:v>19659.814452999999</c:v>
                </c:pt>
                <c:pt idx="913">
                  <c:v>19681.347656000002</c:v>
                </c:pt>
                <c:pt idx="914">
                  <c:v>19702.880859000001</c:v>
                </c:pt>
                <c:pt idx="915">
                  <c:v>19724.414062</c:v>
                </c:pt>
                <c:pt idx="916">
                  <c:v>19745.947265999999</c:v>
                </c:pt>
                <c:pt idx="917">
                  <c:v>19767.480468999998</c:v>
                </c:pt>
                <c:pt idx="918">
                  <c:v>19789.013672000001</c:v>
                </c:pt>
                <c:pt idx="919">
                  <c:v>19810.546875</c:v>
                </c:pt>
                <c:pt idx="920">
                  <c:v>19832.080077999999</c:v>
                </c:pt>
                <c:pt idx="921">
                  <c:v>19853.613281000002</c:v>
                </c:pt>
                <c:pt idx="922">
                  <c:v>19875.146484000001</c:v>
                </c:pt>
                <c:pt idx="923">
                  <c:v>19896.679688</c:v>
                </c:pt>
                <c:pt idx="924">
                  <c:v>19918.212890999999</c:v>
                </c:pt>
                <c:pt idx="925">
                  <c:v>19939.746093999998</c:v>
                </c:pt>
                <c:pt idx="926">
                  <c:v>19961.279297000001</c:v>
                </c:pt>
                <c:pt idx="927">
                  <c:v>19982.8125</c:v>
                </c:pt>
                <c:pt idx="928">
                  <c:v>20004.345702999999</c:v>
                </c:pt>
                <c:pt idx="929">
                  <c:v>20025.878906000002</c:v>
                </c:pt>
                <c:pt idx="930">
                  <c:v>20047.412109000001</c:v>
                </c:pt>
                <c:pt idx="931">
                  <c:v>20068.945312</c:v>
                </c:pt>
                <c:pt idx="932">
                  <c:v>20090.478515999999</c:v>
                </c:pt>
                <c:pt idx="933">
                  <c:v>20112.011718999998</c:v>
                </c:pt>
                <c:pt idx="934">
                  <c:v>20133.544922000001</c:v>
                </c:pt>
                <c:pt idx="935">
                  <c:v>20155.078125</c:v>
                </c:pt>
                <c:pt idx="936">
                  <c:v>20176.611327999999</c:v>
                </c:pt>
                <c:pt idx="937">
                  <c:v>20198.144531000002</c:v>
                </c:pt>
                <c:pt idx="938">
                  <c:v>20219.677734000001</c:v>
                </c:pt>
                <c:pt idx="939">
                  <c:v>20241.210938</c:v>
                </c:pt>
                <c:pt idx="940">
                  <c:v>20262.744140999999</c:v>
                </c:pt>
                <c:pt idx="941">
                  <c:v>20284.277343999998</c:v>
                </c:pt>
                <c:pt idx="942">
                  <c:v>20305.810547000001</c:v>
                </c:pt>
                <c:pt idx="943">
                  <c:v>20327.34375</c:v>
                </c:pt>
                <c:pt idx="944">
                  <c:v>20348.876952999999</c:v>
                </c:pt>
                <c:pt idx="945">
                  <c:v>20370.410156000002</c:v>
                </c:pt>
                <c:pt idx="946">
                  <c:v>20391.943359000001</c:v>
                </c:pt>
                <c:pt idx="947">
                  <c:v>20413.476562</c:v>
                </c:pt>
                <c:pt idx="948">
                  <c:v>20435.009765999999</c:v>
                </c:pt>
                <c:pt idx="949">
                  <c:v>20456.542968999998</c:v>
                </c:pt>
                <c:pt idx="950">
                  <c:v>20478.076172000001</c:v>
                </c:pt>
                <c:pt idx="951">
                  <c:v>20499.609375</c:v>
                </c:pt>
                <c:pt idx="952">
                  <c:v>20521.142577999999</c:v>
                </c:pt>
                <c:pt idx="953">
                  <c:v>20542.675781000002</c:v>
                </c:pt>
                <c:pt idx="954">
                  <c:v>20564.208984000001</c:v>
                </c:pt>
                <c:pt idx="955">
                  <c:v>20585.742188</c:v>
                </c:pt>
                <c:pt idx="956">
                  <c:v>20607.275390999999</c:v>
                </c:pt>
                <c:pt idx="957">
                  <c:v>20628.808593999998</c:v>
                </c:pt>
                <c:pt idx="958">
                  <c:v>20650.341797000001</c:v>
                </c:pt>
                <c:pt idx="959">
                  <c:v>20671.875</c:v>
                </c:pt>
                <c:pt idx="960">
                  <c:v>20693.408202999999</c:v>
                </c:pt>
                <c:pt idx="961">
                  <c:v>20714.941406000002</c:v>
                </c:pt>
                <c:pt idx="962">
                  <c:v>20736.474609000001</c:v>
                </c:pt>
                <c:pt idx="963">
                  <c:v>20758.007812</c:v>
                </c:pt>
                <c:pt idx="964">
                  <c:v>20779.541015999999</c:v>
                </c:pt>
                <c:pt idx="965">
                  <c:v>20801.074218999998</c:v>
                </c:pt>
                <c:pt idx="966">
                  <c:v>20822.607422000001</c:v>
                </c:pt>
                <c:pt idx="967">
                  <c:v>20844.140625</c:v>
                </c:pt>
                <c:pt idx="968">
                  <c:v>20865.673827999999</c:v>
                </c:pt>
                <c:pt idx="969">
                  <c:v>20887.207031000002</c:v>
                </c:pt>
                <c:pt idx="970">
                  <c:v>20908.740234000001</c:v>
                </c:pt>
                <c:pt idx="971">
                  <c:v>20930.273438</c:v>
                </c:pt>
                <c:pt idx="972">
                  <c:v>20951.806640999999</c:v>
                </c:pt>
                <c:pt idx="973">
                  <c:v>20973.339843999998</c:v>
                </c:pt>
                <c:pt idx="974">
                  <c:v>20994.873047000001</c:v>
                </c:pt>
                <c:pt idx="975">
                  <c:v>21016.40625</c:v>
                </c:pt>
                <c:pt idx="976">
                  <c:v>21037.939452999999</c:v>
                </c:pt>
                <c:pt idx="977">
                  <c:v>21059.472656000002</c:v>
                </c:pt>
                <c:pt idx="978">
                  <c:v>21081.005859000001</c:v>
                </c:pt>
                <c:pt idx="979">
                  <c:v>21102.539062</c:v>
                </c:pt>
                <c:pt idx="980">
                  <c:v>21124.072265999999</c:v>
                </c:pt>
                <c:pt idx="981">
                  <c:v>21145.605468999998</c:v>
                </c:pt>
                <c:pt idx="982">
                  <c:v>21167.138672000001</c:v>
                </c:pt>
                <c:pt idx="983">
                  <c:v>21188.671875</c:v>
                </c:pt>
                <c:pt idx="984">
                  <c:v>21210.205077999999</c:v>
                </c:pt>
                <c:pt idx="985">
                  <c:v>21231.738281000002</c:v>
                </c:pt>
                <c:pt idx="986">
                  <c:v>21253.271484000001</c:v>
                </c:pt>
                <c:pt idx="987">
                  <c:v>21274.804688</c:v>
                </c:pt>
                <c:pt idx="988">
                  <c:v>21296.337890999999</c:v>
                </c:pt>
                <c:pt idx="989">
                  <c:v>21317.871093999998</c:v>
                </c:pt>
                <c:pt idx="990">
                  <c:v>21339.404297000001</c:v>
                </c:pt>
                <c:pt idx="991">
                  <c:v>21360.9375</c:v>
                </c:pt>
                <c:pt idx="992">
                  <c:v>21382.470702999999</c:v>
                </c:pt>
                <c:pt idx="993">
                  <c:v>21404.003906000002</c:v>
                </c:pt>
                <c:pt idx="994">
                  <c:v>21425.537109000001</c:v>
                </c:pt>
                <c:pt idx="995">
                  <c:v>21447.070312</c:v>
                </c:pt>
                <c:pt idx="996">
                  <c:v>21468.603515999999</c:v>
                </c:pt>
                <c:pt idx="997">
                  <c:v>21490.136718999998</c:v>
                </c:pt>
                <c:pt idx="998">
                  <c:v>21511.669922000001</c:v>
                </c:pt>
                <c:pt idx="999">
                  <c:v>21533.203125</c:v>
                </c:pt>
                <c:pt idx="1000">
                  <c:v>21554.736327999999</c:v>
                </c:pt>
                <c:pt idx="1001">
                  <c:v>21576.269531000002</c:v>
                </c:pt>
                <c:pt idx="1002">
                  <c:v>21597.802734000001</c:v>
                </c:pt>
                <c:pt idx="1003">
                  <c:v>21619.335938</c:v>
                </c:pt>
                <c:pt idx="1004">
                  <c:v>21640.869140999999</c:v>
                </c:pt>
                <c:pt idx="1005">
                  <c:v>21662.402343999998</c:v>
                </c:pt>
                <c:pt idx="1006">
                  <c:v>21683.935547000001</c:v>
                </c:pt>
                <c:pt idx="1007">
                  <c:v>21705.46875</c:v>
                </c:pt>
                <c:pt idx="1008">
                  <c:v>21727.001952999999</c:v>
                </c:pt>
                <c:pt idx="1009">
                  <c:v>21748.535156000002</c:v>
                </c:pt>
                <c:pt idx="1010">
                  <c:v>21770.068359000001</c:v>
                </c:pt>
                <c:pt idx="1011">
                  <c:v>21791.601562</c:v>
                </c:pt>
                <c:pt idx="1012">
                  <c:v>21813.134765999999</c:v>
                </c:pt>
                <c:pt idx="1013">
                  <c:v>21834.667968999998</c:v>
                </c:pt>
                <c:pt idx="1014">
                  <c:v>21856.201172000001</c:v>
                </c:pt>
                <c:pt idx="1015">
                  <c:v>21877.734375</c:v>
                </c:pt>
                <c:pt idx="1016">
                  <c:v>21899.267577999999</c:v>
                </c:pt>
                <c:pt idx="1017">
                  <c:v>21920.800781000002</c:v>
                </c:pt>
                <c:pt idx="1018">
                  <c:v>21942.333984000001</c:v>
                </c:pt>
                <c:pt idx="1019">
                  <c:v>21963.867188</c:v>
                </c:pt>
                <c:pt idx="1020">
                  <c:v>21985.400390999999</c:v>
                </c:pt>
                <c:pt idx="1021">
                  <c:v>22006.933593999998</c:v>
                </c:pt>
                <c:pt idx="1022">
                  <c:v>22028.466797000001</c:v>
                </c:pt>
              </c:numCache>
            </c:numRef>
          </c:xVal>
          <c:yVal>
            <c:numRef>
              <c:f>[Vsichki.xlsx]Лист8!$AI$5:$AI$1027</c:f>
              <c:numCache>
                <c:formatCode>General</c:formatCode>
                <c:ptCount val="1023"/>
                <c:pt idx="0">
                  <c:v>-38.636262440805751</c:v>
                </c:pt>
                <c:pt idx="1">
                  <c:v>-34.288560792360784</c:v>
                </c:pt>
                <c:pt idx="2">
                  <c:v>-35.380383840341366</c:v>
                </c:pt>
                <c:pt idx="3">
                  <c:v>-33.798050039251095</c:v>
                </c:pt>
                <c:pt idx="4">
                  <c:v>-33.158584830953941</c:v>
                </c:pt>
                <c:pt idx="5">
                  <c:v>-34.501023922233706</c:v>
                </c:pt>
                <c:pt idx="6">
                  <c:v>-35.797341188042409</c:v>
                </c:pt>
                <c:pt idx="7">
                  <c:v>-35.488310707054197</c:v>
                </c:pt>
                <c:pt idx="8">
                  <c:v>-36.521795998451495</c:v>
                </c:pt>
                <c:pt idx="9">
                  <c:v>-37.601004695003276</c:v>
                </c:pt>
                <c:pt idx="10">
                  <c:v>-39.016920705025541</c:v>
                </c:pt>
                <c:pt idx="11">
                  <c:v>-40.245675829560888</c:v>
                </c:pt>
                <c:pt idx="12">
                  <c:v>-41.995291562576519</c:v>
                </c:pt>
                <c:pt idx="13">
                  <c:v>-42.937695871974377</c:v>
                </c:pt>
                <c:pt idx="14">
                  <c:v>-44.39015556730476</c:v>
                </c:pt>
                <c:pt idx="15">
                  <c:v>-46.410087727468721</c:v>
                </c:pt>
                <c:pt idx="16">
                  <c:v>-48.606857610261073</c:v>
                </c:pt>
                <c:pt idx="17">
                  <c:v>-50.730828652404426</c:v>
                </c:pt>
                <c:pt idx="18">
                  <c:v>-52.201027872601784</c:v>
                </c:pt>
                <c:pt idx="19">
                  <c:v>-52.075398916520555</c:v>
                </c:pt>
                <c:pt idx="20">
                  <c:v>-49.017497454212112</c:v>
                </c:pt>
                <c:pt idx="21">
                  <c:v>-49.399706420615111</c:v>
                </c:pt>
                <c:pt idx="22">
                  <c:v>-50.082159755493961</c:v>
                </c:pt>
                <c:pt idx="23">
                  <c:v>-49.178238831220156</c:v>
                </c:pt>
                <c:pt idx="24">
                  <c:v>-49.462654453387756</c:v>
                </c:pt>
                <c:pt idx="25">
                  <c:v>-49.621387645899276</c:v>
                </c:pt>
                <c:pt idx="26">
                  <c:v>-49.400213927952251</c:v>
                </c:pt>
                <c:pt idx="27">
                  <c:v>-49.734418966145476</c:v>
                </c:pt>
                <c:pt idx="28">
                  <c:v>-49.42339450001694</c:v>
                </c:pt>
                <c:pt idx="29">
                  <c:v>-49.345605473646117</c:v>
                </c:pt>
                <c:pt idx="30">
                  <c:v>-49.161266448705106</c:v>
                </c:pt>
                <c:pt idx="31">
                  <c:v>-52.208593612036509</c:v>
                </c:pt>
                <c:pt idx="32">
                  <c:v>-51.12031687785737</c:v>
                </c:pt>
                <c:pt idx="33">
                  <c:v>-50.918908110336602</c:v>
                </c:pt>
                <c:pt idx="34">
                  <c:v>-51.455064093941765</c:v>
                </c:pt>
                <c:pt idx="35">
                  <c:v>-50.979045842064352</c:v>
                </c:pt>
                <c:pt idx="36">
                  <c:v>-50.814504979375862</c:v>
                </c:pt>
                <c:pt idx="37">
                  <c:v>-49.926570297002769</c:v>
                </c:pt>
                <c:pt idx="38">
                  <c:v>-50.609486738354519</c:v>
                </c:pt>
                <c:pt idx="39">
                  <c:v>-49.731719012564248</c:v>
                </c:pt>
                <c:pt idx="40">
                  <c:v>-49.920658963678278</c:v>
                </c:pt>
                <c:pt idx="41">
                  <c:v>-50.040257823873333</c:v>
                </c:pt>
                <c:pt idx="42">
                  <c:v>-50.924303023307054</c:v>
                </c:pt>
                <c:pt idx="43">
                  <c:v>-50.001458120502939</c:v>
                </c:pt>
                <c:pt idx="44">
                  <c:v>-50.265671411613951</c:v>
                </c:pt>
                <c:pt idx="45">
                  <c:v>-49.616670862337976</c:v>
                </c:pt>
                <c:pt idx="46">
                  <c:v>-50.774606990315171</c:v>
                </c:pt>
                <c:pt idx="47">
                  <c:v>-50.805867270436714</c:v>
                </c:pt>
                <c:pt idx="48">
                  <c:v>-50.750696000105933</c:v>
                </c:pt>
                <c:pt idx="49">
                  <c:v>-49.310984042174908</c:v>
                </c:pt>
                <c:pt idx="50">
                  <c:v>-49.112710176667278</c:v>
                </c:pt>
                <c:pt idx="51">
                  <c:v>-48.180156004640409</c:v>
                </c:pt>
                <c:pt idx="52">
                  <c:v>-49.192569601898555</c:v>
                </c:pt>
                <c:pt idx="53">
                  <c:v>-51.17787903750191</c:v>
                </c:pt>
                <c:pt idx="54">
                  <c:v>-53.075157266634143</c:v>
                </c:pt>
                <c:pt idx="55">
                  <c:v>-52.116676900743457</c:v>
                </c:pt>
                <c:pt idx="56">
                  <c:v>-51.137076944844615</c:v>
                </c:pt>
                <c:pt idx="57">
                  <c:v>-50.479146821491412</c:v>
                </c:pt>
                <c:pt idx="58">
                  <c:v>-49.856960548155421</c:v>
                </c:pt>
                <c:pt idx="59">
                  <c:v>-51.035632263129003</c:v>
                </c:pt>
                <c:pt idx="60">
                  <c:v>-51.021617109684506</c:v>
                </c:pt>
                <c:pt idx="61">
                  <c:v>-51.598513416403527</c:v>
                </c:pt>
                <c:pt idx="62">
                  <c:v>-50.524801022493918</c:v>
                </c:pt>
                <c:pt idx="63">
                  <c:v>-50.607929908188197</c:v>
                </c:pt>
                <c:pt idx="64">
                  <c:v>-49.503711070023648</c:v>
                </c:pt>
                <c:pt idx="65">
                  <c:v>-50.114373003877205</c:v>
                </c:pt>
                <c:pt idx="66">
                  <c:v>-49.522419645957953</c:v>
                </c:pt>
                <c:pt idx="67">
                  <c:v>-48.66419626869245</c:v>
                </c:pt>
                <c:pt idx="68">
                  <c:v>-48.163244619915559</c:v>
                </c:pt>
                <c:pt idx="69">
                  <c:v>-47.657034997323535</c:v>
                </c:pt>
                <c:pt idx="70">
                  <c:v>-46.880842104451091</c:v>
                </c:pt>
                <c:pt idx="71">
                  <c:v>-46.450858058203096</c:v>
                </c:pt>
                <c:pt idx="72">
                  <c:v>-46.34209358578893</c:v>
                </c:pt>
                <c:pt idx="73">
                  <c:v>-46.520337216282883</c:v>
                </c:pt>
                <c:pt idx="74">
                  <c:v>-47.119971181168154</c:v>
                </c:pt>
                <c:pt idx="75">
                  <c:v>-46.569568358411935</c:v>
                </c:pt>
                <c:pt idx="76">
                  <c:v>-47.215689802848551</c:v>
                </c:pt>
                <c:pt idx="77">
                  <c:v>-46.978703422164934</c:v>
                </c:pt>
                <c:pt idx="78">
                  <c:v>-46.380508918401958</c:v>
                </c:pt>
                <c:pt idx="79">
                  <c:v>-45.518795934763865</c:v>
                </c:pt>
                <c:pt idx="80">
                  <c:v>-45.966454437744737</c:v>
                </c:pt>
                <c:pt idx="81">
                  <c:v>-45.954352186832217</c:v>
                </c:pt>
                <c:pt idx="82">
                  <c:v>-45.702156934745176</c:v>
                </c:pt>
                <c:pt idx="83">
                  <c:v>-45.666334904732636</c:v>
                </c:pt>
                <c:pt idx="84">
                  <c:v>-45.846829558163584</c:v>
                </c:pt>
                <c:pt idx="85">
                  <c:v>-45.748575773416277</c:v>
                </c:pt>
                <c:pt idx="86">
                  <c:v>-45.349786399473274</c:v>
                </c:pt>
                <c:pt idx="87">
                  <c:v>-45.183045334412967</c:v>
                </c:pt>
                <c:pt idx="88">
                  <c:v>-44.234263168896391</c:v>
                </c:pt>
                <c:pt idx="89">
                  <c:v>-44.426808752728661</c:v>
                </c:pt>
                <c:pt idx="90">
                  <c:v>-43.069034210298767</c:v>
                </c:pt>
                <c:pt idx="91">
                  <c:v>-42.582502184213809</c:v>
                </c:pt>
                <c:pt idx="92">
                  <c:v>-42.240309274108697</c:v>
                </c:pt>
                <c:pt idx="93">
                  <c:v>-41.875215274672364</c:v>
                </c:pt>
                <c:pt idx="94">
                  <c:v>-41.606656944994242</c:v>
                </c:pt>
                <c:pt idx="95">
                  <c:v>-41.156386274819532</c:v>
                </c:pt>
                <c:pt idx="96">
                  <c:v>-41.032430995533886</c:v>
                </c:pt>
                <c:pt idx="97">
                  <c:v>-40.724536045245642</c:v>
                </c:pt>
                <c:pt idx="98">
                  <c:v>-40.63256181119533</c:v>
                </c:pt>
                <c:pt idx="99">
                  <c:v>-40.919423981238289</c:v>
                </c:pt>
                <c:pt idx="100">
                  <c:v>-40.843043625234486</c:v>
                </c:pt>
                <c:pt idx="101">
                  <c:v>-41.859331088928172</c:v>
                </c:pt>
                <c:pt idx="102">
                  <c:v>-42.777337169819916</c:v>
                </c:pt>
                <c:pt idx="103">
                  <c:v>-43.64977422961249</c:v>
                </c:pt>
                <c:pt idx="104">
                  <c:v>-44.326016803541549</c:v>
                </c:pt>
                <c:pt idx="105">
                  <c:v>-44.072673732730387</c:v>
                </c:pt>
                <c:pt idx="106">
                  <c:v>-46.472670898439233</c:v>
                </c:pt>
                <c:pt idx="107">
                  <c:v>-47.033827110659303</c:v>
                </c:pt>
                <c:pt idx="108">
                  <c:v>-48.09973479250727</c:v>
                </c:pt>
                <c:pt idx="109">
                  <c:v>-47.116494744981587</c:v>
                </c:pt>
                <c:pt idx="110">
                  <c:v>-48.848710501511405</c:v>
                </c:pt>
                <c:pt idx="111">
                  <c:v>-49.400718446495375</c:v>
                </c:pt>
                <c:pt idx="112">
                  <c:v>-48.370163486484529</c:v>
                </c:pt>
                <c:pt idx="113">
                  <c:v>-48.037872591645097</c:v>
                </c:pt>
                <c:pt idx="114">
                  <c:v>-49.097105877766445</c:v>
                </c:pt>
                <c:pt idx="115">
                  <c:v>-51.623833167119855</c:v>
                </c:pt>
                <c:pt idx="116">
                  <c:v>-49.206233078691739</c:v>
                </c:pt>
                <c:pt idx="117">
                  <c:v>-48.412989040570821</c:v>
                </c:pt>
                <c:pt idx="118">
                  <c:v>-46.658381511646439</c:v>
                </c:pt>
                <c:pt idx="119">
                  <c:v>-47.28390743247094</c:v>
                </c:pt>
                <c:pt idx="120">
                  <c:v>-45.799306587280213</c:v>
                </c:pt>
                <c:pt idx="121">
                  <c:v>-45.843585289575202</c:v>
                </c:pt>
                <c:pt idx="122">
                  <c:v>-44.570846134411696</c:v>
                </c:pt>
                <c:pt idx="123">
                  <c:v>-45.2357847749809</c:v>
                </c:pt>
                <c:pt idx="124">
                  <c:v>-44.729317457439066</c:v>
                </c:pt>
                <c:pt idx="125">
                  <c:v>-45.564906534657041</c:v>
                </c:pt>
                <c:pt idx="126">
                  <c:v>-45.80635964784166</c:v>
                </c:pt>
                <c:pt idx="127">
                  <c:v>-47.097411049161508</c:v>
                </c:pt>
                <c:pt idx="128">
                  <c:v>-45.813530544393387</c:v>
                </c:pt>
                <c:pt idx="129">
                  <c:v>-47.601848994656891</c:v>
                </c:pt>
                <c:pt idx="130">
                  <c:v>-46.942542158813126</c:v>
                </c:pt>
                <c:pt idx="131">
                  <c:v>-46.783520421306477</c:v>
                </c:pt>
                <c:pt idx="132">
                  <c:v>-46.688983154353451</c:v>
                </c:pt>
                <c:pt idx="133">
                  <c:v>-46.257482863666297</c:v>
                </c:pt>
                <c:pt idx="134">
                  <c:v>-45.68321277981147</c:v>
                </c:pt>
                <c:pt idx="135">
                  <c:v>-45.781436968788363</c:v>
                </c:pt>
                <c:pt idx="136">
                  <c:v>-45.419778008516239</c:v>
                </c:pt>
                <c:pt idx="137">
                  <c:v>-46.60167583861606</c:v>
                </c:pt>
                <c:pt idx="138">
                  <c:v>-46.118041756193747</c:v>
                </c:pt>
                <c:pt idx="139">
                  <c:v>-46.679364095239116</c:v>
                </c:pt>
                <c:pt idx="140">
                  <c:v>-46.563249300028509</c:v>
                </c:pt>
                <c:pt idx="141">
                  <c:v>-46.38862913695823</c:v>
                </c:pt>
                <c:pt idx="142">
                  <c:v>-46.659485027890774</c:v>
                </c:pt>
                <c:pt idx="143">
                  <c:v>-46.524629853287919</c:v>
                </c:pt>
                <c:pt idx="144">
                  <c:v>-46.962369214526689</c:v>
                </c:pt>
                <c:pt idx="145">
                  <c:v>-46.940009673544353</c:v>
                </c:pt>
                <c:pt idx="146">
                  <c:v>-47.148189922051891</c:v>
                </c:pt>
                <c:pt idx="147">
                  <c:v>-46.81708497579055</c:v>
                </c:pt>
                <c:pt idx="148">
                  <c:v>-48.314517756382521</c:v>
                </c:pt>
                <c:pt idx="149">
                  <c:v>-48.709786374723677</c:v>
                </c:pt>
                <c:pt idx="150">
                  <c:v>-49.567250177526333</c:v>
                </c:pt>
                <c:pt idx="151">
                  <c:v>-50.140442948720789</c:v>
                </c:pt>
                <c:pt idx="152">
                  <c:v>-50.010189971347998</c:v>
                </c:pt>
                <c:pt idx="153">
                  <c:v>-52.017170167534537</c:v>
                </c:pt>
                <c:pt idx="154">
                  <c:v>-52.665784139190777</c:v>
                </c:pt>
                <c:pt idx="155">
                  <c:v>-53.863187425424158</c:v>
                </c:pt>
                <c:pt idx="156">
                  <c:v>-54.635416488571821</c:v>
                </c:pt>
                <c:pt idx="157">
                  <c:v>-56.642290424641089</c:v>
                </c:pt>
                <c:pt idx="158">
                  <c:v>-56.02538830350187</c:v>
                </c:pt>
                <c:pt idx="159">
                  <c:v>-61.619808485386642</c:v>
                </c:pt>
                <c:pt idx="160">
                  <c:v>-57.708370175074727</c:v>
                </c:pt>
                <c:pt idx="161">
                  <c:v>-56.102380933450462</c:v>
                </c:pt>
                <c:pt idx="162">
                  <c:v>-56.130674641288984</c:v>
                </c:pt>
                <c:pt idx="163">
                  <c:v>-55.859714065125331</c:v>
                </c:pt>
                <c:pt idx="164">
                  <c:v>-55.563556795726861</c:v>
                </c:pt>
                <c:pt idx="165">
                  <c:v>-53.960992912144491</c:v>
                </c:pt>
                <c:pt idx="166">
                  <c:v>-53.634817820578483</c:v>
                </c:pt>
                <c:pt idx="167">
                  <c:v>-54.164672520168793</c:v>
                </c:pt>
                <c:pt idx="168">
                  <c:v>-53.771794692912607</c:v>
                </c:pt>
                <c:pt idx="169">
                  <c:v>-55.568053463236197</c:v>
                </c:pt>
                <c:pt idx="170">
                  <c:v>-54.813146536127164</c:v>
                </c:pt>
                <c:pt idx="171">
                  <c:v>-53.886895653664766</c:v>
                </c:pt>
                <c:pt idx="172">
                  <c:v>-54.016332951377699</c:v>
                </c:pt>
                <c:pt idx="173">
                  <c:v>-51.869224485749157</c:v>
                </c:pt>
                <c:pt idx="174">
                  <c:v>-51.242334119633583</c:v>
                </c:pt>
                <c:pt idx="175">
                  <c:v>-50.374975681973254</c:v>
                </c:pt>
                <c:pt idx="176">
                  <c:v>-50.20017961442241</c:v>
                </c:pt>
                <c:pt idx="177">
                  <c:v>-50.511398328981542</c:v>
                </c:pt>
                <c:pt idx="178">
                  <c:v>-49.7665838795049</c:v>
                </c:pt>
                <c:pt idx="179">
                  <c:v>-49.31591772840293</c:v>
                </c:pt>
                <c:pt idx="180">
                  <c:v>-48.840992295431931</c:v>
                </c:pt>
                <c:pt idx="181">
                  <c:v>-48.111276120009336</c:v>
                </c:pt>
                <c:pt idx="182">
                  <c:v>-47.820973398604231</c:v>
                </c:pt>
                <c:pt idx="183">
                  <c:v>-47.0815917846556</c:v>
                </c:pt>
                <c:pt idx="184">
                  <c:v>-46.516691587361237</c:v>
                </c:pt>
                <c:pt idx="185">
                  <c:v>-46.466884460656985</c:v>
                </c:pt>
                <c:pt idx="186">
                  <c:v>-46.364307832498298</c:v>
                </c:pt>
                <c:pt idx="187">
                  <c:v>-46.232046514415657</c:v>
                </c:pt>
                <c:pt idx="188">
                  <c:v>-46.052146704729168</c:v>
                </c:pt>
                <c:pt idx="189">
                  <c:v>-45.906595810790051</c:v>
                </c:pt>
                <c:pt idx="190">
                  <c:v>-45.571405727366496</c:v>
                </c:pt>
                <c:pt idx="191">
                  <c:v>-45.958751250522795</c:v>
                </c:pt>
                <c:pt idx="192">
                  <c:v>-45.628663976317519</c:v>
                </c:pt>
                <c:pt idx="193">
                  <c:v>-45.807532157927497</c:v>
                </c:pt>
                <c:pt idx="194">
                  <c:v>-45.920997263677066</c:v>
                </c:pt>
                <c:pt idx="195">
                  <c:v>-45.857182230259866</c:v>
                </c:pt>
                <c:pt idx="196">
                  <c:v>-46.110725505111866</c:v>
                </c:pt>
                <c:pt idx="197">
                  <c:v>-46.165307293057424</c:v>
                </c:pt>
                <c:pt idx="198">
                  <c:v>-46.475559919472147</c:v>
                </c:pt>
                <c:pt idx="199">
                  <c:v>-46.589800780009909</c:v>
                </c:pt>
                <c:pt idx="200">
                  <c:v>-46.562491241863313</c:v>
                </c:pt>
                <c:pt idx="201">
                  <c:v>-46.67916488826414</c:v>
                </c:pt>
                <c:pt idx="202">
                  <c:v>-46.714220295702262</c:v>
                </c:pt>
                <c:pt idx="203">
                  <c:v>-46.996185610624906</c:v>
                </c:pt>
                <c:pt idx="204">
                  <c:v>-46.831376687208504</c:v>
                </c:pt>
                <c:pt idx="205">
                  <c:v>-46.945932577196821</c:v>
                </c:pt>
                <c:pt idx="206">
                  <c:v>-47.030214277041352</c:v>
                </c:pt>
                <c:pt idx="207">
                  <c:v>-47.250858693294134</c:v>
                </c:pt>
                <c:pt idx="208">
                  <c:v>-47.41403732344682</c:v>
                </c:pt>
                <c:pt idx="209">
                  <c:v>-47.663035132789545</c:v>
                </c:pt>
                <c:pt idx="210">
                  <c:v>-48.497548943359774</c:v>
                </c:pt>
                <c:pt idx="211">
                  <c:v>-48.810174679115676</c:v>
                </c:pt>
                <c:pt idx="212">
                  <c:v>-49.614366088283056</c:v>
                </c:pt>
                <c:pt idx="213">
                  <c:v>-50.150871487515779</c:v>
                </c:pt>
                <c:pt idx="214">
                  <c:v>-51.253512640338997</c:v>
                </c:pt>
                <c:pt idx="215">
                  <c:v>-52.214547811591125</c:v>
                </c:pt>
                <c:pt idx="216">
                  <c:v>-52.887952768895921</c:v>
                </c:pt>
                <c:pt idx="217">
                  <c:v>-53.732299274924088</c:v>
                </c:pt>
                <c:pt idx="218">
                  <c:v>-55.354636420658544</c:v>
                </c:pt>
                <c:pt idx="219">
                  <c:v>-56.771199021594221</c:v>
                </c:pt>
                <c:pt idx="220">
                  <c:v>-57.915846323253767</c:v>
                </c:pt>
                <c:pt idx="221">
                  <c:v>-57.908941724604091</c:v>
                </c:pt>
                <c:pt idx="222">
                  <c:v>-57.861238130166541</c:v>
                </c:pt>
                <c:pt idx="223">
                  <c:v>-57.543408533780593</c:v>
                </c:pt>
                <c:pt idx="224">
                  <c:v>-58.692843400625094</c:v>
                </c:pt>
                <c:pt idx="225">
                  <c:v>-59.352264996202663</c:v>
                </c:pt>
                <c:pt idx="226">
                  <c:v>-59.933012730841142</c:v>
                </c:pt>
                <c:pt idx="227">
                  <c:v>-59.619130801924094</c:v>
                </c:pt>
                <c:pt idx="228">
                  <c:v>-59.856954008368639</c:v>
                </c:pt>
                <c:pt idx="229">
                  <c:v>-59.023173349856719</c:v>
                </c:pt>
                <c:pt idx="230">
                  <c:v>-59.410638853081565</c:v>
                </c:pt>
                <c:pt idx="231">
                  <c:v>-60.28396755331768</c:v>
                </c:pt>
                <c:pt idx="232">
                  <c:v>-60.112140413934483</c:v>
                </c:pt>
                <c:pt idx="233">
                  <c:v>-62.457192526288665</c:v>
                </c:pt>
                <c:pt idx="234">
                  <c:v>-64.355626208699732</c:v>
                </c:pt>
                <c:pt idx="235">
                  <c:v>-64.950763538886136</c:v>
                </c:pt>
                <c:pt idx="236">
                  <c:v>-62.688157951193418</c:v>
                </c:pt>
                <c:pt idx="237">
                  <c:v>-60.21896892192953</c:v>
                </c:pt>
                <c:pt idx="238">
                  <c:v>-58.794645082189213</c:v>
                </c:pt>
                <c:pt idx="239">
                  <c:v>-60.130582984247035</c:v>
                </c:pt>
                <c:pt idx="240">
                  <c:v>-62.699910643931489</c:v>
                </c:pt>
                <c:pt idx="241">
                  <c:v>-64.085149367607258</c:v>
                </c:pt>
                <c:pt idx="242">
                  <c:v>-63.125597595131921</c:v>
                </c:pt>
                <c:pt idx="243">
                  <c:v>-60.267645514228036</c:v>
                </c:pt>
                <c:pt idx="244">
                  <c:v>-58.089138630235595</c:v>
                </c:pt>
                <c:pt idx="245">
                  <c:v>-56.542165172994757</c:v>
                </c:pt>
                <c:pt idx="246">
                  <c:v>-56.829466087313719</c:v>
                </c:pt>
                <c:pt idx="247">
                  <c:v>-56.670082941697302</c:v>
                </c:pt>
                <c:pt idx="248">
                  <c:v>-57.822888226288946</c:v>
                </c:pt>
                <c:pt idx="249">
                  <c:v>-60.111782344043931</c:v>
                </c:pt>
                <c:pt idx="250">
                  <c:v>-65.039484726500234</c:v>
                </c:pt>
                <c:pt idx="251">
                  <c:v>-58.07248208630272</c:v>
                </c:pt>
                <c:pt idx="252">
                  <c:v>-56.27362781406169</c:v>
                </c:pt>
                <c:pt idx="253">
                  <c:v>-55.195036648214611</c:v>
                </c:pt>
                <c:pt idx="254">
                  <c:v>-55.846553964774735</c:v>
                </c:pt>
                <c:pt idx="255">
                  <c:v>-57.643943722650334</c:v>
                </c:pt>
                <c:pt idx="256">
                  <c:v>-66.420321195843556</c:v>
                </c:pt>
                <c:pt idx="257">
                  <c:v>-60.685204356444075</c:v>
                </c:pt>
                <c:pt idx="258">
                  <c:v>-57.107114721094476</c:v>
                </c:pt>
                <c:pt idx="259">
                  <c:v>-56.161913725526887</c:v>
                </c:pt>
                <c:pt idx="260">
                  <c:v>-56.831609831613356</c:v>
                </c:pt>
                <c:pt idx="261">
                  <c:v>-59.563372523574699</c:v>
                </c:pt>
                <c:pt idx="262">
                  <c:v>-59.936843498833817</c:v>
                </c:pt>
                <c:pt idx="263">
                  <c:v>-56.752445852506952</c:v>
                </c:pt>
                <c:pt idx="264">
                  <c:v>-56.349251960790426</c:v>
                </c:pt>
                <c:pt idx="265">
                  <c:v>-56.906351313870033</c:v>
                </c:pt>
                <c:pt idx="266">
                  <c:v>-58.195872625304297</c:v>
                </c:pt>
                <c:pt idx="267">
                  <c:v>-58.70296927273246</c:v>
                </c:pt>
                <c:pt idx="268">
                  <c:v>-58.930466237553624</c:v>
                </c:pt>
                <c:pt idx="269">
                  <c:v>-58.447044375856954</c:v>
                </c:pt>
                <c:pt idx="270">
                  <c:v>-61.439423822859567</c:v>
                </c:pt>
                <c:pt idx="271">
                  <c:v>-61.126233408561561</c:v>
                </c:pt>
                <c:pt idx="272">
                  <c:v>-63.92429820896372</c:v>
                </c:pt>
                <c:pt idx="273">
                  <c:v>-62.553241362361121</c:v>
                </c:pt>
                <c:pt idx="274">
                  <c:v>-65.208579211855906</c:v>
                </c:pt>
                <c:pt idx="275">
                  <c:v>-63.05061684655611</c:v>
                </c:pt>
                <c:pt idx="276">
                  <c:v>-59.107979318660526</c:v>
                </c:pt>
                <c:pt idx="277">
                  <c:v>-58.710802572223358</c:v>
                </c:pt>
                <c:pt idx="278">
                  <c:v>-55.301769698374443</c:v>
                </c:pt>
                <c:pt idx="279">
                  <c:v>-54.432055073349709</c:v>
                </c:pt>
                <c:pt idx="280">
                  <c:v>-54.201052630385213</c:v>
                </c:pt>
                <c:pt idx="281">
                  <c:v>-54.186860957761716</c:v>
                </c:pt>
                <c:pt idx="282">
                  <c:v>-53.909401793325983</c:v>
                </c:pt>
                <c:pt idx="283">
                  <c:v>-52.951295015207677</c:v>
                </c:pt>
                <c:pt idx="284">
                  <c:v>-52.623236096490558</c:v>
                </c:pt>
                <c:pt idx="285">
                  <c:v>-52.229820002086406</c:v>
                </c:pt>
                <c:pt idx="286">
                  <c:v>-53.978806119007601</c:v>
                </c:pt>
                <c:pt idx="287">
                  <c:v>-53.850767881125591</c:v>
                </c:pt>
                <c:pt idx="288">
                  <c:v>-55.507731138883209</c:v>
                </c:pt>
                <c:pt idx="289">
                  <c:v>-55.777526058424925</c:v>
                </c:pt>
                <c:pt idx="290">
                  <c:v>-55.469756049086584</c:v>
                </c:pt>
                <c:pt idx="291">
                  <c:v>-54.42614428664848</c:v>
                </c:pt>
                <c:pt idx="292">
                  <c:v>-55.182995005475746</c:v>
                </c:pt>
                <c:pt idx="293">
                  <c:v>-55.018264201748281</c:v>
                </c:pt>
                <c:pt idx="294">
                  <c:v>-54.842120197896342</c:v>
                </c:pt>
                <c:pt idx="295">
                  <c:v>-55.013985241852808</c:v>
                </c:pt>
                <c:pt idx="296">
                  <c:v>-57.649068675652998</c:v>
                </c:pt>
                <c:pt idx="297">
                  <c:v>-56.748894076128956</c:v>
                </c:pt>
                <c:pt idx="298">
                  <c:v>-55.493246244199163</c:v>
                </c:pt>
                <c:pt idx="299">
                  <c:v>-55.047733856538841</c:v>
                </c:pt>
                <c:pt idx="300">
                  <c:v>-55.77920984426131</c:v>
                </c:pt>
                <c:pt idx="301">
                  <c:v>-56.003944801468698</c:v>
                </c:pt>
                <c:pt idx="302">
                  <c:v>-58.350171331916535</c:v>
                </c:pt>
                <c:pt idx="303">
                  <c:v>-57.269826801971384</c:v>
                </c:pt>
                <c:pt idx="304">
                  <c:v>-61.215885073251997</c:v>
                </c:pt>
                <c:pt idx="305">
                  <c:v>-59.986073308998996</c:v>
                </c:pt>
                <c:pt idx="306">
                  <c:v>-63.015994970870366</c:v>
                </c:pt>
                <c:pt idx="307">
                  <c:v>-59.514286459857097</c:v>
                </c:pt>
                <c:pt idx="308">
                  <c:v>-60.849306680054411</c:v>
                </c:pt>
                <c:pt idx="309">
                  <c:v>-60.913943273506561</c:v>
                </c:pt>
                <c:pt idx="310">
                  <c:v>-63.836133452531534</c:v>
                </c:pt>
                <c:pt idx="311">
                  <c:v>-59.313414837914614</c:v>
                </c:pt>
                <c:pt idx="312">
                  <c:v>-58.833978485279104</c:v>
                </c:pt>
                <c:pt idx="313">
                  <c:v>-57.630362472534493</c:v>
                </c:pt>
                <c:pt idx="314">
                  <c:v>-58.448152180161898</c:v>
                </c:pt>
                <c:pt idx="315">
                  <c:v>-60.398260995610642</c:v>
                </c:pt>
                <c:pt idx="316">
                  <c:v>-61.322069199672811</c:v>
                </c:pt>
                <c:pt idx="317">
                  <c:v>-60.831759441859582</c:v>
                </c:pt>
                <c:pt idx="318">
                  <c:v>-59.691566395336721</c:v>
                </c:pt>
                <c:pt idx="319">
                  <c:v>-58.810102081102528</c:v>
                </c:pt>
                <c:pt idx="320">
                  <c:v>-58.130358507453472</c:v>
                </c:pt>
                <c:pt idx="321">
                  <c:v>-58.676223172445923</c:v>
                </c:pt>
                <c:pt idx="322">
                  <c:v>-58.567473992035318</c:v>
                </c:pt>
                <c:pt idx="323">
                  <c:v>-58.133162496529543</c:v>
                </c:pt>
                <c:pt idx="324">
                  <c:v>-57.600624857050818</c:v>
                </c:pt>
                <c:pt idx="325">
                  <c:v>-59.215256779029197</c:v>
                </c:pt>
                <c:pt idx="326">
                  <c:v>-59.280539621147014</c:v>
                </c:pt>
                <c:pt idx="327">
                  <c:v>-59.603517475976858</c:v>
                </c:pt>
                <c:pt idx="328">
                  <c:v>-58.726572782046418</c:v>
                </c:pt>
                <c:pt idx="329">
                  <c:v>-57.599571091278548</c:v>
                </c:pt>
                <c:pt idx="330">
                  <c:v>-59.905678196410626</c:v>
                </c:pt>
                <c:pt idx="331">
                  <c:v>-58.163620121365483</c:v>
                </c:pt>
                <c:pt idx="332">
                  <c:v>-60.553174899233468</c:v>
                </c:pt>
                <c:pt idx="333">
                  <c:v>-58.921189417078892</c:v>
                </c:pt>
                <c:pt idx="334">
                  <c:v>-58.552901892021019</c:v>
                </c:pt>
                <c:pt idx="335">
                  <c:v>-59.262402019819035</c:v>
                </c:pt>
                <c:pt idx="336">
                  <c:v>-59.424421149434906</c:v>
                </c:pt>
                <c:pt idx="337">
                  <c:v>-62.312309396374047</c:v>
                </c:pt>
                <c:pt idx="338">
                  <c:v>-61.078744470579856</c:v>
                </c:pt>
                <c:pt idx="339">
                  <c:v>-60.061985374005616</c:v>
                </c:pt>
                <c:pt idx="340">
                  <c:v>-60.315498891182528</c:v>
                </c:pt>
                <c:pt idx="341">
                  <c:v>-60.074740331144397</c:v>
                </c:pt>
                <c:pt idx="342">
                  <c:v>-61.66631766772749</c:v>
                </c:pt>
                <c:pt idx="343">
                  <c:v>-61.611736002726076</c:v>
                </c:pt>
                <c:pt idx="344">
                  <c:v>-62.018832886212849</c:v>
                </c:pt>
                <c:pt idx="345">
                  <c:v>-63.894515154056549</c:v>
                </c:pt>
                <c:pt idx="346">
                  <c:v>-62.91073476569656</c:v>
                </c:pt>
                <c:pt idx="347">
                  <c:v>-63.078215500020747</c:v>
                </c:pt>
                <c:pt idx="348">
                  <c:v>-61.921385164506546</c:v>
                </c:pt>
                <c:pt idx="349">
                  <c:v>-62.616353256437719</c:v>
                </c:pt>
                <c:pt idx="350">
                  <c:v>-61.769656790035384</c:v>
                </c:pt>
                <c:pt idx="351">
                  <c:v>-63.906776427659707</c:v>
                </c:pt>
                <c:pt idx="352">
                  <c:v>-66.237656018312805</c:v>
                </c:pt>
                <c:pt idx="353">
                  <c:v>-64.732788624136475</c:v>
                </c:pt>
                <c:pt idx="354">
                  <c:v>-63.559551270892882</c:v>
                </c:pt>
                <c:pt idx="355">
                  <c:v>-62.682374951325187</c:v>
                </c:pt>
                <c:pt idx="356">
                  <c:v>-63.309050160607867</c:v>
                </c:pt>
                <c:pt idx="357">
                  <c:v>-63.123461529534914</c:v>
                </c:pt>
                <c:pt idx="358">
                  <c:v>-62.383657324664043</c:v>
                </c:pt>
                <c:pt idx="359">
                  <c:v>-61.577803956295867</c:v>
                </c:pt>
                <c:pt idx="360">
                  <c:v>-61.520064855551709</c:v>
                </c:pt>
                <c:pt idx="361">
                  <c:v>-62.517298409462043</c:v>
                </c:pt>
                <c:pt idx="362">
                  <c:v>-62.706797776660771</c:v>
                </c:pt>
                <c:pt idx="363">
                  <c:v>-65.452852620218209</c:v>
                </c:pt>
                <c:pt idx="364">
                  <c:v>-63.32762330026933</c:v>
                </c:pt>
                <c:pt idx="365">
                  <c:v>-68.043367918331668</c:v>
                </c:pt>
                <c:pt idx="366">
                  <c:v>-64.598288699526847</c:v>
                </c:pt>
                <c:pt idx="367">
                  <c:v>-66.339496381161112</c:v>
                </c:pt>
                <c:pt idx="368">
                  <c:v>-63.784237816313478</c:v>
                </c:pt>
                <c:pt idx="369">
                  <c:v>-60.512514555374359</c:v>
                </c:pt>
                <c:pt idx="370">
                  <c:v>-62.460379068561664</c:v>
                </c:pt>
                <c:pt idx="371">
                  <c:v>-59.284564123855176</c:v>
                </c:pt>
                <c:pt idx="372">
                  <c:v>-61.700127947122567</c:v>
                </c:pt>
                <c:pt idx="373">
                  <c:v>-61.724907573961502</c:v>
                </c:pt>
                <c:pt idx="374">
                  <c:v>-62.104027013039946</c:v>
                </c:pt>
                <c:pt idx="375">
                  <c:v>-62.651322397614443</c:v>
                </c:pt>
                <c:pt idx="376">
                  <c:v>-61.856853838085229</c:v>
                </c:pt>
                <c:pt idx="377">
                  <c:v>-62.383549652999228</c:v>
                </c:pt>
                <c:pt idx="378">
                  <c:v>-63.055986769208502</c:v>
                </c:pt>
                <c:pt idx="379">
                  <c:v>-61.341136210930578</c:v>
                </c:pt>
                <c:pt idx="380">
                  <c:v>-63.037273429674599</c:v>
                </c:pt>
                <c:pt idx="381">
                  <c:v>-61.632621801487673</c:v>
                </c:pt>
                <c:pt idx="382">
                  <c:v>-64.041250226595736</c:v>
                </c:pt>
                <c:pt idx="383">
                  <c:v>-62.942242951686922</c:v>
                </c:pt>
                <c:pt idx="384">
                  <c:v>-63.404471724141558</c:v>
                </c:pt>
                <c:pt idx="385">
                  <c:v>-64.727480078582289</c:v>
                </c:pt>
                <c:pt idx="386">
                  <c:v>-65.08831400657877</c:v>
                </c:pt>
                <c:pt idx="387">
                  <c:v>-67.071058051475006</c:v>
                </c:pt>
                <c:pt idx="388">
                  <c:v>-64.930445120772731</c:v>
                </c:pt>
                <c:pt idx="389">
                  <c:v>-66.686845309370554</c:v>
                </c:pt>
                <c:pt idx="390">
                  <c:v>-67.002573361620733</c:v>
                </c:pt>
                <c:pt idx="391">
                  <c:v>-67.207806623767141</c:v>
                </c:pt>
                <c:pt idx="392">
                  <c:v>-67.979064955264533</c:v>
                </c:pt>
                <c:pt idx="393">
                  <c:v>-66.100886114105037</c:v>
                </c:pt>
                <c:pt idx="394">
                  <c:v>-69.101690218134451</c:v>
                </c:pt>
                <c:pt idx="395">
                  <c:v>-68.842964066930335</c:v>
                </c:pt>
                <c:pt idx="396">
                  <c:v>-72.466092105458586</c:v>
                </c:pt>
                <c:pt idx="397">
                  <c:v>-72.501704764294516</c:v>
                </c:pt>
                <c:pt idx="398">
                  <c:v>-73.909883970586009</c:v>
                </c:pt>
                <c:pt idx="399">
                  <c:v>-74.259402495030642</c:v>
                </c:pt>
                <c:pt idx="400">
                  <c:v>-73.15012247932161</c:v>
                </c:pt>
                <c:pt idx="401">
                  <c:v>-73.422563989986259</c:v>
                </c:pt>
                <c:pt idx="402">
                  <c:v>-70.961317926051734</c:v>
                </c:pt>
                <c:pt idx="403">
                  <c:v>-70.848087313580351</c:v>
                </c:pt>
                <c:pt idx="404">
                  <c:v>-71.109086223363164</c:v>
                </c:pt>
                <c:pt idx="405">
                  <c:v>-69.663338895948669</c:v>
                </c:pt>
                <c:pt idx="406">
                  <c:v>-71.720497155357378</c:v>
                </c:pt>
                <c:pt idx="407">
                  <c:v>-70.560627047967841</c:v>
                </c:pt>
                <c:pt idx="408">
                  <c:v>-73.088617597631483</c:v>
                </c:pt>
                <c:pt idx="409">
                  <c:v>-73.813381273614141</c:v>
                </c:pt>
                <c:pt idx="410">
                  <c:v>-73.193051060570752</c:v>
                </c:pt>
                <c:pt idx="411">
                  <c:v>-72.360657521599364</c:v>
                </c:pt>
                <c:pt idx="412">
                  <c:v>-73.794769279745438</c:v>
                </c:pt>
                <c:pt idx="413">
                  <c:v>-76.713572348426226</c:v>
                </c:pt>
                <c:pt idx="414">
                  <c:v>-76.096479156500777</c:v>
                </c:pt>
                <c:pt idx="415">
                  <c:v>-76.720722112810151</c:v>
                </c:pt>
                <c:pt idx="416">
                  <c:v>-76.744397040692604</c:v>
                </c:pt>
                <c:pt idx="417">
                  <c:v>-73.039066231797676</c:v>
                </c:pt>
                <c:pt idx="418">
                  <c:v>-74.20233220674811</c:v>
                </c:pt>
                <c:pt idx="419">
                  <c:v>-71.781606535317152</c:v>
                </c:pt>
                <c:pt idx="420">
                  <c:v>-70.225209313063189</c:v>
                </c:pt>
                <c:pt idx="421">
                  <c:v>-72.662613497289655</c:v>
                </c:pt>
                <c:pt idx="422">
                  <c:v>-71.909357071867646</c:v>
                </c:pt>
                <c:pt idx="423">
                  <c:v>-74.05505286347838</c:v>
                </c:pt>
                <c:pt idx="424">
                  <c:v>-72.294485956644863</c:v>
                </c:pt>
                <c:pt idx="425">
                  <c:v>-73.197285821156271</c:v>
                </c:pt>
                <c:pt idx="426">
                  <c:v>-73.573212952511142</c:v>
                </c:pt>
                <c:pt idx="427">
                  <c:v>-76.097574128223414</c:v>
                </c:pt>
                <c:pt idx="428">
                  <c:v>-76.63182936950983</c:v>
                </c:pt>
                <c:pt idx="429">
                  <c:v>-74.311357632165766</c:v>
                </c:pt>
                <c:pt idx="430">
                  <c:v>-77.302998667290325</c:v>
                </c:pt>
                <c:pt idx="431">
                  <c:v>-75.91917871321148</c:v>
                </c:pt>
                <c:pt idx="432">
                  <c:v>-77.139473573047752</c:v>
                </c:pt>
                <c:pt idx="433">
                  <c:v>-74.352910813148839</c:v>
                </c:pt>
                <c:pt idx="434">
                  <c:v>-76.479785755398694</c:v>
                </c:pt>
                <c:pt idx="435">
                  <c:v>-77.642319125151417</c:v>
                </c:pt>
                <c:pt idx="436">
                  <c:v>-76.412584887489629</c:v>
                </c:pt>
                <c:pt idx="437">
                  <c:v>-78.015587226120346</c:v>
                </c:pt>
                <c:pt idx="438">
                  <c:v>-75.734598510856785</c:v>
                </c:pt>
                <c:pt idx="439">
                  <c:v>-76.136376990780064</c:v>
                </c:pt>
                <c:pt idx="440">
                  <c:v>-73.369182441096456</c:v>
                </c:pt>
                <c:pt idx="441">
                  <c:v>-74.24974197039657</c:v>
                </c:pt>
                <c:pt idx="442">
                  <c:v>-73.536425609707379</c:v>
                </c:pt>
                <c:pt idx="443">
                  <c:v>-75.288726135833485</c:v>
                </c:pt>
                <c:pt idx="444">
                  <c:v>-75.33637236247904</c:v>
                </c:pt>
                <c:pt idx="445">
                  <c:v>-73.168017788606107</c:v>
                </c:pt>
                <c:pt idx="446">
                  <c:v>-72.654504896829394</c:v>
                </c:pt>
                <c:pt idx="447">
                  <c:v>-71.373381940959931</c:v>
                </c:pt>
                <c:pt idx="448">
                  <c:v>-71.331682049398779</c:v>
                </c:pt>
                <c:pt idx="449">
                  <c:v>-70.596081167099911</c:v>
                </c:pt>
                <c:pt idx="450">
                  <c:v>-71.715781785010094</c:v>
                </c:pt>
                <c:pt idx="451">
                  <c:v>-71.336259760535498</c:v>
                </c:pt>
                <c:pt idx="452">
                  <c:v>-70.975592531085425</c:v>
                </c:pt>
                <c:pt idx="453">
                  <c:v>-70.205594982464518</c:v>
                </c:pt>
                <c:pt idx="454">
                  <c:v>-71.344589425490952</c:v>
                </c:pt>
                <c:pt idx="455">
                  <c:v>-71.386123041613871</c:v>
                </c:pt>
                <c:pt idx="456">
                  <c:v>-71.458031761376802</c:v>
                </c:pt>
                <c:pt idx="457">
                  <c:v>-71.024089738367138</c:v>
                </c:pt>
                <c:pt idx="458">
                  <c:v>-71.506775287215717</c:v>
                </c:pt>
                <c:pt idx="459">
                  <c:v>-71.727665308638478</c:v>
                </c:pt>
                <c:pt idx="460">
                  <c:v>-72.444306387019722</c:v>
                </c:pt>
                <c:pt idx="461">
                  <c:v>-71.395880756035382</c:v>
                </c:pt>
                <c:pt idx="462">
                  <c:v>-70.950259438537273</c:v>
                </c:pt>
                <c:pt idx="463">
                  <c:v>-70.537507893646989</c:v>
                </c:pt>
                <c:pt idx="464">
                  <c:v>-71.185062999335315</c:v>
                </c:pt>
                <c:pt idx="465">
                  <c:v>-72.060466164027588</c:v>
                </c:pt>
                <c:pt idx="466">
                  <c:v>-71.805363728549025</c:v>
                </c:pt>
                <c:pt idx="467">
                  <c:v>-72.357544978158089</c:v>
                </c:pt>
                <c:pt idx="468">
                  <c:v>-73.516461423510393</c:v>
                </c:pt>
                <c:pt idx="469">
                  <c:v>-74.096796158616215</c:v>
                </c:pt>
                <c:pt idx="470">
                  <c:v>-74.017348389771854</c:v>
                </c:pt>
                <c:pt idx="471">
                  <c:v>-74.637346009092028</c:v>
                </c:pt>
                <c:pt idx="472">
                  <c:v>-74.691260404584909</c:v>
                </c:pt>
                <c:pt idx="473">
                  <c:v>-77.10869467002658</c:v>
                </c:pt>
                <c:pt idx="474">
                  <c:v>-76.915950958466993</c:v>
                </c:pt>
                <c:pt idx="475">
                  <c:v>-82.850780646535682</c:v>
                </c:pt>
                <c:pt idx="476">
                  <c:v>-79.755178399136781</c:v>
                </c:pt>
                <c:pt idx="477">
                  <c:v>-80.200275896581829</c:v>
                </c:pt>
                <c:pt idx="478">
                  <c:v>-78.724335369642915</c:v>
                </c:pt>
                <c:pt idx="479">
                  <c:v>-82.164308974392682</c:v>
                </c:pt>
                <c:pt idx="480">
                  <c:v>-86.872837986285703</c:v>
                </c:pt>
                <c:pt idx="481">
                  <c:v>-82.272027123068668</c:v>
                </c:pt>
                <c:pt idx="482">
                  <c:v>-83.385035442813091</c:v>
                </c:pt>
                <c:pt idx="483">
                  <c:v>-82.247386932991105</c:v>
                </c:pt>
                <c:pt idx="484">
                  <c:v>-83.768651005010099</c:v>
                </c:pt>
                <c:pt idx="485">
                  <c:v>-81.421103285308135</c:v>
                </c:pt>
                <c:pt idx="486">
                  <c:v>-82.607183555188385</c:v>
                </c:pt>
                <c:pt idx="487">
                  <c:v>-79.90499766795817</c:v>
                </c:pt>
                <c:pt idx="488">
                  <c:v>-78.996398864297504</c:v>
                </c:pt>
                <c:pt idx="489">
                  <c:v>-76.834510810703108</c:v>
                </c:pt>
                <c:pt idx="490">
                  <c:v>-75.878208402374099</c:v>
                </c:pt>
                <c:pt idx="491">
                  <c:v>-75.887482581089785</c:v>
                </c:pt>
                <c:pt idx="492">
                  <c:v>-75.535531148376009</c:v>
                </c:pt>
                <c:pt idx="493">
                  <c:v>-75.703922236926743</c:v>
                </c:pt>
                <c:pt idx="494">
                  <c:v>-77.025571035087722</c:v>
                </c:pt>
                <c:pt idx="495">
                  <c:v>-77.3840016333628</c:v>
                </c:pt>
                <c:pt idx="496">
                  <c:v>-78.149632767601673</c:v>
                </c:pt>
                <c:pt idx="497">
                  <c:v>-75.73024809880161</c:v>
                </c:pt>
                <c:pt idx="498">
                  <c:v>-75.852681044535458</c:v>
                </c:pt>
                <c:pt idx="499">
                  <c:v>-75.085217205393874</c:v>
                </c:pt>
                <c:pt idx="500">
                  <c:v>-74.895237451534641</c:v>
                </c:pt>
                <c:pt idx="501">
                  <c:v>-74.688723650469498</c:v>
                </c:pt>
                <c:pt idx="502">
                  <c:v>-73.525253124448994</c:v>
                </c:pt>
                <c:pt idx="503">
                  <c:v>-74.592187663282829</c:v>
                </c:pt>
                <c:pt idx="504">
                  <c:v>-74.829867044258634</c:v>
                </c:pt>
                <c:pt idx="505">
                  <c:v>-74.507989648896583</c:v>
                </c:pt>
                <c:pt idx="506">
                  <c:v>-73.650747091023874</c:v>
                </c:pt>
                <c:pt idx="507">
                  <c:v>-73.740165047422408</c:v>
                </c:pt>
                <c:pt idx="508">
                  <c:v>-74.460357596035067</c:v>
                </c:pt>
                <c:pt idx="509">
                  <c:v>-74.906799648259721</c:v>
                </c:pt>
                <c:pt idx="510">
                  <c:v>-73.657419205021554</c:v>
                </c:pt>
                <c:pt idx="511">
                  <c:v>-72.486932977791952</c:v>
                </c:pt>
                <c:pt idx="512">
                  <c:v>-72.604837313393631</c:v>
                </c:pt>
                <c:pt idx="513">
                  <c:v>-72.419402158237773</c:v>
                </c:pt>
                <c:pt idx="514">
                  <c:v>-73.363140516982924</c:v>
                </c:pt>
                <c:pt idx="515">
                  <c:v>-73.894547849982004</c:v>
                </c:pt>
                <c:pt idx="516">
                  <c:v>-73.431244187551684</c:v>
                </c:pt>
                <c:pt idx="517">
                  <c:v>-74.052356087471537</c:v>
                </c:pt>
                <c:pt idx="518">
                  <c:v>-74.608867076814875</c:v>
                </c:pt>
                <c:pt idx="519">
                  <c:v>-75.944832769764091</c:v>
                </c:pt>
                <c:pt idx="520">
                  <c:v>-77.434383201479079</c:v>
                </c:pt>
                <c:pt idx="521">
                  <c:v>-76.796065261745895</c:v>
                </c:pt>
                <c:pt idx="522">
                  <c:v>-77.32093615266092</c:v>
                </c:pt>
                <c:pt idx="523">
                  <c:v>-77.134766641856316</c:v>
                </c:pt>
                <c:pt idx="524">
                  <c:v>-78.083117111812768</c:v>
                </c:pt>
                <c:pt idx="525">
                  <c:v>-78.16015977209004</c:v>
                </c:pt>
                <c:pt idx="526">
                  <c:v>-77.521300680162511</c:v>
                </c:pt>
                <c:pt idx="527">
                  <c:v>-78.044812179441379</c:v>
                </c:pt>
                <c:pt idx="528">
                  <c:v>-78.280929846459685</c:v>
                </c:pt>
                <c:pt idx="529">
                  <c:v>-79.509855479391604</c:v>
                </c:pt>
                <c:pt idx="530">
                  <c:v>-79.165323986838928</c:v>
                </c:pt>
                <c:pt idx="531">
                  <c:v>-78.675461662543341</c:v>
                </c:pt>
                <c:pt idx="532">
                  <c:v>-78.297493544213637</c:v>
                </c:pt>
                <c:pt idx="533">
                  <c:v>-80.545900796905073</c:v>
                </c:pt>
                <c:pt idx="534">
                  <c:v>-77.39950603609492</c:v>
                </c:pt>
                <c:pt idx="535">
                  <c:v>-77.518786860372813</c:v>
                </c:pt>
                <c:pt idx="536">
                  <c:v>-76.078251469289384</c:v>
                </c:pt>
                <c:pt idx="537">
                  <c:v>-76.813531453441243</c:v>
                </c:pt>
                <c:pt idx="538">
                  <c:v>-77.627541884059184</c:v>
                </c:pt>
                <c:pt idx="539">
                  <c:v>-76.837977192733888</c:v>
                </c:pt>
                <c:pt idx="540">
                  <c:v>-76.637630978059164</c:v>
                </c:pt>
                <c:pt idx="541">
                  <c:v>-77.304551967452866</c:v>
                </c:pt>
                <c:pt idx="542">
                  <c:v>-76.813870336234956</c:v>
                </c:pt>
                <c:pt idx="543">
                  <c:v>-76.41661344433993</c:v>
                </c:pt>
                <c:pt idx="544">
                  <c:v>-77.804614494224722</c:v>
                </c:pt>
                <c:pt idx="545">
                  <c:v>-76.09754290723771</c:v>
                </c:pt>
                <c:pt idx="546">
                  <c:v>-77.764479084664529</c:v>
                </c:pt>
                <c:pt idx="547">
                  <c:v>-77.181859256941436</c:v>
                </c:pt>
                <c:pt idx="548">
                  <c:v>-78.230830094499169</c:v>
                </c:pt>
                <c:pt idx="549">
                  <c:v>-78.184047053667896</c:v>
                </c:pt>
                <c:pt idx="550">
                  <c:v>-78.80434067674085</c:v>
                </c:pt>
                <c:pt idx="551">
                  <c:v>-78.293559094086334</c:v>
                </c:pt>
                <c:pt idx="552">
                  <c:v>-78.364775203434931</c:v>
                </c:pt>
                <c:pt idx="553">
                  <c:v>-77.757393884111195</c:v>
                </c:pt>
                <c:pt idx="554">
                  <c:v>-78.125707923965606</c:v>
                </c:pt>
                <c:pt idx="555">
                  <c:v>-77.784953385077301</c:v>
                </c:pt>
                <c:pt idx="556">
                  <c:v>-77.90682331681711</c:v>
                </c:pt>
                <c:pt idx="557">
                  <c:v>-77.120843927393551</c:v>
                </c:pt>
                <c:pt idx="558">
                  <c:v>-76.74939782767018</c:v>
                </c:pt>
                <c:pt idx="559">
                  <c:v>-76.028597904523025</c:v>
                </c:pt>
                <c:pt idx="560">
                  <c:v>-75.879170917149651</c:v>
                </c:pt>
                <c:pt idx="561">
                  <c:v>-76.501275553416605</c:v>
                </c:pt>
                <c:pt idx="562">
                  <c:v>-76.86663695134078</c:v>
                </c:pt>
                <c:pt idx="563">
                  <c:v>-76.006621722141034</c:v>
                </c:pt>
                <c:pt idx="564">
                  <c:v>-75.455943670219185</c:v>
                </c:pt>
                <c:pt idx="565">
                  <c:v>-75.634955781217698</c:v>
                </c:pt>
                <c:pt idx="566">
                  <c:v>-75.445162752053292</c:v>
                </c:pt>
                <c:pt idx="567">
                  <c:v>-75.631832100474469</c:v>
                </c:pt>
                <c:pt idx="568">
                  <c:v>-75.707248049908088</c:v>
                </c:pt>
                <c:pt idx="569">
                  <c:v>-75.232701383997821</c:v>
                </c:pt>
                <c:pt idx="570">
                  <c:v>-75.91702552256767</c:v>
                </c:pt>
                <c:pt idx="571">
                  <c:v>-76.487968506399227</c:v>
                </c:pt>
                <c:pt idx="572">
                  <c:v>-76.49555676382333</c:v>
                </c:pt>
                <c:pt idx="573">
                  <c:v>-75.952376389457996</c:v>
                </c:pt>
                <c:pt idx="574">
                  <c:v>-76.077275022743862</c:v>
                </c:pt>
                <c:pt idx="575">
                  <c:v>-75.95187014220582</c:v>
                </c:pt>
                <c:pt idx="576">
                  <c:v>-76.310133713137986</c:v>
                </c:pt>
                <c:pt idx="577">
                  <c:v>-76.548950182939322</c:v>
                </c:pt>
                <c:pt idx="578">
                  <c:v>-77.142956813000552</c:v>
                </c:pt>
                <c:pt idx="579">
                  <c:v>-76.78706537292264</c:v>
                </c:pt>
                <c:pt idx="580">
                  <c:v>-76.971395250901281</c:v>
                </c:pt>
                <c:pt idx="581">
                  <c:v>-78.293357833803455</c:v>
                </c:pt>
                <c:pt idx="582">
                  <c:v>-77.562073384762641</c:v>
                </c:pt>
                <c:pt idx="583">
                  <c:v>-78.928421709751802</c:v>
                </c:pt>
                <c:pt idx="584">
                  <c:v>-78.748105637018483</c:v>
                </c:pt>
                <c:pt idx="585">
                  <c:v>-78.711178222051814</c:v>
                </c:pt>
                <c:pt idx="586">
                  <c:v>-79.440931959979736</c:v>
                </c:pt>
                <c:pt idx="587">
                  <c:v>-79.359538444409452</c:v>
                </c:pt>
                <c:pt idx="588">
                  <c:v>-78.879525235499102</c:v>
                </c:pt>
                <c:pt idx="589">
                  <c:v>-79.501065888484774</c:v>
                </c:pt>
                <c:pt idx="590">
                  <c:v>-79.551442210964296</c:v>
                </c:pt>
                <c:pt idx="591">
                  <c:v>-81.001908485788903</c:v>
                </c:pt>
                <c:pt idx="592">
                  <c:v>-79.995420688836475</c:v>
                </c:pt>
                <c:pt idx="593">
                  <c:v>-80.561572073096002</c:v>
                </c:pt>
                <c:pt idx="594">
                  <c:v>-81.970460012837776</c:v>
                </c:pt>
                <c:pt idx="595">
                  <c:v>-82.799540602386998</c:v>
                </c:pt>
                <c:pt idx="596">
                  <c:v>-82.523263850709355</c:v>
                </c:pt>
                <c:pt idx="597">
                  <c:v>-81.532631529197431</c:v>
                </c:pt>
                <c:pt idx="598">
                  <c:v>-80.086787983875766</c:v>
                </c:pt>
                <c:pt idx="599">
                  <c:v>-79.999503245204437</c:v>
                </c:pt>
                <c:pt idx="600">
                  <c:v>-80.124346907768199</c:v>
                </c:pt>
                <c:pt idx="601">
                  <c:v>-80.797001772860852</c:v>
                </c:pt>
                <c:pt idx="602">
                  <c:v>-79.564591789430295</c:v>
                </c:pt>
                <c:pt idx="603">
                  <c:v>-80.685784390158233</c:v>
                </c:pt>
                <c:pt idx="604">
                  <c:v>-78.771010266233162</c:v>
                </c:pt>
                <c:pt idx="605">
                  <c:v>-80.322080608508685</c:v>
                </c:pt>
                <c:pt idx="606">
                  <c:v>-79.324514161092878</c:v>
                </c:pt>
                <c:pt idx="607">
                  <c:v>-80.216142614186936</c:v>
                </c:pt>
                <c:pt idx="608">
                  <c:v>-79.306957557199325</c:v>
                </c:pt>
                <c:pt idx="609">
                  <c:v>-78.973006266882038</c:v>
                </c:pt>
                <c:pt idx="610">
                  <c:v>-78.620760616016867</c:v>
                </c:pt>
                <c:pt idx="611">
                  <c:v>-79.390896060474489</c:v>
                </c:pt>
                <c:pt idx="612">
                  <c:v>-79.047344398656605</c:v>
                </c:pt>
                <c:pt idx="613">
                  <c:v>-80.099513743449819</c:v>
                </c:pt>
                <c:pt idx="614">
                  <c:v>-79.595906383761388</c:v>
                </c:pt>
                <c:pt idx="615">
                  <c:v>-78.894270094549398</c:v>
                </c:pt>
                <c:pt idx="616">
                  <c:v>-79.658600654484715</c:v>
                </c:pt>
                <c:pt idx="617">
                  <c:v>-79.289139918658805</c:v>
                </c:pt>
                <c:pt idx="618">
                  <c:v>-81.828344740827617</c:v>
                </c:pt>
                <c:pt idx="619">
                  <c:v>-82.638161540576917</c:v>
                </c:pt>
                <c:pt idx="620">
                  <c:v>-81.568432987138351</c:v>
                </c:pt>
                <c:pt idx="621">
                  <c:v>-79.56341019921193</c:v>
                </c:pt>
                <c:pt idx="622">
                  <c:v>-79.878925664248911</c:v>
                </c:pt>
                <c:pt idx="623">
                  <c:v>-79.7389300390779</c:v>
                </c:pt>
                <c:pt idx="624">
                  <c:v>-79.270314291755241</c:v>
                </c:pt>
                <c:pt idx="625">
                  <c:v>-78.770615232825691</c:v>
                </c:pt>
                <c:pt idx="626">
                  <c:v>-80.766984792397523</c:v>
                </c:pt>
                <c:pt idx="627">
                  <c:v>-82.129848714158186</c:v>
                </c:pt>
                <c:pt idx="628">
                  <c:v>-82.534119431114391</c:v>
                </c:pt>
                <c:pt idx="629">
                  <c:v>-80.82799597776193</c:v>
                </c:pt>
                <c:pt idx="630">
                  <c:v>-81.565797350363738</c:v>
                </c:pt>
                <c:pt idx="631">
                  <c:v>-81.366449754018788</c:v>
                </c:pt>
                <c:pt idx="632">
                  <c:v>-81.707258921288926</c:v>
                </c:pt>
                <c:pt idx="633">
                  <c:v>-80.527685368886125</c:v>
                </c:pt>
                <c:pt idx="634">
                  <c:v>-80.973928138956609</c:v>
                </c:pt>
                <c:pt idx="635">
                  <c:v>-80.822226798616754</c:v>
                </c:pt>
                <c:pt idx="636">
                  <c:v>-81.248530247740945</c:v>
                </c:pt>
                <c:pt idx="637">
                  <c:v>-81.465188959670968</c:v>
                </c:pt>
                <c:pt idx="638">
                  <c:v>-82.325907698848312</c:v>
                </c:pt>
                <c:pt idx="639">
                  <c:v>-83.328124991734413</c:v>
                </c:pt>
                <c:pt idx="640">
                  <c:v>-83.033069078493668</c:v>
                </c:pt>
                <c:pt idx="641">
                  <c:v>-87.261601857885779</c:v>
                </c:pt>
                <c:pt idx="642">
                  <c:v>-85.006973044023837</c:v>
                </c:pt>
                <c:pt idx="643">
                  <c:v>-87.954697308987292</c:v>
                </c:pt>
                <c:pt idx="644">
                  <c:v>-84.805189883135625</c:v>
                </c:pt>
                <c:pt idx="645">
                  <c:v>-84.715165686459784</c:v>
                </c:pt>
                <c:pt idx="646">
                  <c:v>-87.085622166405813</c:v>
                </c:pt>
                <c:pt idx="647">
                  <c:v>-87.001570641974794</c:v>
                </c:pt>
                <c:pt idx="648">
                  <c:v>-85.579327182319417</c:v>
                </c:pt>
                <c:pt idx="649">
                  <c:v>-84.869250015926042</c:v>
                </c:pt>
                <c:pt idx="650">
                  <c:v>-86.117868340263541</c:v>
                </c:pt>
                <c:pt idx="651">
                  <c:v>-83.254267641322485</c:v>
                </c:pt>
                <c:pt idx="652">
                  <c:v>-83.06115787470408</c:v>
                </c:pt>
                <c:pt idx="653">
                  <c:v>-81.554954876334904</c:v>
                </c:pt>
                <c:pt idx="654">
                  <c:v>-83.722148455262129</c:v>
                </c:pt>
                <c:pt idx="655">
                  <c:v>-81.503529582329634</c:v>
                </c:pt>
                <c:pt idx="656">
                  <c:v>-80.583607248582382</c:v>
                </c:pt>
                <c:pt idx="657">
                  <c:v>-80.76773446683751</c:v>
                </c:pt>
                <c:pt idx="658">
                  <c:v>-80.669704289644869</c:v>
                </c:pt>
                <c:pt idx="659">
                  <c:v>-81.744059743068618</c:v>
                </c:pt>
                <c:pt idx="660">
                  <c:v>-79.871921779617381</c:v>
                </c:pt>
                <c:pt idx="661">
                  <c:v>-80.828317908247755</c:v>
                </c:pt>
                <c:pt idx="662">
                  <c:v>-81.156192920873238</c:v>
                </c:pt>
                <c:pt idx="663">
                  <c:v>-80.565375963226415</c:v>
                </c:pt>
                <c:pt idx="664">
                  <c:v>-81.158586713275014</c:v>
                </c:pt>
                <c:pt idx="665">
                  <c:v>-80.77342376534969</c:v>
                </c:pt>
                <c:pt idx="666">
                  <c:v>-81.526813388280928</c:v>
                </c:pt>
                <c:pt idx="667">
                  <c:v>-82.315093285690494</c:v>
                </c:pt>
                <c:pt idx="668">
                  <c:v>-81.531671703108174</c:v>
                </c:pt>
                <c:pt idx="669">
                  <c:v>-84.143140403601393</c:v>
                </c:pt>
                <c:pt idx="670">
                  <c:v>-83.484550690094608</c:v>
                </c:pt>
                <c:pt idx="671">
                  <c:v>-88.332722543617507</c:v>
                </c:pt>
                <c:pt idx="672">
                  <c:v>-87.243961701385828</c:v>
                </c:pt>
                <c:pt idx="673">
                  <c:v>-91.421080933007616</c:v>
                </c:pt>
                <c:pt idx="674">
                  <c:v>-91.074941133072699</c:v>
                </c:pt>
                <c:pt idx="675">
                  <c:v>-87.395256088010285</c:v>
                </c:pt>
                <c:pt idx="676">
                  <c:v>-85.767984153527067</c:v>
                </c:pt>
                <c:pt idx="677">
                  <c:v>-83.500463075043612</c:v>
                </c:pt>
                <c:pt idx="678">
                  <c:v>-82.774310725036216</c:v>
                </c:pt>
                <c:pt idx="679">
                  <c:v>-85.005509818491163</c:v>
                </c:pt>
                <c:pt idx="680">
                  <c:v>-89.043802913446143</c:v>
                </c:pt>
                <c:pt idx="681">
                  <c:v>-84.959739931908331</c:v>
                </c:pt>
                <c:pt idx="682">
                  <c:v>-84.395325988847816</c:v>
                </c:pt>
                <c:pt idx="683">
                  <c:v>-84.612430635057109</c:v>
                </c:pt>
                <c:pt idx="684">
                  <c:v>-86.050229064491759</c:v>
                </c:pt>
                <c:pt idx="685">
                  <c:v>-85.095443876251124</c:v>
                </c:pt>
                <c:pt idx="686">
                  <c:v>-85.071913287023861</c:v>
                </c:pt>
                <c:pt idx="687">
                  <c:v>-84.581714773570013</c:v>
                </c:pt>
                <c:pt idx="688">
                  <c:v>-85.12320928777028</c:v>
                </c:pt>
                <c:pt idx="689">
                  <c:v>-88.058017627781027</c:v>
                </c:pt>
                <c:pt idx="690">
                  <c:v>-89.347830810180568</c:v>
                </c:pt>
                <c:pt idx="691">
                  <c:v>-88.357553450376301</c:v>
                </c:pt>
                <c:pt idx="692">
                  <c:v>-85.862468057473436</c:v>
                </c:pt>
                <c:pt idx="693">
                  <c:v>-85.940960406752808</c:v>
                </c:pt>
                <c:pt idx="694">
                  <c:v>-85.790072659317758</c:v>
                </c:pt>
                <c:pt idx="695">
                  <c:v>-84.952823414344408</c:v>
                </c:pt>
                <c:pt idx="696">
                  <c:v>-85.711219883705496</c:v>
                </c:pt>
                <c:pt idx="697">
                  <c:v>-85.606642504359641</c:v>
                </c:pt>
                <c:pt idx="698">
                  <c:v>-85.670680435814546</c:v>
                </c:pt>
                <c:pt idx="699">
                  <c:v>-84.115908798472503</c:v>
                </c:pt>
                <c:pt idx="700">
                  <c:v>-85.301812860467066</c:v>
                </c:pt>
                <c:pt idx="701">
                  <c:v>-84.624315452668412</c:v>
                </c:pt>
                <c:pt idx="702">
                  <c:v>-87.325263098872966</c:v>
                </c:pt>
                <c:pt idx="703">
                  <c:v>-86.616377879136621</c:v>
                </c:pt>
                <c:pt idx="704">
                  <c:v>-86.724011089442087</c:v>
                </c:pt>
                <c:pt idx="705">
                  <c:v>-85.836778481560401</c:v>
                </c:pt>
                <c:pt idx="706">
                  <c:v>-85.238113048120113</c:v>
                </c:pt>
                <c:pt idx="707">
                  <c:v>-86.044799646170333</c:v>
                </c:pt>
                <c:pt idx="708">
                  <c:v>-85.879749477378382</c:v>
                </c:pt>
                <c:pt idx="709">
                  <c:v>-84.314538132712954</c:v>
                </c:pt>
                <c:pt idx="710">
                  <c:v>-83.603935713588044</c:v>
                </c:pt>
                <c:pt idx="711">
                  <c:v>-84.770325681135063</c:v>
                </c:pt>
                <c:pt idx="712">
                  <c:v>-85.828497142655891</c:v>
                </c:pt>
                <c:pt idx="713">
                  <c:v>-86.540888322907364</c:v>
                </c:pt>
                <c:pt idx="714">
                  <c:v>-84.47167256509033</c:v>
                </c:pt>
                <c:pt idx="715">
                  <c:v>-84.066188391598246</c:v>
                </c:pt>
                <c:pt idx="716">
                  <c:v>-85.47866922587113</c:v>
                </c:pt>
                <c:pt idx="717">
                  <c:v>-85.559123378108296</c:v>
                </c:pt>
                <c:pt idx="718">
                  <c:v>-85.26425844835147</c:v>
                </c:pt>
                <c:pt idx="719">
                  <c:v>-83.097005216357516</c:v>
                </c:pt>
                <c:pt idx="720">
                  <c:v>-83.476729839907691</c:v>
                </c:pt>
                <c:pt idx="721">
                  <c:v>-83.382381511718506</c:v>
                </c:pt>
                <c:pt idx="722">
                  <c:v>-82.737887720804565</c:v>
                </c:pt>
                <c:pt idx="723">
                  <c:v>-82.975653903270285</c:v>
                </c:pt>
                <c:pt idx="724">
                  <c:v>-83.483902608587215</c:v>
                </c:pt>
                <c:pt idx="725">
                  <c:v>-82.301808277760614</c:v>
                </c:pt>
                <c:pt idx="726">
                  <c:v>-83.096266824148728</c:v>
                </c:pt>
                <c:pt idx="727">
                  <c:v>-83.31350184638498</c:v>
                </c:pt>
                <c:pt idx="728">
                  <c:v>-83.647745660861005</c:v>
                </c:pt>
                <c:pt idx="729">
                  <c:v>-83.644372370352627</c:v>
                </c:pt>
                <c:pt idx="730">
                  <c:v>-85.613023432230506</c:v>
                </c:pt>
                <c:pt idx="731">
                  <c:v>-84.290221787828926</c:v>
                </c:pt>
                <c:pt idx="732">
                  <c:v>-84.762354581381899</c:v>
                </c:pt>
                <c:pt idx="733">
                  <c:v>-85.008623014751123</c:v>
                </c:pt>
                <c:pt idx="734">
                  <c:v>-85.208711432457307</c:v>
                </c:pt>
                <c:pt idx="735">
                  <c:v>-83.873783074989603</c:v>
                </c:pt>
                <c:pt idx="736">
                  <c:v>-85.408264942619283</c:v>
                </c:pt>
                <c:pt idx="737">
                  <c:v>-86.217030110437193</c:v>
                </c:pt>
                <c:pt idx="738">
                  <c:v>-87.162966153564071</c:v>
                </c:pt>
                <c:pt idx="739">
                  <c:v>-88.105106956719197</c:v>
                </c:pt>
                <c:pt idx="740">
                  <c:v>-88.111717205966642</c:v>
                </c:pt>
                <c:pt idx="741">
                  <c:v>-87.051592478131269</c:v>
                </c:pt>
                <c:pt idx="742">
                  <c:v>-85.175701930912624</c:v>
                </c:pt>
                <c:pt idx="743">
                  <c:v>-85.029941755887464</c:v>
                </c:pt>
                <c:pt idx="744">
                  <c:v>-85.38163235730778</c:v>
                </c:pt>
                <c:pt idx="745">
                  <c:v>-86.154155718093705</c:v>
                </c:pt>
                <c:pt idx="746">
                  <c:v>-85.296077989265484</c:v>
                </c:pt>
                <c:pt idx="747">
                  <c:v>-86.790306883215067</c:v>
                </c:pt>
                <c:pt idx="748">
                  <c:v>-86.475101948360162</c:v>
                </c:pt>
                <c:pt idx="749">
                  <c:v>-87.347913755773632</c:v>
                </c:pt>
                <c:pt idx="750">
                  <c:v>-87.808927899300102</c:v>
                </c:pt>
                <c:pt idx="751">
                  <c:v>-87.028464730607936</c:v>
                </c:pt>
                <c:pt idx="752">
                  <c:v>-86.877416899296492</c:v>
                </c:pt>
                <c:pt idx="753">
                  <c:v>-90.603279869135804</c:v>
                </c:pt>
                <c:pt idx="754">
                  <c:v>-87.835450562275128</c:v>
                </c:pt>
                <c:pt idx="755">
                  <c:v>-88.238357357759782</c:v>
                </c:pt>
                <c:pt idx="756">
                  <c:v>-87.418031483461988</c:v>
                </c:pt>
                <c:pt idx="757">
                  <c:v>-88.548925069384694</c:v>
                </c:pt>
                <c:pt idx="758">
                  <c:v>-87.706704665896794</c:v>
                </c:pt>
                <c:pt idx="759">
                  <c:v>-87.264877582341541</c:v>
                </c:pt>
                <c:pt idx="760">
                  <c:v>-85.79993542873666</c:v>
                </c:pt>
                <c:pt idx="761">
                  <c:v>-87.971488382757656</c:v>
                </c:pt>
                <c:pt idx="762">
                  <c:v>-87.153463566277509</c:v>
                </c:pt>
                <c:pt idx="763">
                  <c:v>-88.238862168128534</c:v>
                </c:pt>
                <c:pt idx="764">
                  <c:v>-86.666373380507679</c:v>
                </c:pt>
                <c:pt idx="765">
                  <c:v>-86.042436720101662</c:v>
                </c:pt>
                <c:pt idx="766">
                  <c:v>-84.147775783718998</c:v>
                </c:pt>
                <c:pt idx="767">
                  <c:v>-84.814161045649101</c:v>
                </c:pt>
                <c:pt idx="768">
                  <c:v>-86.118205485188696</c:v>
                </c:pt>
                <c:pt idx="769">
                  <c:v>-87.187607891579034</c:v>
                </c:pt>
                <c:pt idx="770">
                  <c:v>-87.60349775322149</c:v>
                </c:pt>
                <c:pt idx="771">
                  <c:v>-87.305364945976237</c:v>
                </c:pt>
                <c:pt idx="772">
                  <c:v>-87.421234906870353</c:v>
                </c:pt>
                <c:pt idx="773">
                  <c:v>-87.292024794429153</c:v>
                </c:pt>
                <c:pt idx="774">
                  <c:v>-86.415884874716966</c:v>
                </c:pt>
                <c:pt idx="775">
                  <c:v>-87.958337153736551</c:v>
                </c:pt>
                <c:pt idx="776">
                  <c:v>-90.26752497397996</c:v>
                </c:pt>
                <c:pt idx="777">
                  <c:v>-88.351694023654986</c:v>
                </c:pt>
                <c:pt idx="778">
                  <c:v>-91.013863929556848</c:v>
                </c:pt>
                <c:pt idx="779">
                  <c:v>-88.834875338424141</c:v>
                </c:pt>
                <c:pt idx="780">
                  <c:v>-87.171031344120593</c:v>
                </c:pt>
                <c:pt idx="781">
                  <c:v>-88.052351535549974</c:v>
                </c:pt>
                <c:pt idx="782">
                  <c:v>-89.245281896346626</c:v>
                </c:pt>
                <c:pt idx="783">
                  <c:v>-93.456439080820019</c:v>
                </c:pt>
                <c:pt idx="784">
                  <c:v>-89.756442522213291</c:v>
                </c:pt>
                <c:pt idx="785">
                  <c:v>-90.174033594498056</c:v>
                </c:pt>
                <c:pt idx="786">
                  <c:v>-88.661979340822427</c:v>
                </c:pt>
                <c:pt idx="787">
                  <c:v>-89.560817844629867</c:v>
                </c:pt>
                <c:pt idx="788">
                  <c:v>-93.015952804574852</c:v>
                </c:pt>
                <c:pt idx="789">
                  <c:v>-95.043483429345343</c:v>
                </c:pt>
                <c:pt idx="790">
                  <c:v>-88.295611277017741</c:v>
                </c:pt>
                <c:pt idx="791">
                  <c:v>-87.543365961466407</c:v>
                </c:pt>
                <c:pt idx="792">
                  <c:v>-88.181433812310075</c:v>
                </c:pt>
                <c:pt idx="793">
                  <c:v>-89.336556829803527</c:v>
                </c:pt>
                <c:pt idx="794">
                  <c:v>-91.254562594464915</c:v>
                </c:pt>
                <c:pt idx="795">
                  <c:v>-88.149853014056944</c:v>
                </c:pt>
                <c:pt idx="796">
                  <c:v>-89.324623196864962</c:v>
                </c:pt>
                <c:pt idx="797">
                  <c:v>-88.584296735877786</c:v>
                </c:pt>
                <c:pt idx="798">
                  <c:v>-89.707301840343092</c:v>
                </c:pt>
                <c:pt idx="799">
                  <c:v>-86.686788538700597</c:v>
                </c:pt>
                <c:pt idx="800">
                  <c:v>-89.356538154911476</c:v>
                </c:pt>
                <c:pt idx="801">
                  <c:v>-91.2137706203427</c:v>
                </c:pt>
                <c:pt idx="802">
                  <c:v>-89.618841530100369</c:v>
                </c:pt>
                <c:pt idx="803">
                  <c:v>-90.934834981558822</c:v>
                </c:pt>
                <c:pt idx="804">
                  <c:v>-89.116513660231547</c:v>
                </c:pt>
                <c:pt idx="805">
                  <c:v>-89.641672196701279</c:v>
                </c:pt>
                <c:pt idx="806">
                  <c:v>-95.306134742937104</c:v>
                </c:pt>
                <c:pt idx="807">
                  <c:v>-89.79231302433675</c:v>
                </c:pt>
                <c:pt idx="808">
                  <c:v>-87.668394587146679</c:v>
                </c:pt>
                <c:pt idx="809">
                  <c:v>-88.212958150004795</c:v>
                </c:pt>
                <c:pt idx="810">
                  <c:v>-88.129421265673244</c:v>
                </c:pt>
                <c:pt idx="811">
                  <c:v>-87.436715278368254</c:v>
                </c:pt>
                <c:pt idx="812">
                  <c:v>-87.241789585637122</c:v>
                </c:pt>
                <c:pt idx="813">
                  <c:v>-85.646929275320502</c:v>
                </c:pt>
                <c:pt idx="814">
                  <c:v>-86.641588811458533</c:v>
                </c:pt>
                <c:pt idx="815">
                  <c:v>-86.181438908658237</c:v>
                </c:pt>
                <c:pt idx="816">
                  <c:v>-86.461997017332834</c:v>
                </c:pt>
                <c:pt idx="817">
                  <c:v>-89.635706357307185</c:v>
                </c:pt>
                <c:pt idx="818">
                  <c:v>-89.748232229301834</c:v>
                </c:pt>
                <c:pt idx="819">
                  <c:v>-88.463117553126523</c:v>
                </c:pt>
                <c:pt idx="820">
                  <c:v>-87.190077252131829</c:v>
                </c:pt>
                <c:pt idx="821">
                  <c:v>-87.389577703703495</c:v>
                </c:pt>
                <c:pt idx="822">
                  <c:v>-86.331947577961003</c:v>
                </c:pt>
                <c:pt idx="823">
                  <c:v>-86.689318481747904</c:v>
                </c:pt>
                <c:pt idx="824">
                  <c:v>-87.822987130014496</c:v>
                </c:pt>
                <c:pt idx="825">
                  <c:v>-87.827365007916853</c:v>
                </c:pt>
                <c:pt idx="826">
                  <c:v>-93.4139968683549</c:v>
                </c:pt>
                <c:pt idx="827">
                  <c:v>-86.483717809479259</c:v>
                </c:pt>
                <c:pt idx="828">
                  <c:v>-86.211587554354125</c:v>
                </c:pt>
                <c:pt idx="829">
                  <c:v>-87.493881753193762</c:v>
                </c:pt>
                <c:pt idx="830">
                  <c:v>-87.315242083420443</c:v>
                </c:pt>
                <c:pt idx="831">
                  <c:v>-86.926306075598973</c:v>
                </c:pt>
                <c:pt idx="832">
                  <c:v>-85.853550441464961</c:v>
                </c:pt>
                <c:pt idx="833">
                  <c:v>-86.087912051645361</c:v>
                </c:pt>
                <c:pt idx="834">
                  <c:v>-85.668941557925081</c:v>
                </c:pt>
                <c:pt idx="835">
                  <c:v>-86.175849955791648</c:v>
                </c:pt>
                <c:pt idx="836">
                  <c:v>-86.861981033647211</c:v>
                </c:pt>
                <c:pt idx="837">
                  <c:v>-86.849145386947754</c:v>
                </c:pt>
                <c:pt idx="838">
                  <c:v>-87.938703513522711</c:v>
                </c:pt>
                <c:pt idx="839">
                  <c:v>-98.26817666699759</c:v>
                </c:pt>
                <c:pt idx="840">
                  <c:v>-90.066458698471635</c:v>
                </c:pt>
                <c:pt idx="841">
                  <c:v>-95.189988811705518</c:v>
                </c:pt>
                <c:pt idx="842">
                  <c:v>-89.332450524656466</c:v>
                </c:pt>
                <c:pt idx="843">
                  <c:v>-87.621864271917872</c:v>
                </c:pt>
                <c:pt idx="844">
                  <c:v>-89.752973459398419</c:v>
                </c:pt>
                <c:pt idx="845">
                  <c:v>-86.691124146930918</c:v>
                </c:pt>
                <c:pt idx="846">
                  <c:v>-87.79824785504394</c:v>
                </c:pt>
                <c:pt idx="847">
                  <c:v>-87.489793554936924</c:v>
                </c:pt>
                <c:pt idx="848">
                  <c:v>-90.265715853285172</c:v>
                </c:pt>
                <c:pt idx="849">
                  <c:v>-89.619743610464297</c:v>
                </c:pt>
                <c:pt idx="850">
                  <c:v>-86.591719674086249</c:v>
                </c:pt>
                <c:pt idx="851">
                  <c:v>-86.908462188729288</c:v>
                </c:pt>
                <c:pt idx="852">
                  <c:v>-88.697426087547655</c:v>
                </c:pt>
                <c:pt idx="853">
                  <c:v>-85.426355979935948</c:v>
                </c:pt>
                <c:pt idx="854">
                  <c:v>-86.839610042294893</c:v>
                </c:pt>
                <c:pt idx="855">
                  <c:v>-88.150000229019241</c:v>
                </c:pt>
                <c:pt idx="856">
                  <c:v>-96.894217228996865</c:v>
                </c:pt>
                <c:pt idx="857">
                  <c:v>-87.748682161135804</c:v>
                </c:pt>
                <c:pt idx="858">
                  <c:v>-87.578787335807078</c:v>
                </c:pt>
                <c:pt idx="859">
                  <c:v>-87.155919557347971</c:v>
                </c:pt>
                <c:pt idx="860">
                  <c:v>-87.669529048331214</c:v>
                </c:pt>
                <c:pt idx="861">
                  <c:v>-86.921148959467359</c:v>
                </c:pt>
                <c:pt idx="862">
                  <c:v>-86.402764880752358</c:v>
                </c:pt>
                <c:pt idx="863">
                  <c:v>-89.878631336608464</c:v>
                </c:pt>
                <c:pt idx="864">
                  <c:v>-86.5200630953548</c:v>
                </c:pt>
                <c:pt idx="865">
                  <c:v>-90.730274518337737</c:v>
                </c:pt>
                <c:pt idx="866">
                  <c:v>-89.912850950836344</c:v>
                </c:pt>
                <c:pt idx="867">
                  <c:v>-88.361029530729184</c:v>
                </c:pt>
                <c:pt idx="868">
                  <c:v>-90.520375366540847</c:v>
                </c:pt>
                <c:pt idx="869">
                  <c:v>-88.376034303496994</c:v>
                </c:pt>
                <c:pt idx="870">
                  <c:v>-91.19388393555397</c:v>
                </c:pt>
                <c:pt idx="871">
                  <c:v>-87.326962329085006</c:v>
                </c:pt>
                <c:pt idx="872">
                  <c:v>-90.980939471850633</c:v>
                </c:pt>
                <c:pt idx="873">
                  <c:v>-90.294452288819429</c:v>
                </c:pt>
                <c:pt idx="874">
                  <c:v>-93.185723728300601</c:v>
                </c:pt>
                <c:pt idx="875">
                  <c:v>-90.391075958178575</c:v>
                </c:pt>
                <c:pt idx="876">
                  <c:v>-88.906787216107588</c:v>
                </c:pt>
                <c:pt idx="877">
                  <c:v>-91.065587210552422</c:v>
                </c:pt>
                <c:pt idx="878">
                  <c:v>-89.353433854889033</c:v>
                </c:pt>
                <c:pt idx="879">
                  <c:v>-92.715384648244196</c:v>
                </c:pt>
                <c:pt idx="880">
                  <c:v>-88.765955235950486</c:v>
                </c:pt>
                <c:pt idx="881">
                  <c:v>-91.217566902238616</c:v>
                </c:pt>
                <c:pt idx="882">
                  <c:v>-89.300608831795458</c:v>
                </c:pt>
                <c:pt idx="883">
                  <c:v>-93.146990270646114</c:v>
                </c:pt>
                <c:pt idx="884">
                  <c:v>-91.654736153316492</c:v>
                </c:pt>
                <c:pt idx="885">
                  <c:v>-90.933447250170275</c:v>
                </c:pt>
                <c:pt idx="886">
                  <c:v>-92.985747080712898</c:v>
                </c:pt>
                <c:pt idx="887">
                  <c:v>-91.873088179002309</c:v>
                </c:pt>
                <c:pt idx="888">
                  <c:v>-92.768093487866366</c:v>
                </c:pt>
                <c:pt idx="889">
                  <c:v>-92.610638435441615</c:v>
                </c:pt>
                <c:pt idx="890">
                  <c:v>-89.632116118376302</c:v>
                </c:pt>
                <c:pt idx="891">
                  <c:v>-89.139406379301448</c:v>
                </c:pt>
                <c:pt idx="892">
                  <c:v>-88.631019778903507</c:v>
                </c:pt>
                <c:pt idx="893">
                  <c:v>-88.652300130577515</c:v>
                </c:pt>
                <c:pt idx="894">
                  <c:v>-91.420085779461076</c:v>
                </c:pt>
                <c:pt idx="895">
                  <c:v>-91.109836526641487</c:v>
                </c:pt>
                <c:pt idx="896">
                  <c:v>-89.160817830738026</c:v>
                </c:pt>
                <c:pt idx="897">
                  <c:v>-89.567447032298475</c:v>
                </c:pt>
                <c:pt idx="898">
                  <c:v>-91.027807321212237</c:v>
                </c:pt>
                <c:pt idx="899">
                  <c:v>-89.439921386010923</c:v>
                </c:pt>
                <c:pt idx="900">
                  <c:v>-92.193034405431263</c:v>
                </c:pt>
                <c:pt idx="901">
                  <c:v>-88.27009084740061</c:v>
                </c:pt>
                <c:pt idx="902">
                  <c:v>-90.123240949964639</c:v>
                </c:pt>
                <c:pt idx="903">
                  <c:v>-90.994251734664914</c:v>
                </c:pt>
                <c:pt idx="904">
                  <c:v>-91.982977204490595</c:v>
                </c:pt>
                <c:pt idx="905">
                  <c:v>-91.670973987550525</c:v>
                </c:pt>
                <c:pt idx="906">
                  <c:v>-93.681396074973577</c:v>
                </c:pt>
                <c:pt idx="907">
                  <c:v>-95.952301524778761</c:v>
                </c:pt>
                <c:pt idx="908">
                  <c:v>-91.565108816676855</c:v>
                </c:pt>
                <c:pt idx="909">
                  <c:v>-95.528541961048887</c:v>
                </c:pt>
                <c:pt idx="910">
                  <c:v>-90.898665652905237</c:v>
                </c:pt>
                <c:pt idx="911">
                  <c:v>-91.517928316312805</c:v>
                </c:pt>
                <c:pt idx="912">
                  <c:v>-92.150363447231953</c:v>
                </c:pt>
                <c:pt idx="913">
                  <c:v>-92.317716163392618</c:v>
                </c:pt>
                <c:pt idx="914">
                  <c:v>-91.950877212626011</c:v>
                </c:pt>
                <c:pt idx="915">
                  <c:v>-96.407156676453141</c:v>
                </c:pt>
                <c:pt idx="916">
                  <c:v>-98.766014117644048</c:v>
                </c:pt>
                <c:pt idx="917">
                  <c:v>-94.517718684201853</c:v>
                </c:pt>
                <c:pt idx="918">
                  <c:v>-94.650325506056731</c:v>
                </c:pt>
                <c:pt idx="919">
                  <c:v>-96.731088835992097</c:v>
                </c:pt>
                <c:pt idx="920">
                  <c:v>-95.541210513130693</c:v>
                </c:pt>
                <c:pt idx="921">
                  <c:v>-99.743901987598576</c:v>
                </c:pt>
                <c:pt idx="922">
                  <c:v>-93.317991248406059</c:v>
                </c:pt>
                <c:pt idx="923">
                  <c:v>-97.968423481245253</c:v>
                </c:pt>
                <c:pt idx="924">
                  <c:v>-93.076831960071772</c:v>
                </c:pt>
                <c:pt idx="925">
                  <c:v>-98.551670290205905</c:v>
                </c:pt>
                <c:pt idx="926">
                  <c:v>-93.185370523197236</c:v>
                </c:pt>
                <c:pt idx="927">
                  <c:v>-100.38798637468452</c:v>
                </c:pt>
                <c:pt idx="928">
                  <c:v>-99.522122536893903</c:v>
                </c:pt>
                <c:pt idx="929">
                  <c:v>-99.495788738091932</c:v>
                </c:pt>
                <c:pt idx="930">
                  <c:v>-95.299537170530328</c:v>
                </c:pt>
                <c:pt idx="931">
                  <c:v>-99.800716604346434</c:v>
                </c:pt>
                <c:pt idx="932">
                  <c:v>-95.183258350059575</c:v>
                </c:pt>
                <c:pt idx="933">
                  <c:v>-106.38215654282952</c:v>
                </c:pt>
                <c:pt idx="934">
                  <c:v>-94.266429653963058</c:v>
                </c:pt>
                <c:pt idx="935">
                  <c:v>-99.039514416386268</c:v>
                </c:pt>
                <c:pt idx="936">
                  <c:v>-96.103385693828386</c:v>
                </c:pt>
                <c:pt idx="937">
                  <c:v>-97.792755638841982</c:v>
                </c:pt>
                <c:pt idx="938">
                  <c:v>-96.579525389187665</c:v>
                </c:pt>
                <c:pt idx="939">
                  <c:v>-95.883360740172634</c:v>
                </c:pt>
                <c:pt idx="940">
                  <c:v>-94.458956842816747</c:v>
                </c:pt>
                <c:pt idx="941">
                  <c:v>-102.81648102095467</c:v>
                </c:pt>
                <c:pt idx="942">
                  <c:v>-94.423983479647049</c:v>
                </c:pt>
                <c:pt idx="943">
                  <c:v>-95.642933640105383</c:v>
                </c:pt>
                <c:pt idx="944">
                  <c:v>-94.468098507452709</c:v>
                </c:pt>
                <c:pt idx="945">
                  <c:v>-99.509369384150204</c:v>
                </c:pt>
                <c:pt idx="946">
                  <c:v>-96.411364595942075</c:v>
                </c:pt>
                <c:pt idx="947">
                  <c:v>-96.829657042673475</c:v>
                </c:pt>
                <c:pt idx="948">
                  <c:v>-95.556943061732056</c:v>
                </c:pt>
                <c:pt idx="949">
                  <c:v>-101.34536640336734</c:v>
                </c:pt>
                <c:pt idx="950">
                  <c:v>-97.899112248921085</c:v>
                </c:pt>
                <c:pt idx="951">
                  <c:v>-96.232574909272444</c:v>
                </c:pt>
                <c:pt idx="952">
                  <c:v>-97.166643372907856</c:v>
                </c:pt>
                <c:pt idx="953">
                  <c:v>-99.004945248548211</c:v>
                </c:pt>
                <c:pt idx="954">
                  <c:v>-96.397370825691695</c:v>
                </c:pt>
                <c:pt idx="955">
                  <c:v>-97.095854208842354</c:v>
                </c:pt>
                <c:pt idx="956">
                  <c:v>-97.333343779217557</c:v>
                </c:pt>
                <c:pt idx="957">
                  <c:v>-95.470601178298267</c:v>
                </c:pt>
                <c:pt idx="958">
                  <c:v>-97.294940937997239</c:v>
                </c:pt>
                <c:pt idx="959">
                  <c:v>-97.886460447597642</c:v>
                </c:pt>
                <c:pt idx="960">
                  <c:v>-94.777532699853083</c:v>
                </c:pt>
                <c:pt idx="961">
                  <c:v>-99.022614608136109</c:v>
                </c:pt>
                <c:pt idx="962">
                  <c:v>-95.981387635073787</c:v>
                </c:pt>
                <c:pt idx="963">
                  <c:v>-98.177653209216487</c:v>
                </c:pt>
                <c:pt idx="964">
                  <c:v>-96.232110417534287</c:v>
                </c:pt>
                <c:pt idx="965">
                  <c:v>-96.205319407421513</c:v>
                </c:pt>
                <c:pt idx="966">
                  <c:v>-95.826929423911722</c:v>
                </c:pt>
                <c:pt idx="967">
                  <c:v>-96.667675474137667</c:v>
                </c:pt>
                <c:pt idx="968">
                  <c:v>-96.900416710135175</c:v>
                </c:pt>
                <c:pt idx="969">
                  <c:v>-96.547484217305538</c:v>
                </c:pt>
                <c:pt idx="970">
                  <c:v>-99.351065688626107</c:v>
                </c:pt>
                <c:pt idx="971">
                  <c:v>-95.51669418025034</c:v>
                </c:pt>
                <c:pt idx="972">
                  <c:v>-97.020957374253456</c:v>
                </c:pt>
                <c:pt idx="973">
                  <c:v>-95.849048461243086</c:v>
                </c:pt>
                <c:pt idx="974">
                  <c:v>-96.697001779479336</c:v>
                </c:pt>
                <c:pt idx="975">
                  <c:v>-96.562427153576209</c:v>
                </c:pt>
                <c:pt idx="976">
                  <c:v>-97.647406377920703</c:v>
                </c:pt>
                <c:pt idx="977">
                  <c:v>-95.115601682187133</c:v>
                </c:pt>
                <c:pt idx="978">
                  <c:v>-95.260472115405364</c:v>
                </c:pt>
                <c:pt idx="979">
                  <c:v>-94.581936832226972</c:v>
                </c:pt>
                <c:pt idx="980">
                  <c:v>-95.769320192438869</c:v>
                </c:pt>
                <c:pt idx="981">
                  <c:v>-96.663490118998709</c:v>
                </c:pt>
                <c:pt idx="982">
                  <c:v>-98.041263566218277</c:v>
                </c:pt>
                <c:pt idx="983">
                  <c:v>-98.019829896987488</c:v>
                </c:pt>
                <c:pt idx="984">
                  <c:v>-96.458739336143594</c:v>
                </c:pt>
                <c:pt idx="985">
                  <c:v>-96.430298386725752</c:v>
                </c:pt>
                <c:pt idx="986">
                  <c:v>-97.324064997493693</c:v>
                </c:pt>
                <c:pt idx="987">
                  <c:v>-96.23659543995069</c:v>
                </c:pt>
                <c:pt idx="988">
                  <c:v>-97.641491298293332</c:v>
                </c:pt>
                <c:pt idx="989">
                  <c:v>-97.309222834759197</c:v>
                </c:pt>
                <c:pt idx="990">
                  <c:v>-97.271268365400374</c:v>
                </c:pt>
                <c:pt idx="991">
                  <c:v>-96.025528142199491</c:v>
                </c:pt>
                <c:pt idx="992">
                  <c:v>-96.02966102680287</c:v>
                </c:pt>
                <c:pt idx="993">
                  <c:v>-96.862323301155044</c:v>
                </c:pt>
                <c:pt idx="994">
                  <c:v>-98.164174644474571</c:v>
                </c:pt>
                <c:pt idx="995">
                  <c:v>-96.865517150563676</c:v>
                </c:pt>
                <c:pt idx="996">
                  <c:v>-97.953971357173202</c:v>
                </c:pt>
                <c:pt idx="997">
                  <c:v>-95.856450748610797</c:v>
                </c:pt>
                <c:pt idx="998">
                  <c:v>-97.162373840794174</c:v>
                </c:pt>
                <c:pt idx="999">
                  <c:v>-96.831636696202452</c:v>
                </c:pt>
                <c:pt idx="1000">
                  <c:v>-97.691887547973067</c:v>
                </c:pt>
                <c:pt idx="1001">
                  <c:v>-96.140676782295259</c:v>
                </c:pt>
                <c:pt idx="1002">
                  <c:v>-98.291648541307055</c:v>
                </c:pt>
                <c:pt idx="1003">
                  <c:v>-98.164210792023994</c:v>
                </c:pt>
                <c:pt idx="1004">
                  <c:v>-97.035665900222526</c:v>
                </c:pt>
                <c:pt idx="1005">
                  <c:v>-96.54267645913788</c:v>
                </c:pt>
                <c:pt idx="1006">
                  <c:v>-97.518289747826287</c:v>
                </c:pt>
                <c:pt idx="1007">
                  <c:v>-96.074720654335579</c:v>
                </c:pt>
                <c:pt idx="1008">
                  <c:v>-96.78352165994005</c:v>
                </c:pt>
                <c:pt idx="1009">
                  <c:v>-96.719609458105083</c:v>
                </c:pt>
                <c:pt idx="1010">
                  <c:v>-98.55640509841966</c:v>
                </c:pt>
                <c:pt idx="1011">
                  <c:v>-97.769657728195853</c:v>
                </c:pt>
                <c:pt idx="1012">
                  <c:v>-97.644068508700897</c:v>
                </c:pt>
                <c:pt idx="1013">
                  <c:v>-97.340108625957157</c:v>
                </c:pt>
                <c:pt idx="1014">
                  <c:v>-98.524620013806967</c:v>
                </c:pt>
                <c:pt idx="1015">
                  <c:v>-97.933643096007501</c:v>
                </c:pt>
                <c:pt idx="1016">
                  <c:v>-97.309277188475662</c:v>
                </c:pt>
                <c:pt idx="1017">
                  <c:v>-97.353248050699079</c:v>
                </c:pt>
                <c:pt idx="1018">
                  <c:v>-97.794029597956495</c:v>
                </c:pt>
                <c:pt idx="1019">
                  <c:v>-96.713473430184507</c:v>
                </c:pt>
                <c:pt idx="1020">
                  <c:v>-97.682034601500987</c:v>
                </c:pt>
                <c:pt idx="1021">
                  <c:v>-97.756274300849384</c:v>
                </c:pt>
                <c:pt idx="1022">
                  <c:v>-98.747900505100375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A0-4A67-B28F-9F334549EECE}"/>
            </c:ext>
          </c:extLst>
        </c:ser>
        <c:ser>
          <c:idx val="2"/>
          <c:order val="2"/>
          <c:tx>
            <c:v>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69"/>
              <c:layout>
                <c:manualLayout>
                  <c:x val="-4.4672651473118788E-2"/>
                  <c:y val="5.5718092774071595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/>
                      <a:t>Hristo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74A-465F-9847-CB7A36A96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'[Spectrum.xlsx]Hristo - 35'!$M$2:$M$512</c:f>
              <c:numCache>
                <c:formatCode>General</c:formatCode>
                <c:ptCount val="511"/>
                <c:pt idx="0">
                  <c:v>43.066406000000001</c:v>
                </c:pt>
                <c:pt idx="1">
                  <c:v>86.132812000000001</c:v>
                </c:pt>
                <c:pt idx="2">
                  <c:v>129.199219</c:v>
                </c:pt>
                <c:pt idx="3">
                  <c:v>172.265625</c:v>
                </c:pt>
                <c:pt idx="4">
                  <c:v>215.332031</c:v>
                </c:pt>
                <c:pt idx="5">
                  <c:v>258.398438</c:v>
                </c:pt>
                <c:pt idx="6">
                  <c:v>301.46484400000003</c:v>
                </c:pt>
                <c:pt idx="7">
                  <c:v>344.53125</c:v>
                </c:pt>
                <c:pt idx="8">
                  <c:v>387.59765599999997</c:v>
                </c:pt>
                <c:pt idx="9">
                  <c:v>430.664062</c:v>
                </c:pt>
                <c:pt idx="10">
                  <c:v>473.73046900000003</c:v>
                </c:pt>
                <c:pt idx="11">
                  <c:v>516.796875</c:v>
                </c:pt>
                <c:pt idx="12">
                  <c:v>559.86328100000003</c:v>
                </c:pt>
                <c:pt idx="13">
                  <c:v>602.92968800000006</c:v>
                </c:pt>
                <c:pt idx="14">
                  <c:v>645.99609399999997</c:v>
                </c:pt>
                <c:pt idx="15">
                  <c:v>689.0625</c:v>
                </c:pt>
                <c:pt idx="16">
                  <c:v>732.12890600000003</c:v>
                </c:pt>
                <c:pt idx="17">
                  <c:v>775.19531199999994</c:v>
                </c:pt>
                <c:pt idx="18">
                  <c:v>818.26171899999997</c:v>
                </c:pt>
                <c:pt idx="19">
                  <c:v>861.328125</c:v>
                </c:pt>
                <c:pt idx="20">
                  <c:v>904.39453100000003</c:v>
                </c:pt>
                <c:pt idx="21">
                  <c:v>947.46093800000006</c:v>
                </c:pt>
                <c:pt idx="22">
                  <c:v>990.52734399999997</c:v>
                </c:pt>
                <c:pt idx="23">
                  <c:v>1033.59375</c:v>
                </c:pt>
                <c:pt idx="24">
                  <c:v>1076.6601559999999</c:v>
                </c:pt>
                <c:pt idx="25">
                  <c:v>1119.7265620000001</c:v>
                </c:pt>
                <c:pt idx="26">
                  <c:v>1162.7929690000001</c:v>
                </c:pt>
                <c:pt idx="27">
                  <c:v>1205.859375</c:v>
                </c:pt>
                <c:pt idx="28">
                  <c:v>1248.9257809999999</c:v>
                </c:pt>
                <c:pt idx="29">
                  <c:v>1291.9921879999999</c:v>
                </c:pt>
                <c:pt idx="30">
                  <c:v>1335.0585940000001</c:v>
                </c:pt>
                <c:pt idx="31">
                  <c:v>1378.125</c:v>
                </c:pt>
                <c:pt idx="32">
                  <c:v>1421.1914059999999</c:v>
                </c:pt>
                <c:pt idx="33">
                  <c:v>1464.2578120000001</c:v>
                </c:pt>
                <c:pt idx="34">
                  <c:v>1507.3242190000001</c:v>
                </c:pt>
                <c:pt idx="35">
                  <c:v>1550.390625</c:v>
                </c:pt>
                <c:pt idx="36">
                  <c:v>1593.4570309999999</c:v>
                </c:pt>
                <c:pt idx="37">
                  <c:v>1636.5234379999999</c:v>
                </c:pt>
                <c:pt idx="38">
                  <c:v>1679.5898440000001</c:v>
                </c:pt>
                <c:pt idx="39">
                  <c:v>1722.65625</c:v>
                </c:pt>
                <c:pt idx="40">
                  <c:v>1765.7226559999999</c:v>
                </c:pt>
                <c:pt idx="41">
                  <c:v>1808.7890620000001</c:v>
                </c:pt>
                <c:pt idx="42">
                  <c:v>1851.8554690000001</c:v>
                </c:pt>
                <c:pt idx="43">
                  <c:v>1894.921875</c:v>
                </c:pt>
                <c:pt idx="44">
                  <c:v>1937.9882809999999</c:v>
                </c:pt>
                <c:pt idx="45">
                  <c:v>1981.0546879999999</c:v>
                </c:pt>
                <c:pt idx="46">
                  <c:v>2024.1210940000001</c:v>
                </c:pt>
                <c:pt idx="47">
                  <c:v>2067.1875</c:v>
                </c:pt>
                <c:pt idx="48">
                  <c:v>2110.2539059999999</c:v>
                </c:pt>
                <c:pt idx="49">
                  <c:v>2153.3203119999998</c:v>
                </c:pt>
                <c:pt idx="50">
                  <c:v>2196.3867190000001</c:v>
                </c:pt>
                <c:pt idx="51">
                  <c:v>2239.453125</c:v>
                </c:pt>
                <c:pt idx="52">
                  <c:v>2282.5195309999999</c:v>
                </c:pt>
                <c:pt idx="53">
                  <c:v>2325.5859380000002</c:v>
                </c:pt>
                <c:pt idx="54">
                  <c:v>2368.6523440000001</c:v>
                </c:pt>
                <c:pt idx="55">
                  <c:v>2411.71875</c:v>
                </c:pt>
                <c:pt idx="56">
                  <c:v>2454.7851559999999</c:v>
                </c:pt>
                <c:pt idx="57">
                  <c:v>2497.8515619999998</c:v>
                </c:pt>
                <c:pt idx="58">
                  <c:v>2540.9179690000001</c:v>
                </c:pt>
                <c:pt idx="59">
                  <c:v>2583.984375</c:v>
                </c:pt>
                <c:pt idx="60">
                  <c:v>2627.0507809999999</c:v>
                </c:pt>
                <c:pt idx="61">
                  <c:v>2670.1171880000002</c:v>
                </c:pt>
                <c:pt idx="62">
                  <c:v>2713.1835940000001</c:v>
                </c:pt>
                <c:pt idx="63">
                  <c:v>2756.25</c:v>
                </c:pt>
                <c:pt idx="64">
                  <c:v>2799.3164059999999</c:v>
                </c:pt>
                <c:pt idx="65">
                  <c:v>2842.3828119999998</c:v>
                </c:pt>
                <c:pt idx="66">
                  <c:v>2885.4492190000001</c:v>
                </c:pt>
                <c:pt idx="67">
                  <c:v>2928.515625</c:v>
                </c:pt>
                <c:pt idx="68">
                  <c:v>2971.5820309999999</c:v>
                </c:pt>
                <c:pt idx="69">
                  <c:v>3014.6484380000002</c:v>
                </c:pt>
                <c:pt idx="70">
                  <c:v>3057.7148440000001</c:v>
                </c:pt>
                <c:pt idx="71">
                  <c:v>3100.78125</c:v>
                </c:pt>
                <c:pt idx="72">
                  <c:v>3143.8476559999999</c:v>
                </c:pt>
                <c:pt idx="73">
                  <c:v>3186.9140619999998</c:v>
                </c:pt>
                <c:pt idx="74">
                  <c:v>3229.9804690000001</c:v>
                </c:pt>
                <c:pt idx="75">
                  <c:v>3273.046875</c:v>
                </c:pt>
                <c:pt idx="76">
                  <c:v>3316.1132809999999</c:v>
                </c:pt>
                <c:pt idx="77">
                  <c:v>3359.1796880000002</c:v>
                </c:pt>
                <c:pt idx="78">
                  <c:v>3402.2460940000001</c:v>
                </c:pt>
                <c:pt idx="79">
                  <c:v>3445.3125</c:v>
                </c:pt>
                <c:pt idx="80">
                  <c:v>3488.3789059999999</c:v>
                </c:pt>
                <c:pt idx="81">
                  <c:v>3531.4453119999998</c:v>
                </c:pt>
                <c:pt idx="82">
                  <c:v>3574.5117190000001</c:v>
                </c:pt>
                <c:pt idx="83">
                  <c:v>3617.578125</c:v>
                </c:pt>
                <c:pt idx="84">
                  <c:v>3660.6445309999999</c:v>
                </c:pt>
                <c:pt idx="85">
                  <c:v>3703.7109380000002</c:v>
                </c:pt>
                <c:pt idx="86">
                  <c:v>3746.7773440000001</c:v>
                </c:pt>
                <c:pt idx="87">
                  <c:v>3789.84375</c:v>
                </c:pt>
                <c:pt idx="88">
                  <c:v>3832.9101559999999</c:v>
                </c:pt>
                <c:pt idx="89">
                  <c:v>3875.9765619999998</c:v>
                </c:pt>
                <c:pt idx="90">
                  <c:v>3919.0429690000001</c:v>
                </c:pt>
                <c:pt idx="91">
                  <c:v>3962.109375</c:v>
                </c:pt>
                <c:pt idx="92">
                  <c:v>4005.1757809999999</c:v>
                </c:pt>
                <c:pt idx="93">
                  <c:v>4048.2421880000002</c:v>
                </c:pt>
                <c:pt idx="94">
                  <c:v>4091.3085940000001</c:v>
                </c:pt>
                <c:pt idx="95">
                  <c:v>4134.375</c:v>
                </c:pt>
                <c:pt idx="96">
                  <c:v>4177.4414059999999</c:v>
                </c:pt>
                <c:pt idx="97">
                  <c:v>4220.5078119999998</c:v>
                </c:pt>
                <c:pt idx="98">
                  <c:v>4263.5742190000001</c:v>
                </c:pt>
                <c:pt idx="99">
                  <c:v>4306.640625</c:v>
                </c:pt>
                <c:pt idx="100">
                  <c:v>4349.7070309999999</c:v>
                </c:pt>
                <c:pt idx="101">
                  <c:v>4392.7734380000002</c:v>
                </c:pt>
                <c:pt idx="102">
                  <c:v>4435.8398440000001</c:v>
                </c:pt>
                <c:pt idx="103">
                  <c:v>4478.90625</c:v>
                </c:pt>
                <c:pt idx="104">
                  <c:v>4521.9726559999999</c:v>
                </c:pt>
                <c:pt idx="105">
                  <c:v>4565.0390619999998</c:v>
                </c:pt>
                <c:pt idx="106">
                  <c:v>4608.1054690000001</c:v>
                </c:pt>
                <c:pt idx="107">
                  <c:v>4651.171875</c:v>
                </c:pt>
                <c:pt idx="108">
                  <c:v>4694.2382809999999</c:v>
                </c:pt>
                <c:pt idx="109">
                  <c:v>4737.3046880000002</c:v>
                </c:pt>
                <c:pt idx="110">
                  <c:v>4780.3710940000001</c:v>
                </c:pt>
                <c:pt idx="111">
                  <c:v>4823.4375</c:v>
                </c:pt>
                <c:pt idx="112">
                  <c:v>4866.5039059999999</c:v>
                </c:pt>
                <c:pt idx="113">
                  <c:v>4909.5703119999998</c:v>
                </c:pt>
                <c:pt idx="114">
                  <c:v>4952.6367190000001</c:v>
                </c:pt>
                <c:pt idx="115">
                  <c:v>4995.703125</c:v>
                </c:pt>
                <c:pt idx="116">
                  <c:v>5038.7695309999999</c:v>
                </c:pt>
                <c:pt idx="117">
                  <c:v>5081.8359380000002</c:v>
                </c:pt>
                <c:pt idx="118">
                  <c:v>5124.9023440000001</c:v>
                </c:pt>
                <c:pt idx="119">
                  <c:v>5167.96875</c:v>
                </c:pt>
                <c:pt idx="120">
                  <c:v>5211.0351559999999</c:v>
                </c:pt>
                <c:pt idx="121">
                  <c:v>5254.1015619999998</c:v>
                </c:pt>
                <c:pt idx="122">
                  <c:v>5297.1679690000001</c:v>
                </c:pt>
                <c:pt idx="123">
                  <c:v>5340.234375</c:v>
                </c:pt>
                <c:pt idx="124">
                  <c:v>5383.3007809999999</c:v>
                </c:pt>
                <c:pt idx="125">
                  <c:v>5426.3671880000002</c:v>
                </c:pt>
                <c:pt idx="126">
                  <c:v>5469.4335940000001</c:v>
                </c:pt>
                <c:pt idx="127">
                  <c:v>5512.5</c:v>
                </c:pt>
                <c:pt idx="128">
                  <c:v>5555.5664059999999</c:v>
                </c:pt>
                <c:pt idx="129">
                  <c:v>5598.6328119999998</c:v>
                </c:pt>
                <c:pt idx="130">
                  <c:v>5641.6992190000001</c:v>
                </c:pt>
                <c:pt idx="131">
                  <c:v>5684.765625</c:v>
                </c:pt>
                <c:pt idx="132">
                  <c:v>5727.8320309999999</c:v>
                </c:pt>
                <c:pt idx="133">
                  <c:v>5770.8984380000002</c:v>
                </c:pt>
                <c:pt idx="134">
                  <c:v>5813.9648440000001</c:v>
                </c:pt>
                <c:pt idx="135">
                  <c:v>5857.03125</c:v>
                </c:pt>
                <c:pt idx="136">
                  <c:v>5900.0976559999999</c:v>
                </c:pt>
                <c:pt idx="137">
                  <c:v>5943.1640619999998</c:v>
                </c:pt>
                <c:pt idx="138">
                  <c:v>5986.2304690000001</c:v>
                </c:pt>
                <c:pt idx="139">
                  <c:v>6029.296875</c:v>
                </c:pt>
                <c:pt idx="140">
                  <c:v>6072.3632809999999</c:v>
                </c:pt>
                <c:pt idx="141">
                  <c:v>6115.4296880000002</c:v>
                </c:pt>
                <c:pt idx="142">
                  <c:v>6158.4960940000001</c:v>
                </c:pt>
                <c:pt idx="143">
                  <c:v>6201.5625</c:v>
                </c:pt>
                <c:pt idx="144">
                  <c:v>6244.6289059999999</c:v>
                </c:pt>
                <c:pt idx="145">
                  <c:v>6287.6953119999998</c:v>
                </c:pt>
                <c:pt idx="146">
                  <c:v>6330.7617190000001</c:v>
                </c:pt>
                <c:pt idx="147">
                  <c:v>6373.828125</c:v>
                </c:pt>
                <c:pt idx="148">
                  <c:v>6416.8945309999999</c:v>
                </c:pt>
                <c:pt idx="149">
                  <c:v>6459.9609380000002</c:v>
                </c:pt>
                <c:pt idx="150">
                  <c:v>6503.0273440000001</c:v>
                </c:pt>
                <c:pt idx="151">
                  <c:v>6546.09375</c:v>
                </c:pt>
                <c:pt idx="152">
                  <c:v>6589.1601559999999</c:v>
                </c:pt>
                <c:pt idx="153">
                  <c:v>6632.2265619999998</c:v>
                </c:pt>
                <c:pt idx="154">
                  <c:v>6675.2929690000001</c:v>
                </c:pt>
                <c:pt idx="155">
                  <c:v>6718.359375</c:v>
                </c:pt>
                <c:pt idx="156">
                  <c:v>6761.4257809999999</c:v>
                </c:pt>
                <c:pt idx="157">
                  <c:v>6804.4921880000002</c:v>
                </c:pt>
                <c:pt idx="158">
                  <c:v>6847.5585940000001</c:v>
                </c:pt>
                <c:pt idx="159">
                  <c:v>6890.625</c:v>
                </c:pt>
                <c:pt idx="160">
                  <c:v>6933.6914059999999</c:v>
                </c:pt>
                <c:pt idx="161">
                  <c:v>6976.7578119999998</c:v>
                </c:pt>
                <c:pt idx="162">
                  <c:v>7019.8242190000001</c:v>
                </c:pt>
                <c:pt idx="163">
                  <c:v>7062.890625</c:v>
                </c:pt>
                <c:pt idx="164">
                  <c:v>7105.9570309999999</c:v>
                </c:pt>
                <c:pt idx="165">
                  <c:v>7149.0234380000002</c:v>
                </c:pt>
                <c:pt idx="166">
                  <c:v>7192.0898440000001</c:v>
                </c:pt>
                <c:pt idx="167">
                  <c:v>7235.15625</c:v>
                </c:pt>
                <c:pt idx="168">
                  <c:v>7278.2226559999999</c:v>
                </c:pt>
                <c:pt idx="169">
                  <c:v>7321.2890619999998</c:v>
                </c:pt>
                <c:pt idx="170">
                  <c:v>7364.3554690000001</c:v>
                </c:pt>
                <c:pt idx="171">
                  <c:v>7407.421875</c:v>
                </c:pt>
                <c:pt idx="172">
                  <c:v>7450.4882809999999</c:v>
                </c:pt>
                <c:pt idx="173">
                  <c:v>7493.5546880000002</c:v>
                </c:pt>
                <c:pt idx="174">
                  <c:v>7536.6210940000001</c:v>
                </c:pt>
                <c:pt idx="175">
                  <c:v>7579.6875</c:v>
                </c:pt>
                <c:pt idx="176">
                  <c:v>7622.7539059999999</c:v>
                </c:pt>
                <c:pt idx="177">
                  <c:v>7665.8203119999998</c:v>
                </c:pt>
                <c:pt idx="178">
                  <c:v>7708.8867190000001</c:v>
                </c:pt>
                <c:pt idx="179">
                  <c:v>7751.953125</c:v>
                </c:pt>
                <c:pt idx="180">
                  <c:v>7795.0195309999999</c:v>
                </c:pt>
                <c:pt idx="181">
                  <c:v>7838.0859380000002</c:v>
                </c:pt>
                <c:pt idx="182">
                  <c:v>7881.1523440000001</c:v>
                </c:pt>
                <c:pt idx="183">
                  <c:v>7924.21875</c:v>
                </c:pt>
                <c:pt idx="184">
                  <c:v>7967.2851559999999</c:v>
                </c:pt>
                <c:pt idx="185">
                  <c:v>8010.3515619999998</c:v>
                </c:pt>
                <c:pt idx="186">
                  <c:v>8053.4179690000001</c:v>
                </c:pt>
                <c:pt idx="187">
                  <c:v>8096.484375</c:v>
                </c:pt>
                <c:pt idx="188">
                  <c:v>8139.5507809999999</c:v>
                </c:pt>
                <c:pt idx="189">
                  <c:v>8182.6171880000002</c:v>
                </c:pt>
                <c:pt idx="190">
                  <c:v>8225.6835940000001</c:v>
                </c:pt>
                <c:pt idx="191">
                  <c:v>8268.75</c:v>
                </c:pt>
                <c:pt idx="192">
                  <c:v>8311.8164059999999</c:v>
                </c:pt>
                <c:pt idx="193">
                  <c:v>8354.8828119999998</c:v>
                </c:pt>
                <c:pt idx="194">
                  <c:v>8397.9492190000001</c:v>
                </c:pt>
                <c:pt idx="195">
                  <c:v>8441.015625</c:v>
                </c:pt>
                <c:pt idx="196">
                  <c:v>8484.0820309999999</c:v>
                </c:pt>
                <c:pt idx="197">
                  <c:v>8527.1484380000002</c:v>
                </c:pt>
                <c:pt idx="198">
                  <c:v>8570.2148440000001</c:v>
                </c:pt>
                <c:pt idx="199">
                  <c:v>8613.28125</c:v>
                </c:pt>
                <c:pt idx="200">
                  <c:v>8656.3476559999999</c:v>
                </c:pt>
                <c:pt idx="201">
                  <c:v>8699.4140619999998</c:v>
                </c:pt>
                <c:pt idx="202">
                  <c:v>8742.4804690000001</c:v>
                </c:pt>
                <c:pt idx="203">
                  <c:v>8785.546875</c:v>
                </c:pt>
                <c:pt idx="204">
                  <c:v>8828.6132809999999</c:v>
                </c:pt>
                <c:pt idx="205">
                  <c:v>8871.6796880000002</c:v>
                </c:pt>
                <c:pt idx="206">
                  <c:v>8914.7460940000001</c:v>
                </c:pt>
                <c:pt idx="207">
                  <c:v>8957.8125</c:v>
                </c:pt>
                <c:pt idx="208">
                  <c:v>9000.8789059999999</c:v>
                </c:pt>
                <c:pt idx="209">
                  <c:v>9043.9453119999998</c:v>
                </c:pt>
                <c:pt idx="210">
                  <c:v>9087.0117190000001</c:v>
                </c:pt>
                <c:pt idx="211">
                  <c:v>9130.078125</c:v>
                </c:pt>
                <c:pt idx="212">
                  <c:v>9173.1445309999999</c:v>
                </c:pt>
                <c:pt idx="213">
                  <c:v>9216.2109380000002</c:v>
                </c:pt>
                <c:pt idx="214">
                  <c:v>9259.2773440000001</c:v>
                </c:pt>
                <c:pt idx="215">
                  <c:v>9302.34375</c:v>
                </c:pt>
                <c:pt idx="216">
                  <c:v>9345.4101559999999</c:v>
                </c:pt>
                <c:pt idx="217">
                  <c:v>9388.4765619999998</c:v>
                </c:pt>
                <c:pt idx="218">
                  <c:v>9431.5429690000001</c:v>
                </c:pt>
                <c:pt idx="219">
                  <c:v>9474.609375</c:v>
                </c:pt>
                <c:pt idx="220">
                  <c:v>9517.6757809999999</c:v>
                </c:pt>
                <c:pt idx="221">
                  <c:v>9560.7421880000002</c:v>
                </c:pt>
                <c:pt idx="222">
                  <c:v>9603.8085940000001</c:v>
                </c:pt>
                <c:pt idx="223">
                  <c:v>9646.875</c:v>
                </c:pt>
                <c:pt idx="224">
                  <c:v>9689.9414059999999</c:v>
                </c:pt>
                <c:pt idx="225">
                  <c:v>9733.0078119999998</c:v>
                </c:pt>
                <c:pt idx="226">
                  <c:v>9776.0742190000001</c:v>
                </c:pt>
                <c:pt idx="227">
                  <c:v>9819.140625</c:v>
                </c:pt>
                <c:pt idx="228">
                  <c:v>9862.2070309999999</c:v>
                </c:pt>
                <c:pt idx="229">
                  <c:v>9905.2734380000002</c:v>
                </c:pt>
                <c:pt idx="230">
                  <c:v>9948.3398440000001</c:v>
                </c:pt>
                <c:pt idx="231">
                  <c:v>9991.40625</c:v>
                </c:pt>
                <c:pt idx="232">
                  <c:v>10034.472656</c:v>
                </c:pt>
                <c:pt idx="233">
                  <c:v>10077.539062</c:v>
                </c:pt>
                <c:pt idx="234">
                  <c:v>10120.605469</c:v>
                </c:pt>
                <c:pt idx="235">
                  <c:v>10163.671875</c:v>
                </c:pt>
                <c:pt idx="236">
                  <c:v>10206.738281</c:v>
                </c:pt>
                <c:pt idx="237">
                  <c:v>10249.804688</c:v>
                </c:pt>
                <c:pt idx="238">
                  <c:v>10292.871094</c:v>
                </c:pt>
                <c:pt idx="239">
                  <c:v>10335.9375</c:v>
                </c:pt>
                <c:pt idx="240">
                  <c:v>10379.003906</c:v>
                </c:pt>
                <c:pt idx="241">
                  <c:v>10422.070312</c:v>
                </c:pt>
                <c:pt idx="242">
                  <c:v>10465.136719</c:v>
                </c:pt>
                <c:pt idx="243">
                  <c:v>10508.203125</c:v>
                </c:pt>
                <c:pt idx="244">
                  <c:v>10551.269531</c:v>
                </c:pt>
                <c:pt idx="245">
                  <c:v>10594.335938</c:v>
                </c:pt>
                <c:pt idx="246">
                  <c:v>10637.402344</c:v>
                </c:pt>
                <c:pt idx="247">
                  <c:v>10680.46875</c:v>
                </c:pt>
                <c:pt idx="248">
                  <c:v>10723.535156</c:v>
                </c:pt>
                <c:pt idx="249">
                  <c:v>10766.601562</c:v>
                </c:pt>
                <c:pt idx="250">
                  <c:v>10809.667969</c:v>
                </c:pt>
                <c:pt idx="251">
                  <c:v>10852.734375</c:v>
                </c:pt>
                <c:pt idx="252">
                  <c:v>10895.800781</c:v>
                </c:pt>
                <c:pt idx="253">
                  <c:v>10938.867188</c:v>
                </c:pt>
                <c:pt idx="254">
                  <c:v>10981.933594</c:v>
                </c:pt>
                <c:pt idx="255">
                  <c:v>11025</c:v>
                </c:pt>
                <c:pt idx="256">
                  <c:v>11068.066406</c:v>
                </c:pt>
                <c:pt idx="257">
                  <c:v>11111.132812</c:v>
                </c:pt>
                <c:pt idx="258">
                  <c:v>11154.199219</c:v>
                </c:pt>
                <c:pt idx="259">
                  <c:v>11197.265625</c:v>
                </c:pt>
                <c:pt idx="260">
                  <c:v>11240.332031</c:v>
                </c:pt>
                <c:pt idx="261">
                  <c:v>11283.398438</c:v>
                </c:pt>
                <c:pt idx="262">
                  <c:v>11326.464844</c:v>
                </c:pt>
                <c:pt idx="263">
                  <c:v>11369.53125</c:v>
                </c:pt>
                <c:pt idx="264">
                  <c:v>11412.597656</c:v>
                </c:pt>
                <c:pt idx="265">
                  <c:v>11455.664062</c:v>
                </c:pt>
                <c:pt idx="266">
                  <c:v>11498.730469</c:v>
                </c:pt>
                <c:pt idx="267">
                  <c:v>11541.796875</c:v>
                </c:pt>
                <c:pt idx="268">
                  <c:v>11584.863281</c:v>
                </c:pt>
                <c:pt idx="269">
                  <c:v>11627.929688</c:v>
                </c:pt>
                <c:pt idx="270">
                  <c:v>11670.996094</c:v>
                </c:pt>
                <c:pt idx="271">
                  <c:v>11714.0625</c:v>
                </c:pt>
                <c:pt idx="272">
                  <c:v>11757.128906</c:v>
                </c:pt>
                <c:pt idx="273">
                  <c:v>11800.195312</c:v>
                </c:pt>
                <c:pt idx="274">
                  <c:v>11843.261719</c:v>
                </c:pt>
                <c:pt idx="275">
                  <c:v>11886.328125</c:v>
                </c:pt>
                <c:pt idx="276">
                  <c:v>11929.394531</c:v>
                </c:pt>
                <c:pt idx="277">
                  <c:v>11972.460938</c:v>
                </c:pt>
                <c:pt idx="278">
                  <c:v>12015.527344</c:v>
                </c:pt>
                <c:pt idx="279">
                  <c:v>12058.59375</c:v>
                </c:pt>
                <c:pt idx="280">
                  <c:v>12101.660156</c:v>
                </c:pt>
                <c:pt idx="281">
                  <c:v>12144.726562</c:v>
                </c:pt>
                <c:pt idx="282">
                  <c:v>12187.792969</c:v>
                </c:pt>
                <c:pt idx="283">
                  <c:v>12230.859375</c:v>
                </c:pt>
                <c:pt idx="284">
                  <c:v>12273.925781</c:v>
                </c:pt>
                <c:pt idx="285">
                  <c:v>12316.992188</c:v>
                </c:pt>
                <c:pt idx="286">
                  <c:v>12360.058594</c:v>
                </c:pt>
                <c:pt idx="287">
                  <c:v>12403.125</c:v>
                </c:pt>
                <c:pt idx="288">
                  <c:v>12446.191406</c:v>
                </c:pt>
                <c:pt idx="289">
                  <c:v>12489.257812</c:v>
                </c:pt>
                <c:pt idx="290">
                  <c:v>12532.324219</c:v>
                </c:pt>
                <c:pt idx="291">
                  <c:v>12575.390625</c:v>
                </c:pt>
                <c:pt idx="292">
                  <c:v>12618.457031</c:v>
                </c:pt>
                <c:pt idx="293">
                  <c:v>12661.523438</c:v>
                </c:pt>
                <c:pt idx="294">
                  <c:v>12704.589844</c:v>
                </c:pt>
                <c:pt idx="295">
                  <c:v>12747.65625</c:v>
                </c:pt>
                <c:pt idx="296">
                  <c:v>12790.722656</c:v>
                </c:pt>
                <c:pt idx="297">
                  <c:v>12833.789062</c:v>
                </c:pt>
                <c:pt idx="298">
                  <c:v>12876.855469</c:v>
                </c:pt>
                <c:pt idx="299">
                  <c:v>12919.921875</c:v>
                </c:pt>
                <c:pt idx="300">
                  <c:v>12962.988281</c:v>
                </c:pt>
                <c:pt idx="301">
                  <c:v>13006.054688</c:v>
                </c:pt>
                <c:pt idx="302">
                  <c:v>13049.121094</c:v>
                </c:pt>
                <c:pt idx="303">
                  <c:v>13092.1875</c:v>
                </c:pt>
                <c:pt idx="304">
                  <c:v>13135.253906</c:v>
                </c:pt>
                <c:pt idx="305">
                  <c:v>13178.320312</c:v>
                </c:pt>
                <c:pt idx="306">
                  <c:v>13221.386719</c:v>
                </c:pt>
                <c:pt idx="307">
                  <c:v>13264.453125</c:v>
                </c:pt>
                <c:pt idx="308">
                  <c:v>13307.519531</c:v>
                </c:pt>
                <c:pt idx="309">
                  <c:v>13350.585938</c:v>
                </c:pt>
                <c:pt idx="310">
                  <c:v>13393.652344</c:v>
                </c:pt>
                <c:pt idx="311">
                  <c:v>13436.71875</c:v>
                </c:pt>
                <c:pt idx="312">
                  <c:v>13479.785156</c:v>
                </c:pt>
                <c:pt idx="313">
                  <c:v>13522.851562</c:v>
                </c:pt>
                <c:pt idx="314">
                  <c:v>13565.917969</c:v>
                </c:pt>
                <c:pt idx="315">
                  <c:v>13608.984375</c:v>
                </c:pt>
                <c:pt idx="316">
                  <c:v>13652.050781</c:v>
                </c:pt>
                <c:pt idx="317">
                  <c:v>13695.117188</c:v>
                </c:pt>
                <c:pt idx="318">
                  <c:v>13738.183594</c:v>
                </c:pt>
                <c:pt idx="319">
                  <c:v>13781.25</c:v>
                </c:pt>
                <c:pt idx="320">
                  <c:v>13824.316406</c:v>
                </c:pt>
                <c:pt idx="321">
                  <c:v>13867.382812</c:v>
                </c:pt>
                <c:pt idx="322">
                  <c:v>13910.449219</c:v>
                </c:pt>
                <c:pt idx="323">
                  <c:v>13953.515625</c:v>
                </c:pt>
                <c:pt idx="324">
                  <c:v>13996.582031</c:v>
                </c:pt>
                <c:pt idx="325">
                  <c:v>14039.648438</c:v>
                </c:pt>
                <c:pt idx="326">
                  <c:v>14082.714844</c:v>
                </c:pt>
                <c:pt idx="327">
                  <c:v>14125.78125</c:v>
                </c:pt>
                <c:pt idx="328">
                  <c:v>14168.847656</c:v>
                </c:pt>
                <c:pt idx="329">
                  <c:v>14211.914062</c:v>
                </c:pt>
                <c:pt idx="330">
                  <c:v>14254.980469</c:v>
                </c:pt>
                <c:pt idx="331">
                  <c:v>14298.046875</c:v>
                </c:pt>
                <c:pt idx="332">
                  <c:v>14341.113281</c:v>
                </c:pt>
                <c:pt idx="333">
                  <c:v>14384.179688</c:v>
                </c:pt>
                <c:pt idx="334">
                  <c:v>14427.246094</c:v>
                </c:pt>
                <c:pt idx="335">
                  <c:v>14470.3125</c:v>
                </c:pt>
                <c:pt idx="336">
                  <c:v>14513.378906</c:v>
                </c:pt>
                <c:pt idx="337">
                  <c:v>14556.445312</c:v>
                </c:pt>
                <c:pt idx="338">
                  <c:v>14599.511719</c:v>
                </c:pt>
                <c:pt idx="339">
                  <c:v>14642.578125</c:v>
                </c:pt>
                <c:pt idx="340">
                  <c:v>14685.644531</c:v>
                </c:pt>
                <c:pt idx="341">
                  <c:v>14728.710938</c:v>
                </c:pt>
                <c:pt idx="342">
                  <c:v>14771.777344</c:v>
                </c:pt>
                <c:pt idx="343">
                  <c:v>14814.84375</c:v>
                </c:pt>
                <c:pt idx="344">
                  <c:v>14857.910156</c:v>
                </c:pt>
                <c:pt idx="345">
                  <c:v>14900.976562</c:v>
                </c:pt>
                <c:pt idx="346">
                  <c:v>14944.042969</c:v>
                </c:pt>
                <c:pt idx="347">
                  <c:v>14987.109375</c:v>
                </c:pt>
                <c:pt idx="348">
                  <c:v>15030.175781</c:v>
                </c:pt>
                <c:pt idx="349">
                  <c:v>15073.242188</c:v>
                </c:pt>
                <c:pt idx="350">
                  <c:v>15116.308594</c:v>
                </c:pt>
                <c:pt idx="351">
                  <c:v>15159.375</c:v>
                </c:pt>
                <c:pt idx="352">
                  <c:v>15202.441406</c:v>
                </c:pt>
                <c:pt idx="353">
                  <c:v>15245.507812</c:v>
                </c:pt>
                <c:pt idx="354">
                  <c:v>15288.574219</c:v>
                </c:pt>
                <c:pt idx="355">
                  <c:v>15331.640625</c:v>
                </c:pt>
                <c:pt idx="356">
                  <c:v>15374.707031</c:v>
                </c:pt>
                <c:pt idx="357">
                  <c:v>15417.773438</c:v>
                </c:pt>
                <c:pt idx="358">
                  <c:v>15460.839844</c:v>
                </c:pt>
                <c:pt idx="359">
                  <c:v>15503.90625</c:v>
                </c:pt>
                <c:pt idx="360">
                  <c:v>15546.972656</c:v>
                </c:pt>
                <c:pt idx="361">
                  <c:v>15590.039062</c:v>
                </c:pt>
                <c:pt idx="362">
                  <c:v>15633.105469</c:v>
                </c:pt>
                <c:pt idx="363">
                  <c:v>15676.171875</c:v>
                </c:pt>
                <c:pt idx="364">
                  <c:v>15719.238281</c:v>
                </c:pt>
                <c:pt idx="365">
                  <c:v>15762.304688</c:v>
                </c:pt>
                <c:pt idx="366">
                  <c:v>15805.371094</c:v>
                </c:pt>
                <c:pt idx="367">
                  <c:v>15848.4375</c:v>
                </c:pt>
                <c:pt idx="368">
                  <c:v>15891.503906</c:v>
                </c:pt>
                <c:pt idx="369">
                  <c:v>15934.570312</c:v>
                </c:pt>
                <c:pt idx="370">
                  <c:v>15977.636719</c:v>
                </c:pt>
                <c:pt idx="371">
                  <c:v>16020.703125</c:v>
                </c:pt>
                <c:pt idx="372">
                  <c:v>16063.769531</c:v>
                </c:pt>
                <c:pt idx="373">
                  <c:v>16106.835938</c:v>
                </c:pt>
                <c:pt idx="374">
                  <c:v>16149.902344</c:v>
                </c:pt>
                <c:pt idx="375">
                  <c:v>16192.96875</c:v>
                </c:pt>
                <c:pt idx="376">
                  <c:v>16236.035156</c:v>
                </c:pt>
                <c:pt idx="377">
                  <c:v>16279.101562</c:v>
                </c:pt>
                <c:pt idx="378">
                  <c:v>16322.167969</c:v>
                </c:pt>
                <c:pt idx="379">
                  <c:v>16365.234375</c:v>
                </c:pt>
                <c:pt idx="380">
                  <c:v>16408.300781000002</c:v>
                </c:pt>
                <c:pt idx="381">
                  <c:v>16451.367188</c:v>
                </c:pt>
                <c:pt idx="382">
                  <c:v>16494.433593999998</c:v>
                </c:pt>
                <c:pt idx="383">
                  <c:v>16537.5</c:v>
                </c:pt>
                <c:pt idx="384">
                  <c:v>16580.566406000002</c:v>
                </c:pt>
                <c:pt idx="385">
                  <c:v>16623.632812</c:v>
                </c:pt>
                <c:pt idx="386">
                  <c:v>16666.699218999998</c:v>
                </c:pt>
                <c:pt idx="387">
                  <c:v>16709.765625</c:v>
                </c:pt>
                <c:pt idx="388">
                  <c:v>16752.832031000002</c:v>
                </c:pt>
                <c:pt idx="389">
                  <c:v>16795.898438</c:v>
                </c:pt>
                <c:pt idx="390">
                  <c:v>16838.964843999998</c:v>
                </c:pt>
                <c:pt idx="391">
                  <c:v>16882.03125</c:v>
                </c:pt>
                <c:pt idx="392">
                  <c:v>16925.097656000002</c:v>
                </c:pt>
                <c:pt idx="393">
                  <c:v>16968.164062</c:v>
                </c:pt>
                <c:pt idx="394">
                  <c:v>17011.230468999998</c:v>
                </c:pt>
                <c:pt idx="395">
                  <c:v>17054.296875</c:v>
                </c:pt>
                <c:pt idx="396">
                  <c:v>17097.363281000002</c:v>
                </c:pt>
                <c:pt idx="397">
                  <c:v>17140.429688</c:v>
                </c:pt>
                <c:pt idx="398">
                  <c:v>17183.496093999998</c:v>
                </c:pt>
                <c:pt idx="399">
                  <c:v>17226.5625</c:v>
                </c:pt>
                <c:pt idx="400">
                  <c:v>17269.628906000002</c:v>
                </c:pt>
                <c:pt idx="401">
                  <c:v>17312.695312</c:v>
                </c:pt>
                <c:pt idx="402">
                  <c:v>17355.761718999998</c:v>
                </c:pt>
                <c:pt idx="403">
                  <c:v>17398.828125</c:v>
                </c:pt>
                <c:pt idx="404">
                  <c:v>17441.894531000002</c:v>
                </c:pt>
                <c:pt idx="405">
                  <c:v>17484.960938</c:v>
                </c:pt>
                <c:pt idx="406">
                  <c:v>17528.027343999998</c:v>
                </c:pt>
                <c:pt idx="407">
                  <c:v>17571.09375</c:v>
                </c:pt>
                <c:pt idx="408">
                  <c:v>17614.160156000002</c:v>
                </c:pt>
                <c:pt idx="409">
                  <c:v>17657.226562</c:v>
                </c:pt>
                <c:pt idx="410">
                  <c:v>17700.292968999998</c:v>
                </c:pt>
                <c:pt idx="411">
                  <c:v>17743.359375</c:v>
                </c:pt>
                <c:pt idx="412">
                  <c:v>17786.425781000002</c:v>
                </c:pt>
                <c:pt idx="413">
                  <c:v>17829.492188</c:v>
                </c:pt>
                <c:pt idx="414">
                  <c:v>17872.558593999998</c:v>
                </c:pt>
                <c:pt idx="415">
                  <c:v>17915.625</c:v>
                </c:pt>
                <c:pt idx="416">
                  <c:v>17958.691406000002</c:v>
                </c:pt>
                <c:pt idx="417">
                  <c:v>18001.757812</c:v>
                </c:pt>
                <c:pt idx="418">
                  <c:v>18044.824218999998</c:v>
                </c:pt>
                <c:pt idx="419">
                  <c:v>18087.890625</c:v>
                </c:pt>
                <c:pt idx="420">
                  <c:v>18130.957031000002</c:v>
                </c:pt>
                <c:pt idx="421">
                  <c:v>18174.023438</c:v>
                </c:pt>
                <c:pt idx="422">
                  <c:v>18217.089843999998</c:v>
                </c:pt>
                <c:pt idx="423">
                  <c:v>18260.15625</c:v>
                </c:pt>
                <c:pt idx="424">
                  <c:v>18303.222656000002</c:v>
                </c:pt>
                <c:pt idx="425">
                  <c:v>18346.289062</c:v>
                </c:pt>
                <c:pt idx="426">
                  <c:v>18389.355468999998</c:v>
                </c:pt>
                <c:pt idx="427">
                  <c:v>18432.421875</c:v>
                </c:pt>
                <c:pt idx="428">
                  <c:v>18475.488281000002</c:v>
                </c:pt>
                <c:pt idx="429">
                  <c:v>18518.554688</c:v>
                </c:pt>
                <c:pt idx="430">
                  <c:v>18561.621093999998</c:v>
                </c:pt>
                <c:pt idx="431">
                  <c:v>18604.6875</c:v>
                </c:pt>
                <c:pt idx="432">
                  <c:v>18647.753906000002</c:v>
                </c:pt>
                <c:pt idx="433">
                  <c:v>18690.820312</c:v>
                </c:pt>
                <c:pt idx="434">
                  <c:v>18733.886718999998</c:v>
                </c:pt>
                <c:pt idx="435">
                  <c:v>18776.953125</c:v>
                </c:pt>
                <c:pt idx="436">
                  <c:v>18820.019531000002</c:v>
                </c:pt>
                <c:pt idx="437">
                  <c:v>18863.085938</c:v>
                </c:pt>
                <c:pt idx="438">
                  <c:v>18906.152343999998</c:v>
                </c:pt>
                <c:pt idx="439">
                  <c:v>18949.21875</c:v>
                </c:pt>
                <c:pt idx="440">
                  <c:v>18992.285156000002</c:v>
                </c:pt>
                <c:pt idx="441">
                  <c:v>19035.351562</c:v>
                </c:pt>
                <c:pt idx="442">
                  <c:v>19078.417968999998</c:v>
                </c:pt>
                <c:pt idx="443">
                  <c:v>19121.484375</c:v>
                </c:pt>
                <c:pt idx="444">
                  <c:v>19164.550781000002</c:v>
                </c:pt>
                <c:pt idx="445">
                  <c:v>19207.617188</c:v>
                </c:pt>
                <c:pt idx="446">
                  <c:v>19250.683593999998</c:v>
                </c:pt>
                <c:pt idx="447">
                  <c:v>19293.75</c:v>
                </c:pt>
                <c:pt idx="448">
                  <c:v>19336.816406000002</c:v>
                </c:pt>
                <c:pt idx="449">
                  <c:v>19379.882812</c:v>
                </c:pt>
                <c:pt idx="450">
                  <c:v>19422.949218999998</c:v>
                </c:pt>
                <c:pt idx="451">
                  <c:v>19466.015625</c:v>
                </c:pt>
                <c:pt idx="452">
                  <c:v>19509.082031000002</c:v>
                </c:pt>
                <c:pt idx="453">
                  <c:v>19552.148438</c:v>
                </c:pt>
                <c:pt idx="454">
                  <c:v>19595.214843999998</c:v>
                </c:pt>
                <c:pt idx="455">
                  <c:v>19638.28125</c:v>
                </c:pt>
                <c:pt idx="456">
                  <c:v>19681.347656000002</c:v>
                </c:pt>
                <c:pt idx="457">
                  <c:v>19724.414062</c:v>
                </c:pt>
                <c:pt idx="458">
                  <c:v>19767.480468999998</c:v>
                </c:pt>
                <c:pt idx="459">
                  <c:v>19810.546875</c:v>
                </c:pt>
                <c:pt idx="460">
                  <c:v>19853.613281000002</c:v>
                </c:pt>
                <c:pt idx="461">
                  <c:v>19896.679688</c:v>
                </c:pt>
                <c:pt idx="462">
                  <c:v>19939.746093999998</c:v>
                </c:pt>
                <c:pt idx="463">
                  <c:v>19982.8125</c:v>
                </c:pt>
                <c:pt idx="464">
                  <c:v>20025.878906000002</c:v>
                </c:pt>
                <c:pt idx="465">
                  <c:v>20068.945312</c:v>
                </c:pt>
                <c:pt idx="466">
                  <c:v>20112.011718999998</c:v>
                </c:pt>
                <c:pt idx="467">
                  <c:v>20155.078125</c:v>
                </c:pt>
                <c:pt idx="468">
                  <c:v>20198.144531000002</c:v>
                </c:pt>
                <c:pt idx="469">
                  <c:v>20241.210938</c:v>
                </c:pt>
                <c:pt idx="470">
                  <c:v>20284.277343999998</c:v>
                </c:pt>
                <c:pt idx="471">
                  <c:v>20327.34375</c:v>
                </c:pt>
                <c:pt idx="472">
                  <c:v>20370.410156000002</c:v>
                </c:pt>
                <c:pt idx="473">
                  <c:v>20413.476562</c:v>
                </c:pt>
                <c:pt idx="474">
                  <c:v>20456.542968999998</c:v>
                </c:pt>
                <c:pt idx="475">
                  <c:v>20499.609375</c:v>
                </c:pt>
                <c:pt idx="476">
                  <c:v>20542.675781000002</c:v>
                </c:pt>
                <c:pt idx="477">
                  <c:v>20585.742188</c:v>
                </c:pt>
                <c:pt idx="478">
                  <c:v>20628.808593999998</c:v>
                </c:pt>
                <c:pt idx="479">
                  <c:v>20671.875</c:v>
                </c:pt>
                <c:pt idx="480">
                  <c:v>20714.941406000002</c:v>
                </c:pt>
                <c:pt idx="481">
                  <c:v>20758.007812</c:v>
                </c:pt>
                <c:pt idx="482">
                  <c:v>20801.074218999998</c:v>
                </c:pt>
                <c:pt idx="483">
                  <c:v>20844.140625</c:v>
                </c:pt>
                <c:pt idx="484">
                  <c:v>20887.207031000002</c:v>
                </c:pt>
                <c:pt idx="485">
                  <c:v>20930.273438</c:v>
                </c:pt>
                <c:pt idx="486">
                  <c:v>20973.339843999998</c:v>
                </c:pt>
                <c:pt idx="487">
                  <c:v>21016.40625</c:v>
                </c:pt>
                <c:pt idx="488">
                  <c:v>21059.472656000002</c:v>
                </c:pt>
                <c:pt idx="489">
                  <c:v>21102.539062</c:v>
                </c:pt>
                <c:pt idx="490">
                  <c:v>21145.605468999998</c:v>
                </c:pt>
                <c:pt idx="491">
                  <c:v>21188.671875</c:v>
                </c:pt>
                <c:pt idx="492">
                  <c:v>21231.738281000002</c:v>
                </c:pt>
                <c:pt idx="493">
                  <c:v>21274.804688</c:v>
                </c:pt>
                <c:pt idx="494">
                  <c:v>21317.871093999998</c:v>
                </c:pt>
                <c:pt idx="495">
                  <c:v>21360.9375</c:v>
                </c:pt>
                <c:pt idx="496">
                  <c:v>21404.003906000002</c:v>
                </c:pt>
                <c:pt idx="497">
                  <c:v>21447.070312</c:v>
                </c:pt>
                <c:pt idx="498">
                  <c:v>21490.136718999998</c:v>
                </c:pt>
                <c:pt idx="499">
                  <c:v>21533.203125</c:v>
                </c:pt>
                <c:pt idx="500">
                  <c:v>21576.269531000002</c:v>
                </c:pt>
                <c:pt idx="501">
                  <c:v>21619.335938</c:v>
                </c:pt>
                <c:pt idx="502">
                  <c:v>21662.402343999998</c:v>
                </c:pt>
                <c:pt idx="503">
                  <c:v>21705.46875</c:v>
                </c:pt>
                <c:pt idx="504">
                  <c:v>21748.535156000002</c:v>
                </c:pt>
                <c:pt idx="505">
                  <c:v>21791.601562</c:v>
                </c:pt>
                <c:pt idx="506">
                  <c:v>21834.667968999998</c:v>
                </c:pt>
                <c:pt idx="507">
                  <c:v>21877.734375</c:v>
                </c:pt>
                <c:pt idx="508">
                  <c:v>21920.800781000002</c:v>
                </c:pt>
                <c:pt idx="509">
                  <c:v>21963.867188</c:v>
                </c:pt>
                <c:pt idx="510">
                  <c:v>22006.933593999998</c:v>
                </c:pt>
              </c:numCache>
            </c:numRef>
          </c:xVal>
          <c:yVal>
            <c:numRef>
              <c:f>'[Spectrum.xlsx]Hristo - 35'!$P$2:$P$512</c:f>
              <c:numCache>
                <c:formatCode>General</c:formatCode>
                <c:ptCount val="511"/>
                <c:pt idx="0">
                  <c:v>-62.184811895294445</c:v>
                </c:pt>
                <c:pt idx="1">
                  <c:v>-64.661111891516427</c:v>
                </c:pt>
                <c:pt idx="2">
                  <c:v>-63.81950454985823</c:v>
                </c:pt>
                <c:pt idx="3">
                  <c:v>-65.198505189165743</c:v>
                </c:pt>
                <c:pt idx="4">
                  <c:v>-66.278564926799234</c:v>
                </c:pt>
                <c:pt idx="5">
                  <c:v>-67.317705979584815</c:v>
                </c:pt>
                <c:pt idx="6">
                  <c:v>-68.029792651954097</c:v>
                </c:pt>
                <c:pt idx="7">
                  <c:v>-68.87748111317903</c:v>
                </c:pt>
                <c:pt idx="8">
                  <c:v>-69.429917923158698</c:v>
                </c:pt>
                <c:pt idx="9">
                  <c:v>-69.301119273188888</c:v>
                </c:pt>
                <c:pt idx="10">
                  <c:v>-68.797762657338367</c:v>
                </c:pt>
                <c:pt idx="11">
                  <c:v>-69.695495543319211</c:v>
                </c:pt>
                <c:pt idx="12">
                  <c:v>-70.793289206479656</c:v>
                </c:pt>
                <c:pt idx="13">
                  <c:v>-70.992710106575046</c:v>
                </c:pt>
                <c:pt idx="14">
                  <c:v>-71.270161000539403</c:v>
                </c:pt>
                <c:pt idx="15">
                  <c:v>-71.668600294038512</c:v>
                </c:pt>
                <c:pt idx="16">
                  <c:v>-72.277371306617013</c:v>
                </c:pt>
                <c:pt idx="17">
                  <c:v>-72.014936861885658</c:v>
                </c:pt>
                <c:pt idx="18">
                  <c:v>-72.550709102042703</c:v>
                </c:pt>
                <c:pt idx="19">
                  <c:v>-73.309854012475228</c:v>
                </c:pt>
                <c:pt idx="20">
                  <c:v>-72.954854831510843</c:v>
                </c:pt>
                <c:pt idx="21">
                  <c:v>-72.543587786897959</c:v>
                </c:pt>
                <c:pt idx="22">
                  <c:v>-72.981595431735926</c:v>
                </c:pt>
                <c:pt idx="23">
                  <c:v>-71.920358998192754</c:v>
                </c:pt>
                <c:pt idx="24">
                  <c:v>-71.657990120463296</c:v>
                </c:pt>
                <c:pt idx="25">
                  <c:v>-73.593089360070508</c:v>
                </c:pt>
                <c:pt idx="26">
                  <c:v>-74.198166715460786</c:v>
                </c:pt>
                <c:pt idx="27">
                  <c:v>-73.624153387060048</c:v>
                </c:pt>
                <c:pt idx="28">
                  <c:v>-75.48800473039914</c:v>
                </c:pt>
                <c:pt idx="29">
                  <c:v>-76.565020514243955</c:v>
                </c:pt>
                <c:pt idx="30">
                  <c:v>-76.055103475115018</c:v>
                </c:pt>
                <c:pt idx="31">
                  <c:v>-75.64227770492208</c:v>
                </c:pt>
                <c:pt idx="32">
                  <c:v>-75.851472798398021</c:v>
                </c:pt>
                <c:pt idx="33">
                  <c:v>-75.422705602421374</c:v>
                </c:pt>
                <c:pt idx="34">
                  <c:v>-75.860588318683781</c:v>
                </c:pt>
                <c:pt idx="35">
                  <c:v>-76.331989216136165</c:v>
                </c:pt>
                <c:pt idx="36">
                  <c:v>-75.928599515207381</c:v>
                </c:pt>
                <c:pt idx="37">
                  <c:v>-75.240357347360074</c:v>
                </c:pt>
                <c:pt idx="38">
                  <c:v>-74.288419434318641</c:v>
                </c:pt>
                <c:pt idx="39">
                  <c:v>-72.865363868335976</c:v>
                </c:pt>
                <c:pt idx="40">
                  <c:v>-71.599558582626898</c:v>
                </c:pt>
                <c:pt idx="41">
                  <c:v>-71.351431053912918</c:v>
                </c:pt>
                <c:pt idx="42">
                  <c:v>-72.750447753668382</c:v>
                </c:pt>
                <c:pt idx="43">
                  <c:v>-71.961429256350257</c:v>
                </c:pt>
                <c:pt idx="44">
                  <c:v>-69.901940197503492</c:v>
                </c:pt>
                <c:pt idx="45">
                  <c:v>-68.475841615607649</c:v>
                </c:pt>
                <c:pt idx="46">
                  <c:v>-68.33308571196126</c:v>
                </c:pt>
                <c:pt idx="47">
                  <c:v>-67.390701792217342</c:v>
                </c:pt>
                <c:pt idx="48">
                  <c:v>-67.634300812108194</c:v>
                </c:pt>
                <c:pt idx="49">
                  <c:v>-67.720212585499084</c:v>
                </c:pt>
                <c:pt idx="50">
                  <c:v>-67.527358340615805</c:v>
                </c:pt>
                <c:pt idx="51">
                  <c:v>-67.280859864301931</c:v>
                </c:pt>
                <c:pt idx="52">
                  <c:v>-67.217385281518588</c:v>
                </c:pt>
                <c:pt idx="53">
                  <c:v>-68.0999222528975</c:v>
                </c:pt>
                <c:pt idx="54">
                  <c:v>-67.906265329122505</c:v>
                </c:pt>
                <c:pt idx="55">
                  <c:v>-66.984349436852483</c:v>
                </c:pt>
                <c:pt idx="56">
                  <c:v>-66.624801958863586</c:v>
                </c:pt>
                <c:pt idx="57">
                  <c:v>-67.52309117739172</c:v>
                </c:pt>
                <c:pt idx="58">
                  <c:v>-68.365794393380796</c:v>
                </c:pt>
                <c:pt idx="59">
                  <c:v>-68.500324831382542</c:v>
                </c:pt>
                <c:pt idx="60">
                  <c:v>-69.641361045264958</c:v>
                </c:pt>
                <c:pt idx="61">
                  <c:v>-70.778008828957653</c:v>
                </c:pt>
                <c:pt idx="62">
                  <c:v>-71.390554515950569</c:v>
                </c:pt>
                <c:pt idx="63">
                  <c:v>-71.026848983690172</c:v>
                </c:pt>
                <c:pt idx="64">
                  <c:v>-71.34491444102548</c:v>
                </c:pt>
                <c:pt idx="65">
                  <c:v>-71.925185404287546</c:v>
                </c:pt>
                <c:pt idx="66">
                  <c:v>-73.104181791095058</c:v>
                </c:pt>
                <c:pt idx="67">
                  <c:v>-74.187958519860373</c:v>
                </c:pt>
                <c:pt idx="68">
                  <c:v>-76.368335455372218</c:v>
                </c:pt>
                <c:pt idx="69">
                  <c:v>-77.482772089073379</c:v>
                </c:pt>
                <c:pt idx="70">
                  <c:v>-77.567256351455356</c:v>
                </c:pt>
                <c:pt idx="71">
                  <c:v>-76.696942401835926</c:v>
                </c:pt>
                <c:pt idx="72">
                  <c:v>-75.081080820423566</c:v>
                </c:pt>
                <c:pt idx="73">
                  <c:v>-74.984396031639463</c:v>
                </c:pt>
                <c:pt idx="74">
                  <c:v>-76.137927198060297</c:v>
                </c:pt>
                <c:pt idx="75">
                  <c:v>-76.791629962969935</c:v>
                </c:pt>
                <c:pt idx="76">
                  <c:v>-76.719977583729602</c:v>
                </c:pt>
                <c:pt idx="77">
                  <c:v>-77.155494981121919</c:v>
                </c:pt>
                <c:pt idx="78">
                  <c:v>-77.937845260117726</c:v>
                </c:pt>
                <c:pt idx="79">
                  <c:v>-78.866438479186016</c:v>
                </c:pt>
                <c:pt idx="80">
                  <c:v>-79.185284163366674</c:v>
                </c:pt>
                <c:pt idx="81">
                  <c:v>-79.466262276995081</c:v>
                </c:pt>
                <c:pt idx="82">
                  <c:v>-79.440320376134437</c:v>
                </c:pt>
                <c:pt idx="83">
                  <c:v>-80.245483521617516</c:v>
                </c:pt>
                <c:pt idx="84">
                  <c:v>-80.160640170801827</c:v>
                </c:pt>
                <c:pt idx="85">
                  <c:v>-79.954842072088425</c:v>
                </c:pt>
                <c:pt idx="86">
                  <c:v>-80.038062324719434</c:v>
                </c:pt>
                <c:pt idx="87">
                  <c:v>-80.130236048383026</c:v>
                </c:pt>
                <c:pt idx="88">
                  <c:v>-79.482388916436264</c:v>
                </c:pt>
                <c:pt idx="89">
                  <c:v>-79.434711712502818</c:v>
                </c:pt>
                <c:pt idx="90">
                  <c:v>-79.814821254518094</c:v>
                </c:pt>
                <c:pt idx="91">
                  <c:v>-79.797551906718354</c:v>
                </c:pt>
                <c:pt idx="92">
                  <c:v>-80.049613909555703</c:v>
                </c:pt>
                <c:pt idx="93">
                  <c:v>-81.463707780626521</c:v>
                </c:pt>
                <c:pt idx="94">
                  <c:v>-82.5317102899388</c:v>
                </c:pt>
                <c:pt idx="95">
                  <c:v>-82.177232201281853</c:v>
                </c:pt>
                <c:pt idx="96">
                  <c:v>-82.307812481205133</c:v>
                </c:pt>
                <c:pt idx="97">
                  <c:v>-82.46084892780074</c:v>
                </c:pt>
                <c:pt idx="98">
                  <c:v>-83.43638616608807</c:v>
                </c:pt>
                <c:pt idx="99">
                  <c:v>-83.288325614078033</c:v>
                </c:pt>
                <c:pt idx="100">
                  <c:v>-82.565776742984482</c:v>
                </c:pt>
                <c:pt idx="101">
                  <c:v>-83.074098005181042</c:v>
                </c:pt>
                <c:pt idx="102">
                  <c:v>-84.687792122977882</c:v>
                </c:pt>
                <c:pt idx="103">
                  <c:v>-84.959209112763958</c:v>
                </c:pt>
                <c:pt idx="104">
                  <c:v>-84.285420702498499</c:v>
                </c:pt>
                <c:pt idx="105">
                  <c:v>-83.983659848514534</c:v>
                </c:pt>
                <c:pt idx="106">
                  <c:v>-84.338662398454247</c:v>
                </c:pt>
                <c:pt idx="107">
                  <c:v>-84.686531406729031</c:v>
                </c:pt>
                <c:pt idx="108">
                  <c:v>-83.625778894864808</c:v>
                </c:pt>
                <c:pt idx="109">
                  <c:v>-81.945649711859275</c:v>
                </c:pt>
                <c:pt idx="110">
                  <c:v>-81.860039165635428</c:v>
                </c:pt>
                <c:pt idx="111">
                  <c:v>-83.296388940610129</c:v>
                </c:pt>
                <c:pt idx="112">
                  <c:v>-85.253973723915138</c:v>
                </c:pt>
                <c:pt idx="113">
                  <c:v>-85.027801734499917</c:v>
                </c:pt>
                <c:pt idx="114">
                  <c:v>-83.997893915150158</c:v>
                </c:pt>
                <c:pt idx="115">
                  <c:v>-84.009383337446863</c:v>
                </c:pt>
                <c:pt idx="116">
                  <c:v>-84.079902400779261</c:v>
                </c:pt>
                <c:pt idx="117">
                  <c:v>-83.928832302536094</c:v>
                </c:pt>
                <c:pt idx="118">
                  <c:v>-82.997316175509141</c:v>
                </c:pt>
                <c:pt idx="119">
                  <c:v>-82.521419189955296</c:v>
                </c:pt>
                <c:pt idx="120">
                  <c:v>-83.040634237554883</c:v>
                </c:pt>
                <c:pt idx="121">
                  <c:v>-83.488417579288566</c:v>
                </c:pt>
                <c:pt idx="122">
                  <c:v>-82.883435859202606</c:v>
                </c:pt>
                <c:pt idx="123">
                  <c:v>-81.802087826295377</c:v>
                </c:pt>
                <c:pt idx="124">
                  <c:v>-80.897094343858726</c:v>
                </c:pt>
                <c:pt idx="125">
                  <c:v>-80.819211666001138</c:v>
                </c:pt>
                <c:pt idx="126">
                  <c:v>-80.826778197967158</c:v>
                </c:pt>
                <c:pt idx="127">
                  <c:v>-81.00486618311237</c:v>
                </c:pt>
                <c:pt idx="128">
                  <c:v>-80.876893736286817</c:v>
                </c:pt>
                <c:pt idx="129">
                  <c:v>-81.423147158809286</c:v>
                </c:pt>
                <c:pt idx="130">
                  <c:v>-81.860774880903151</c:v>
                </c:pt>
                <c:pt idx="131">
                  <c:v>-82.382315395913977</c:v>
                </c:pt>
                <c:pt idx="132">
                  <c:v>-83.132422956232304</c:v>
                </c:pt>
                <c:pt idx="133">
                  <c:v>-83.329311172654855</c:v>
                </c:pt>
                <c:pt idx="134">
                  <c:v>-83.932236510157679</c:v>
                </c:pt>
                <c:pt idx="135">
                  <c:v>-84.688422625600097</c:v>
                </c:pt>
                <c:pt idx="136">
                  <c:v>-84.604810464277023</c:v>
                </c:pt>
                <c:pt idx="137">
                  <c:v>-84.356415041300636</c:v>
                </c:pt>
                <c:pt idx="138">
                  <c:v>-83.551240258405386</c:v>
                </c:pt>
                <c:pt idx="139">
                  <c:v>-83.506198792602945</c:v>
                </c:pt>
                <c:pt idx="140">
                  <c:v>-84.194471628745973</c:v>
                </c:pt>
                <c:pt idx="141">
                  <c:v>-84.600626773316293</c:v>
                </c:pt>
                <c:pt idx="142">
                  <c:v>-84.051261279046528</c:v>
                </c:pt>
                <c:pt idx="143">
                  <c:v>-83.057524852850264</c:v>
                </c:pt>
                <c:pt idx="144">
                  <c:v>-82.790084232857751</c:v>
                </c:pt>
                <c:pt idx="145">
                  <c:v>-82.966778801175437</c:v>
                </c:pt>
                <c:pt idx="146">
                  <c:v>-82.720657566060382</c:v>
                </c:pt>
                <c:pt idx="147">
                  <c:v>-81.810137088522609</c:v>
                </c:pt>
                <c:pt idx="148">
                  <c:v>-81.284038179263931</c:v>
                </c:pt>
                <c:pt idx="149">
                  <c:v>-81.450882388201123</c:v>
                </c:pt>
                <c:pt idx="150">
                  <c:v>-81.96306326117724</c:v>
                </c:pt>
                <c:pt idx="151">
                  <c:v>-82.047771550268138</c:v>
                </c:pt>
                <c:pt idx="152">
                  <c:v>-81.437196824362886</c:v>
                </c:pt>
                <c:pt idx="153">
                  <c:v>-81.180382124801838</c:v>
                </c:pt>
                <c:pt idx="154">
                  <c:v>-81.269348202007791</c:v>
                </c:pt>
                <c:pt idx="155">
                  <c:v>-80.714363342113828</c:v>
                </c:pt>
                <c:pt idx="156">
                  <c:v>-79.477393048784236</c:v>
                </c:pt>
                <c:pt idx="157">
                  <c:v>-79.063725437413851</c:v>
                </c:pt>
                <c:pt idx="158">
                  <c:v>-79.28732484107978</c:v>
                </c:pt>
                <c:pt idx="159">
                  <c:v>-79.402666858848491</c:v>
                </c:pt>
                <c:pt idx="160">
                  <c:v>-78.920100894082239</c:v>
                </c:pt>
                <c:pt idx="161">
                  <c:v>-78.610850868697824</c:v>
                </c:pt>
                <c:pt idx="162">
                  <c:v>-79.066712762301606</c:v>
                </c:pt>
                <c:pt idx="163">
                  <c:v>-79.719919596211355</c:v>
                </c:pt>
                <c:pt idx="164">
                  <c:v>-79.745781829860604</c:v>
                </c:pt>
                <c:pt idx="165">
                  <c:v>-79.227442773536964</c:v>
                </c:pt>
                <c:pt idx="166">
                  <c:v>-79.199389234315504</c:v>
                </c:pt>
                <c:pt idx="167">
                  <c:v>-79.294881373227597</c:v>
                </c:pt>
                <c:pt idx="168">
                  <c:v>-79.14162612909611</c:v>
                </c:pt>
                <c:pt idx="169">
                  <c:v>-79.064909767068073</c:v>
                </c:pt>
                <c:pt idx="170">
                  <c:v>-79.153002534720883</c:v>
                </c:pt>
                <c:pt idx="171">
                  <c:v>-79.297724216483189</c:v>
                </c:pt>
                <c:pt idx="172">
                  <c:v>-79.514380034798947</c:v>
                </c:pt>
                <c:pt idx="173">
                  <c:v>-79.545549590550124</c:v>
                </c:pt>
                <c:pt idx="174">
                  <c:v>-79.948857502789565</c:v>
                </c:pt>
                <c:pt idx="175">
                  <c:v>-80.53799418502355</c:v>
                </c:pt>
                <c:pt idx="176">
                  <c:v>-81.107906648676277</c:v>
                </c:pt>
                <c:pt idx="177">
                  <c:v>-81.423729186234297</c:v>
                </c:pt>
                <c:pt idx="178">
                  <c:v>-81.461062329669872</c:v>
                </c:pt>
                <c:pt idx="179">
                  <c:v>-81.447673366586613</c:v>
                </c:pt>
                <c:pt idx="180">
                  <c:v>-81.569486463698155</c:v>
                </c:pt>
                <c:pt idx="181">
                  <c:v>-81.549419466226539</c:v>
                </c:pt>
                <c:pt idx="182">
                  <c:v>-81.297602184887481</c:v>
                </c:pt>
                <c:pt idx="183">
                  <c:v>-80.742348419023813</c:v>
                </c:pt>
                <c:pt idx="184">
                  <c:v>-80.682952673081829</c:v>
                </c:pt>
                <c:pt idx="185">
                  <c:v>-80.33951482509444</c:v>
                </c:pt>
                <c:pt idx="186">
                  <c:v>-80.507099058039486</c:v>
                </c:pt>
                <c:pt idx="187">
                  <c:v>-80.507069185559985</c:v>
                </c:pt>
                <c:pt idx="188">
                  <c:v>-80.895590053104414</c:v>
                </c:pt>
                <c:pt idx="189">
                  <c:v>-80.901977418314658</c:v>
                </c:pt>
                <c:pt idx="190">
                  <c:v>-81.329639842849488</c:v>
                </c:pt>
                <c:pt idx="191">
                  <c:v>-82.00877922617498</c:v>
                </c:pt>
                <c:pt idx="192">
                  <c:v>-82.473610660318855</c:v>
                </c:pt>
                <c:pt idx="193">
                  <c:v>-83.047492116050179</c:v>
                </c:pt>
                <c:pt idx="194">
                  <c:v>-83.284100447392291</c:v>
                </c:pt>
                <c:pt idx="195">
                  <c:v>-83.224757392218706</c:v>
                </c:pt>
                <c:pt idx="196">
                  <c:v>-83.244877223613045</c:v>
                </c:pt>
                <c:pt idx="197">
                  <c:v>-83.655566693310973</c:v>
                </c:pt>
                <c:pt idx="198">
                  <c:v>-83.934566533618508</c:v>
                </c:pt>
                <c:pt idx="199">
                  <c:v>-84.117682192320771</c:v>
                </c:pt>
                <c:pt idx="200">
                  <c:v>-84.353457374862828</c:v>
                </c:pt>
                <c:pt idx="201">
                  <c:v>-84.63279231464891</c:v>
                </c:pt>
                <c:pt idx="202">
                  <c:v>-84.708747080652714</c:v>
                </c:pt>
                <c:pt idx="203">
                  <c:v>-84.599118851183633</c:v>
                </c:pt>
                <c:pt idx="204">
                  <c:v>-84.754061582136544</c:v>
                </c:pt>
                <c:pt idx="205">
                  <c:v>-84.779515880219321</c:v>
                </c:pt>
                <c:pt idx="206">
                  <c:v>-85.306057151313198</c:v>
                </c:pt>
                <c:pt idx="207">
                  <c:v>-85.182704484509443</c:v>
                </c:pt>
                <c:pt idx="208">
                  <c:v>-85.256397437431261</c:v>
                </c:pt>
                <c:pt idx="209">
                  <c:v>-85.53957405441281</c:v>
                </c:pt>
                <c:pt idx="210">
                  <c:v>-86.106607883920447</c:v>
                </c:pt>
                <c:pt idx="211">
                  <c:v>-85.619246199597129</c:v>
                </c:pt>
                <c:pt idx="212">
                  <c:v>-85.129551742477986</c:v>
                </c:pt>
                <c:pt idx="213">
                  <c:v>-85.007609023831563</c:v>
                </c:pt>
                <c:pt idx="214">
                  <c:v>-85.224050006418949</c:v>
                </c:pt>
                <c:pt idx="215">
                  <c:v>-85.621407073792568</c:v>
                </c:pt>
                <c:pt idx="216">
                  <c:v>-85.120145085910238</c:v>
                </c:pt>
                <c:pt idx="217">
                  <c:v>-84.718497348642657</c:v>
                </c:pt>
                <c:pt idx="218">
                  <c:v>-84.611929272290354</c:v>
                </c:pt>
                <c:pt idx="219">
                  <c:v>-84.733118203951662</c:v>
                </c:pt>
                <c:pt idx="220">
                  <c:v>-84.892095041683817</c:v>
                </c:pt>
                <c:pt idx="221">
                  <c:v>-84.957949697489312</c:v>
                </c:pt>
                <c:pt idx="222">
                  <c:v>-84.686338087801275</c:v>
                </c:pt>
                <c:pt idx="223">
                  <c:v>-85.115148225283107</c:v>
                </c:pt>
                <c:pt idx="224">
                  <c:v>-85.348060162850246</c:v>
                </c:pt>
                <c:pt idx="225">
                  <c:v>-85.168000712321032</c:v>
                </c:pt>
                <c:pt idx="226">
                  <c:v>-84.974540139361082</c:v>
                </c:pt>
                <c:pt idx="227">
                  <c:v>-85.703786525722634</c:v>
                </c:pt>
                <c:pt idx="228">
                  <c:v>-86.389352905605733</c:v>
                </c:pt>
                <c:pt idx="229">
                  <c:v>-86.341649891743529</c:v>
                </c:pt>
                <c:pt idx="230">
                  <c:v>-86.345341646299929</c:v>
                </c:pt>
                <c:pt idx="231">
                  <c:v>-86.374845274262796</c:v>
                </c:pt>
                <c:pt idx="232">
                  <c:v>-86.731874797714283</c:v>
                </c:pt>
                <c:pt idx="233">
                  <c:v>-87.163704550592158</c:v>
                </c:pt>
                <c:pt idx="234">
                  <c:v>-87.271184948442553</c:v>
                </c:pt>
                <c:pt idx="235">
                  <c:v>-87.366201363721743</c:v>
                </c:pt>
                <c:pt idx="236">
                  <c:v>-87.568977451842798</c:v>
                </c:pt>
                <c:pt idx="237">
                  <c:v>-87.81929951232469</c:v>
                </c:pt>
                <c:pt idx="238">
                  <c:v>-87.876423568894793</c:v>
                </c:pt>
                <c:pt idx="239">
                  <c:v>-87.871578192702529</c:v>
                </c:pt>
                <c:pt idx="240">
                  <c:v>-87.850794522903357</c:v>
                </c:pt>
                <c:pt idx="241">
                  <c:v>-88.808418177402245</c:v>
                </c:pt>
                <c:pt idx="242">
                  <c:v>-89.538971682973099</c:v>
                </c:pt>
                <c:pt idx="243">
                  <c:v>-89.243118709326666</c:v>
                </c:pt>
                <c:pt idx="244">
                  <c:v>-89.716176136868739</c:v>
                </c:pt>
                <c:pt idx="245">
                  <c:v>-90.654843924751091</c:v>
                </c:pt>
                <c:pt idx="246">
                  <c:v>-90.246603561915819</c:v>
                </c:pt>
                <c:pt idx="247">
                  <c:v>-90.078361278983138</c:v>
                </c:pt>
                <c:pt idx="248">
                  <c:v>-89.945224723288959</c:v>
                </c:pt>
                <c:pt idx="249">
                  <c:v>-89.429242755231328</c:v>
                </c:pt>
                <c:pt idx="250">
                  <c:v>-89.460740040166982</c:v>
                </c:pt>
                <c:pt idx="251">
                  <c:v>-90.155326940104075</c:v>
                </c:pt>
                <c:pt idx="252">
                  <c:v>-90.234026479652456</c:v>
                </c:pt>
                <c:pt idx="253">
                  <c:v>-90.28977296111826</c:v>
                </c:pt>
                <c:pt idx="254">
                  <c:v>-90.392531567717199</c:v>
                </c:pt>
                <c:pt idx="255">
                  <c:v>-91.177060385977072</c:v>
                </c:pt>
                <c:pt idx="256">
                  <c:v>-90.988800062300584</c:v>
                </c:pt>
                <c:pt idx="257">
                  <c:v>-89.926280254220543</c:v>
                </c:pt>
                <c:pt idx="258">
                  <c:v>-89.348459141975567</c:v>
                </c:pt>
                <c:pt idx="259">
                  <c:v>-90.162427553614449</c:v>
                </c:pt>
                <c:pt idx="260">
                  <c:v>-93.081285592917766</c:v>
                </c:pt>
                <c:pt idx="261">
                  <c:v>-91.193135927776765</c:v>
                </c:pt>
                <c:pt idx="262">
                  <c:v>-90.579450839223156</c:v>
                </c:pt>
                <c:pt idx="263">
                  <c:v>-90.582792899953461</c:v>
                </c:pt>
                <c:pt idx="264">
                  <c:v>-91.224480305570111</c:v>
                </c:pt>
                <c:pt idx="265">
                  <c:v>-91.754732125404715</c:v>
                </c:pt>
                <c:pt idx="266">
                  <c:v>-92.301196522018344</c:v>
                </c:pt>
                <c:pt idx="267">
                  <c:v>-92.290958469817966</c:v>
                </c:pt>
                <c:pt idx="268">
                  <c:v>-94.177781239229148</c:v>
                </c:pt>
                <c:pt idx="269">
                  <c:v>-92.931253130650916</c:v>
                </c:pt>
                <c:pt idx="270">
                  <c:v>-91.646815985991893</c:v>
                </c:pt>
                <c:pt idx="271">
                  <c:v>-92.416989645058422</c:v>
                </c:pt>
                <c:pt idx="272">
                  <c:v>-92.036105016704184</c:v>
                </c:pt>
                <c:pt idx="273">
                  <c:v>-91.627970814191599</c:v>
                </c:pt>
                <c:pt idx="274">
                  <c:v>-91.571182673832723</c:v>
                </c:pt>
                <c:pt idx="275">
                  <c:v>-91.985225452755358</c:v>
                </c:pt>
                <c:pt idx="276">
                  <c:v>-91.565448102862334</c:v>
                </c:pt>
                <c:pt idx="277">
                  <c:v>-91.944623005165099</c:v>
                </c:pt>
                <c:pt idx="278">
                  <c:v>-92.47898936026651</c:v>
                </c:pt>
                <c:pt idx="279">
                  <c:v>-91.840309028271903</c:v>
                </c:pt>
                <c:pt idx="280">
                  <c:v>-92.846565659293745</c:v>
                </c:pt>
                <c:pt idx="281">
                  <c:v>-93.801865114165238</c:v>
                </c:pt>
                <c:pt idx="282">
                  <c:v>-93.962045247290064</c:v>
                </c:pt>
                <c:pt idx="283">
                  <c:v>-94.444630874224359</c:v>
                </c:pt>
                <c:pt idx="284">
                  <c:v>-94.62052552205553</c:v>
                </c:pt>
                <c:pt idx="285">
                  <c:v>-95.462396842694702</c:v>
                </c:pt>
                <c:pt idx="286">
                  <c:v>-96.449293124407674</c:v>
                </c:pt>
                <c:pt idx="287">
                  <c:v>-97.291916412329059</c:v>
                </c:pt>
                <c:pt idx="288">
                  <c:v>-97.944360925000112</c:v>
                </c:pt>
                <c:pt idx="289">
                  <c:v>-99.021594765152486</c:v>
                </c:pt>
                <c:pt idx="290">
                  <c:v>-96.620514288435871</c:v>
                </c:pt>
                <c:pt idx="291">
                  <c:v>-98.055971525483372</c:v>
                </c:pt>
                <c:pt idx="292">
                  <c:v>-98.370866790290208</c:v>
                </c:pt>
                <c:pt idx="293">
                  <c:v>-96.541894340871764</c:v>
                </c:pt>
                <c:pt idx="294">
                  <c:v>-96.658385428012821</c:v>
                </c:pt>
                <c:pt idx="295">
                  <c:v>-95.860746216504822</c:v>
                </c:pt>
                <c:pt idx="296">
                  <c:v>-97.273439098322783</c:v>
                </c:pt>
                <c:pt idx="297">
                  <c:v>-97.147887077394827</c:v>
                </c:pt>
                <c:pt idx="298">
                  <c:v>-97.708440132325862</c:v>
                </c:pt>
                <c:pt idx="299">
                  <c:v>-99.780701010870033</c:v>
                </c:pt>
                <c:pt idx="300">
                  <c:v>-99.690697219549591</c:v>
                </c:pt>
                <c:pt idx="301">
                  <c:v>-101.57182131097359</c:v>
                </c:pt>
                <c:pt idx="302">
                  <c:v>-96.799048699229459</c:v>
                </c:pt>
                <c:pt idx="303">
                  <c:v>-97.799131876535554</c:v>
                </c:pt>
                <c:pt idx="304">
                  <c:v>-98.071894097318662</c:v>
                </c:pt>
                <c:pt idx="305">
                  <c:v>-98.44445928628825</c:v>
                </c:pt>
                <c:pt idx="306">
                  <c:v>-101.34768855170903</c:v>
                </c:pt>
                <c:pt idx="307">
                  <c:v>-97.389395940387317</c:v>
                </c:pt>
                <c:pt idx="308">
                  <c:v>-96.602074586030128</c:v>
                </c:pt>
                <c:pt idx="309">
                  <c:v>-95.929381983036478</c:v>
                </c:pt>
                <c:pt idx="310">
                  <c:v>-94.742477757628762</c:v>
                </c:pt>
                <c:pt idx="311">
                  <c:v>-95.396553661121416</c:v>
                </c:pt>
                <c:pt idx="312">
                  <c:v>-95.402959483713559</c:v>
                </c:pt>
                <c:pt idx="313">
                  <c:v>-97.071950009157732</c:v>
                </c:pt>
                <c:pt idx="314">
                  <c:v>-98.774577557288993</c:v>
                </c:pt>
                <c:pt idx="315">
                  <c:v>-97.682132326395887</c:v>
                </c:pt>
                <c:pt idx="316">
                  <c:v>-95.928058145716776</c:v>
                </c:pt>
                <c:pt idx="317">
                  <c:v>-97.822230932864031</c:v>
                </c:pt>
                <c:pt idx="318">
                  <c:v>-99.018068765481942</c:v>
                </c:pt>
                <c:pt idx="319">
                  <c:v>-97.015631199107233</c:v>
                </c:pt>
                <c:pt idx="320">
                  <c:v>-102.1562600641697</c:v>
                </c:pt>
                <c:pt idx="321">
                  <c:v>-98.283503104484069</c:v>
                </c:pt>
                <c:pt idx="322">
                  <c:v>-96.258054864061364</c:v>
                </c:pt>
                <c:pt idx="323">
                  <c:v>-98.204068988328046</c:v>
                </c:pt>
                <c:pt idx="324">
                  <c:v>-100.06909448435276</c:v>
                </c:pt>
                <c:pt idx="325">
                  <c:v>-103.17989703160647</c:v>
                </c:pt>
                <c:pt idx="326">
                  <c:v>-101.55015395263149</c:v>
                </c:pt>
                <c:pt idx="327">
                  <c:v>-97.762348465644891</c:v>
                </c:pt>
                <c:pt idx="328">
                  <c:v>-98.520808718910942</c:v>
                </c:pt>
                <c:pt idx="329">
                  <c:v>-98.88578812904359</c:v>
                </c:pt>
                <c:pt idx="330">
                  <c:v>-98.952491709066862</c:v>
                </c:pt>
                <c:pt idx="331">
                  <c:v>-98.39082320519266</c:v>
                </c:pt>
                <c:pt idx="332">
                  <c:v>-102.27813781449454</c:v>
                </c:pt>
                <c:pt idx="333">
                  <c:v>-101.7206428612164</c:v>
                </c:pt>
                <c:pt idx="334">
                  <c:v>-102.06623471906295</c:v>
                </c:pt>
                <c:pt idx="335">
                  <c:v>-101.22901755697012</c:v>
                </c:pt>
                <c:pt idx="336">
                  <c:v>-104.0285500727723</c:v>
                </c:pt>
                <c:pt idx="337">
                  <c:v>-100.65217821710132</c:v>
                </c:pt>
                <c:pt idx="338">
                  <c:v>-101.45795032484473</c:v>
                </c:pt>
                <c:pt idx="339">
                  <c:v>-99.46325200331836</c:v>
                </c:pt>
                <c:pt idx="340">
                  <c:v>-99.311347509370947</c:v>
                </c:pt>
                <c:pt idx="341">
                  <c:v>-100.51981861888733</c:v>
                </c:pt>
                <c:pt idx="342">
                  <c:v>-99.928010367634371</c:v>
                </c:pt>
                <c:pt idx="343">
                  <c:v>-104.24444727629312</c:v>
                </c:pt>
                <c:pt idx="344">
                  <c:v>-103.72999095960932</c:v>
                </c:pt>
                <c:pt idx="345">
                  <c:v>-102.93535784642063</c:v>
                </c:pt>
                <c:pt idx="346">
                  <c:v>-109.90249272567554</c:v>
                </c:pt>
                <c:pt idx="347">
                  <c:v>-104.09580412627874</c:v>
                </c:pt>
                <c:pt idx="348">
                  <c:v>-103.76379613619997</c:v>
                </c:pt>
                <c:pt idx="349">
                  <c:v>-102.54973489346514</c:v>
                </c:pt>
                <c:pt idx="350">
                  <c:v>-102.65385690360625</c:v>
                </c:pt>
                <c:pt idx="351">
                  <c:v>-105.76678334697765</c:v>
                </c:pt>
                <c:pt idx="352">
                  <c:v>-101.11477828838566</c:v>
                </c:pt>
                <c:pt idx="353">
                  <c:v>-106.06339770224888</c:v>
                </c:pt>
                <c:pt idx="354">
                  <c:v>-100.57409440391105</c:v>
                </c:pt>
                <c:pt idx="355">
                  <c:v>-101.0456959110341</c:v>
                </c:pt>
                <c:pt idx="356">
                  <c:v>-104.57082967814834</c:v>
                </c:pt>
                <c:pt idx="357">
                  <c:v>-104.75392687225985</c:v>
                </c:pt>
                <c:pt idx="358">
                  <c:v>-101.5310457131481</c:v>
                </c:pt>
                <c:pt idx="359">
                  <c:v>-100.52174613486055</c:v>
                </c:pt>
                <c:pt idx="360">
                  <c:v>-102.28327428578554</c:v>
                </c:pt>
                <c:pt idx="361">
                  <c:v>-99.941629127903354</c:v>
                </c:pt>
                <c:pt idx="362">
                  <c:v>-102.21858540601197</c:v>
                </c:pt>
                <c:pt idx="363">
                  <c:v>-101.96356841051886</c:v>
                </c:pt>
                <c:pt idx="364">
                  <c:v>-102.47089309334427</c:v>
                </c:pt>
                <c:pt idx="365">
                  <c:v>-100.05349594036731</c:v>
                </c:pt>
                <c:pt idx="366">
                  <c:v>-101.05320657859706</c:v>
                </c:pt>
                <c:pt idx="367">
                  <c:v>-100.18541352251816</c:v>
                </c:pt>
                <c:pt idx="368">
                  <c:v>-106.102784031743</c:v>
                </c:pt>
                <c:pt idx="369">
                  <c:v>-100.13652234319403</c:v>
                </c:pt>
                <c:pt idx="370">
                  <c:v>-102.56549660107339</c:v>
                </c:pt>
                <c:pt idx="371">
                  <c:v>-103.05792890898101</c:v>
                </c:pt>
                <c:pt idx="372">
                  <c:v>-103.27522347156447</c:v>
                </c:pt>
                <c:pt idx="373">
                  <c:v>-103.52436180621538</c:v>
                </c:pt>
                <c:pt idx="374">
                  <c:v>-101.94446267247054</c:v>
                </c:pt>
                <c:pt idx="375">
                  <c:v>-102.18303314300321</c:v>
                </c:pt>
                <c:pt idx="376">
                  <c:v>-101.23416390985453</c:v>
                </c:pt>
                <c:pt idx="377">
                  <c:v>-99.543014015191247</c:v>
                </c:pt>
                <c:pt idx="378">
                  <c:v>-99.998423148257743</c:v>
                </c:pt>
                <c:pt idx="379">
                  <c:v>-104.56453002290532</c:v>
                </c:pt>
                <c:pt idx="380">
                  <c:v>-101.23991524156024</c:v>
                </c:pt>
                <c:pt idx="381">
                  <c:v>-102.30168025121338</c:v>
                </c:pt>
                <c:pt idx="382">
                  <c:v>-100.55787469883434</c:v>
                </c:pt>
                <c:pt idx="383">
                  <c:v>-100.77947311708795</c:v>
                </c:pt>
                <c:pt idx="384">
                  <c:v>-101.67349129618863</c:v>
                </c:pt>
                <c:pt idx="385">
                  <c:v>-104.07308419313171</c:v>
                </c:pt>
                <c:pt idx="386">
                  <c:v>-103.44809614117314</c:v>
                </c:pt>
                <c:pt idx="387">
                  <c:v>-102.50267235995318</c:v>
                </c:pt>
                <c:pt idx="388">
                  <c:v>-102.60089141465433</c:v>
                </c:pt>
                <c:pt idx="389">
                  <c:v>-104.55432612745419</c:v>
                </c:pt>
                <c:pt idx="390">
                  <c:v>-105.7184702447724</c:v>
                </c:pt>
                <c:pt idx="391">
                  <c:v>-102.55211805360608</c:v>
                </c:pt>
                <c:pt idx="392">
                  <c:v>-102.33489195516331</c:v>
                </c:pt>
                <c:pt idx="393">
                  <c:v>-107.39043757126247</c:v>
                </c:pt>
                <c:pt idx="394">
                  <c:v>-109.26238932030732</c:v>
                </c:pt>
                <c:pt idx="395">
                  <c:v>-103.80139395566162</c:v>
                </c:pt>
                <c:pt idx="396">
                  <c:v>-102.98355319506476</c:v>
                </c:pt>
                <c:pt idx="397">
                  <c:v>-102.68331908523997</c:v>
                </c:pt>
                <c:pt idx="398">
                  <c:v>-104.05500146624844</c:v>
                </c:pt>
                <c:pt idx="399">
                  <c:v>-101.85925710915353</c:v>
                </c:pt>
                <c:pt idx="400">
                  <c:v>-101.5265491485203</c:v>
                </c:pt>
                <c:pt idx="401">
                  <c:v>-106.66685426727865</c:v>
                </c:pt>
                <c:pt idx="402">
                  <c:v>-107.20924942552034</c:v>
                </c:pt>
                <c:pt idx="403">
                  <c:v>-109.55619618261068</c:v>
                </c:pt>
                <c:pt idx="404">
                  <c:v>-108.47798156961825</c:v>
                </c:pt>
                <c:pt idx="405">
                  <c:v>-103.08914043261517</c:v>
                </c:pt>
                <c:pt idx="406">
                  <c:v>-102.66308532328283</c:v>
                </c:pt>
                <c:pt idx="407">
                  <c:v>-105.6767885509491</c:v>
                </c:pt>
                <c:pt idx="408">
                  <c:v>-106.68783820361541</c:v>
                </c:pt>
                <c:pt idx="409">
                  <c:v>-106.36556202421734</c:v>
                </c:pt>
                <c:pt idx="410">
                  <c:v>-105.95760818086849</c:v>
                </c:pt>
                <c:pt idx="411">
                  <c:v>-105.23345412179917</c:v>
                </c:pt>
                <c:pt idx="412">
                  <c:v>-105.53754277525529</c:v>
                </c:pt>
                <c:pt idx="413">
                  <c:v>-104.69387123567957</c:v>
                </c:pt>
                <c:pt idx="414">
                  <c:v>-103.72067672071654</c:v>
                </c:pt>
                <c:pt idx="415">
                  <c:v>-101.03508696159291</c:v>
                </c:pt>
                <c:pt idx="416">
                  <c:v>-101.80653085496961</c:v>
                </c:pt>
                <c:pt idx="417">
                  <c:v>-105.1925486786739</c:v>
                </c:pt>
                <c:pt idx="418">
                  <c:v>-111.95423456917115</c:v>
                </c:pt>
                <c:pt idx="419">
                  <c:v>-104.17208655549139</c:v>
                </c:pt>
                <c:pt idx="420">
                  <c:v>-102.14382740896446</c:v>
                </c:pt>
                <c:pt idx="421">
                  <c:v>-101.40021504219199</c:v>
                </c:pt>
                <c:pt idx="422">
                  <c:v>-107.78906120630053</c:v>
                </c:pt>
                <c:pt idx="423">
                  <c:v>-105.11394637391352</c:v>
                </c:pt>
                <c:pt idx="424">
                  <c:v>-102.20469784546493</c:v>
                </c:pt>
                <c:pt idx="425">
                  <c:v>-101.61595048355662</c:v>
                </c:pt>
                <c:pt idx="426">
                  <c:v>-102.03417720995303</c:v>
                </c:pt>
                <c:pt idx="427">
                  <c:v>-102.10533220506971</c:v>
                </c:pt>
                <c:pt idx="428">
                  <c:v>-103.53154184062176</c:v>
                </c:pt>
                <c:pt idx="429">
                  <c:v>-106.4595661812167</c:v>
                </c:pt>
                <c:pt idx="430">
                  <c:v>-102.82260994828277</c:v>
                </c:pt>
                <c:pt idx="431">
                  <c:v>-101.95338434631186</c:v>
                </c:pt>
                <c:pt idx="432">
                  <c:v>-102.59892175678658</c:v>
                </c:pt>
                <c:pt idx="433">
                  <c:v>-107.38142005509981</c:v>
                </c:pt>
                <c:pt idx="434">
                  <c:v>-103.82787491716931</c:v>
                </c:pt>
                <c:pt idx="435">
                  <c:v>-104.0306961527951</c:v>
                </c:pt>
                <c:pt idx="436">
                  <c:v>-105.33431102183982</c:v>
                </c:pt>
                <c:pt idx="437">
                  <c:v>-111.78687535493115</c:v>
                </c:pt>
                <c:pt idx="438">
                  <c:v>-103.5038730567574</c:v>
                </c:pt>
                <c:pt idx="439">
                  <c:v>-103.52749107844495</c:v>
                </c:pt>
                <c:pt idx="440">
                  <c:v>-104.91817815520805</c:v>
                </c:pt>
                <c:pt idx="441">
                  <c:v>-103.62847177733876</c:v>
                </c:pt>
                <c:pt idx="442">
                  <c:v>-108.0904536469339</c:v>
                </c:pt>
                <c:pt idx="443">
                  <c:v>-113.21595344449275</c:v>
                </c:pt>
                <c:pt idx="444">
                  <c:v>-105.36801416617102</c:v>
                </c:pt>
                <c:pt idx="445">
                  <c:v>-113.07858622441438</c:v>
                </c:pt>
                <c:pt idx="446">
                  <c:v>-106.69208978785743</c:v>
                </c:pt>
                <c:pt idx="447">
                  <c:v>-105.44099968356035</c:v>
                </c:pt>
                <c:pt idx="448">
                  <c:v>-108.34126429670937</c:v>
                </c:pt>
                <c:pt idx="449">
                  <c:v>-103.57555996020908</c:v>
                </c:pt>
                <c:pt idx="450">
                  <c:v>-105.66083061044104</c:v>
                </c:pt>
                <c:pt idx="451">
                  <c:v>-107.28951530726768</c:v>
                </c:pt>
                <c:pt idx="452">
                  <c:v>-110.3109700678679</c:v>
                </c:pt>
                <c:pt idx="453">
                  <c:v>-106.02538281072401</c:v>
                </c:pt>
                <c:pt idx="454">
                  <c:v>-107.1231047359877</c:v>
                </c:pt>
                <c:pt idx="455">
                  <c:v>-111.98288405027809</c:v>
                </c:pt>
                <c:pt idx="456">
                  <c:v>-108.44013762940187</c:v>
                </c:pt>
                <c:pt idx="457">
                  <c:v>-104.60717712940873</c:v>
                </c:pt>
                <c:pt idx="458">
                  <c:v>-108.07046195480507</c:v>
                </c:pt>
                <c:pt idx="459">
                  <c:v>-106.79220765827276</c:v>
                </c:pt>
                <c:pt idx="460">
                  <c:v>-108.87015807988355</c:v>
                </c:pt>
                <c:pt idx="461">
                  <c:v>-104.4058435902182</c:v>
                </c:pt>
                <c:pt idx="462">
                  <c:v>-105.71620915116038</c:v>
                </c:pt>
                <c:pt idx="463">
                  <c:v>-104.28708382148895</c:v>
                </c:pt>
                <c:pt idx="464">
                  <c:v>-106.17613161787877</c:v>
                </c:pt>
                <c:pt idx="465">
                  <c:v>-106.08276227422861</c:v>
                </c:pt>
                <c:pt idx="466">
                  <c:v>-103.37907850812489</c:v>
                </c:pt>
                <c:pt idx="467">
                  <c:v>-107.07448589603018</c:v>
                </c:pt>
                <c:pt idx="468">
                  <c:v>-112.47898609183022</c:v>
                </c:pt>
                <c:pt idx="469">
                  <c:v>-108.36521713780137</c:v>
                </c:pt>
                <c:pt idx="470">
                  <c:v>-105.81703949953788</c:v>
                </c:pt>
                <c:pt idx="471">
                  <c:v>-106.49025559379174</c:v>
                </c:pt>
                <c:pt idx="472">
                  <c:v>-106.97660169139219</c:v>
                </c:pt>
                <c:pt idx="473">
                  <c:v>-112.82109432551593</c:v>
                </c:pt>
                <c:pt idx="474">
                  <c:v>-110.89450012354641</c:v>
                </c:pt>
                <c:pt idx="475">
                  <c:v>-105.5567058831675</c:v>
                </c:pt>
                <c:pt idx="476">
                  <c:v>-109.22544178543446</c:v>
                </c:pt>
                <c:pt idx="477">
                  <c:v>-116.20838126539174</c:v>
                </c:pt>
                <c:pt idx="478">
                  <c:v>-113.38454799825672</c:v>
                </c:pt>
                <c:pt idx="479">
                  <c:v>-108.32627935971469</c:v>
                </c:pt>
                <c:pt idx="480">
                  <c:v>-107.19310351127929</c:v>
                </c:pt>
                <c:pt idx="481">
                  <c:v>-112.56115127314762</c:v>
                </c:pt>
                <c:pt idx="482">
                  <c:v>-111.7019366901304</c:v>
                </c:pt>
                <c:pt idx="483">
                  <c:v>-104.46163510333133</c:v>
                </c:pt>
                <c:pt idx="484">
                  <c:v>-107.06339403030793</c:v>
                </c:pt>
                <c:pt idx="485">
                  <c:v>-107.64527113518317</c:v>
                </c:pt>
                <c:pt idx="486">
                  <c:v>-106.50672075044582</c:v>
                </c:pt>
                <c:pt idx="487">
                  <c:v>-108.45367810715322</c:v>
                </c:pt>
                <c:pt idx="488">
                  <c:v>-111.94252527185597</c:v>
                </c:pt>
                <c:pt idx="489">
                  <c:v>-112.87416267513692</c:v>
                </c:pt>
                <c:pt idx="490">
                  <c:v>-112.16230881010596</c:v>
                </c:pt>
                <c:pt idx="491">
                  <c:v>-117.18511011250855</c:v>
                </c:pt>
                <c:pt idx="492">
                  <c:v>-110.70341274448251</c:v>
                </c:pt>
                <c:pt idx="493">
                  <c:v>-123.19261492406446</c:v>
                </c:pt>
                <c:pt idx="494">
                  <c:v>-118.72650964448479</c:v>
                </c:pt>
                <c:pt idx="495">
                  <c:v>-118.36906326778281</c:v>
                </c:pt>
                <c:pt idx="496">
                  <c:v>-113.83576721515601</c:v>
                </c:pt>
                <c:pt idx="497">
                  <c:v>-116.11884271009997</c:v>
                </c:pt>
                <c:pt idx="498">
                  <c:v>-114.4498409014267</c:v>
                </c:pt>
                <c:pt idx="499">
                  <c:v>-114.08734678786699</c:v>
                </c:pt>
                <c:pt idx="500">
                  <c:v>-116.41037574141903</c:v>
                </c:pt>
                <c:pt idx="501">
                  <c:v>-119.84814431017355</c:v>
                </c:pt>
                <c:pt idx="502">
                  <c:v>-116.04894252491231</c:v>
                </c:pt>
                <c:pt idx="503">
                  <c:v>-120.62188061570515</c:v>
                </c:pt>
                <c:pt idx="504">
                  <c:v>-124.2978269308224</c:v>
                </c:pt>
                <c:pt idx="505">
                  <c:v>-118.99413931561378</c:v>
                </c:pt>
                <c:pt idx="506">
                  <c:v>-117.87507482900361</c:v>
                </c:pt>
                <c:pt idx="507">
                  <c:v>-117.30746487511692</c:v>
                </c:pt>
                <c:pt idx="508">
                  <c:v>-119.98789667629894</c:v>
                </c:pt>
                <c:pt idx="509">
                  <c:v>-120.58736524060464</c:v>
                </c:pt>
                <c:pt idx="510">
                  <c:v>-119.98708959441697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CA0-4A67-B28F-9F334549E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8319296"/>
        <c:axId val="628316344"/>
      </c:scatterChart>
      <c:valAx>
        <c:axId val="62831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Frequency</a:t>
                </a:r>
                <a:r>
                  <a:rPr lang="en-US" sz="1800" baseline="0" dirty="0"/>
                  <a:t> [Hz]</a:t>
                </a:r>
                <a:endParaRPr lang="bg-BG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16344"/>
        <c:crosses val="autoZero"/>
        <c:crossBetween val="midCat"/>
      </c:valAx>
      <c:valAx>
        <c:axId val="628316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Intensity [dB]</a:t>
                </a:r>
                <a:endParaRPr lang="bg-BG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319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/>
              <a:t>Intensity [dB] vs Grip strength</a:t>
            </a:r>
            <a:endParaRPr lang="bg-BG" sz="2400" b="1" dirty="0"/>
          </a:p>
        </c:rich>
      </c:tx>
      <c:layout>
        <c:manualLayout>
          <c:xMode val="edge"/>
          <c:yMode val="edge"/>
          <c:x val="0.287265854702428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Лист1!$AI$14:$AV$14</c:f>
              <c:numCache>
                <c:formatCode>General</c:formatCode>
                <c:ptCount val="14"/>
                <c:pt idx="0">
                  <c:v>35</c:v>
                </c:pt>
                <c:pt idx="1">
                  <c:v>40</c:v>
                </c:pt>
                <c:pt idx="2">
                  <c:v>37</c:v>
                </c:pt>
                <c:pt idx="3">
                  <c:v>67.599999999999994</c:v>
                </c:pt>
                <c:pt idx="4">
                  <c:v>73.900000000000006</c:v>
                </c:pt>
                <c:pt idx="5">
                  <c:v>70</c:v>
                </c:pt>
                <c:pt idx="6">
                  <c:v>58.7</c:v>
                </c:pt>
                <c:pt idx="7">
                  <c:v>53.75</c:v>
                </c:pt>
                <c:pt idx="8">
                  <c:v>45.35</c:v>
                </c:pt>
                <c:pt idx="9">
                  <c:v>51.95</c:v>
                </c:pt>
                <c:pt idx="10">
                  <c:v>57.9</c:v>
                </c:pt>
                <c:pt idx="11">
                  <c:v>56.25</c:v>
                </c:pt>
                <c:pt idx="12">
                  <c:v>53.35</c:v>
                </c:pt>
                <c:pt idx="13">
                  <c:v>50.45</c:v>
                </c:pt>
              </c:numCache>
            </c:numRef>
          </c:xVal>
          <c:yVal>
            <c:numRef>
              <c:f>Лист1!$AI$15:$AV$15</c:f>
              <c:numCache>
                <c:formatCode>General</c:formatCode>
                <c:ptCount val="14"/>
                <c:pt idx="0">
                  <c:v>-76.845621070000007</c:v>
                </c:pt>
                <c:pt idx="1">
                  <c:v>-64.748171810000002</c:v>
                </c:pt>
                <c:pt idx="2">
                  <c:v>-67.65377024</c:v>
                </c:pt>
                <c:pt idx="3">
                  <c:v>-36.982718609999999</c:v>
                </c:pt>
                <c:pt idx="4">
                  <c:v>-33.648611299999999</c:v>
                </c:pt>
                <c:pt idx="5">
                  <c:v>-35.883408600000003</c:v>
                </c:pt>
                <c:pt idx="6">
                  <c:v>-60.582500379999999</c:v>
                </c:pt>
                <c:pt idx="7">
                  <c:v>-56.302103019999997</c:v>
                </c:pt>
                <c:pt idx="8">
                  <c:v>-61.073937720000004</c:v>
                </c:pt>
                <c:pt idx="9">
                  <c:v>-45.573365780000003</c:v>
                </c:pt>
                <c:pt idx="10">
                  <c:v>-46.624028260000003</c:v>
                </c:pt>
                <c:pt idx="11">
                  <c:v>-49.378263089999997</c:v>
                </c:pt>
                <c:pt idx="12">
                  <c:v>-59.922631019999997</c:v>
                </c:pt>
                <c:pt idx="13">
                  <c:v>-59.149300189999998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FF-4D26-9A33-260C54A17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431136"/>
        <c:axId val="645431464"/>
      </c:scatterChart>
      <c:valAx>
        <c:axId val="645431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Grip</a:t>
                </a:r>
                <a:r>
                  <a:rPr lang="en-US" sz="1800" baseline="0" dirty="0"/>
                  <a:t> strength [kg of force]</a:t>
                </a:r>
                <a:endParaRPr lang="bg-BG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431464"/>
        <c:crosses val="autoZero"/>
        <c:crossBetween val="midCat"/>
      </c:valAx>
      <c:valAx>
        <c:axId val="645431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/>
                  <a:t>Intensity [dB]</a:t>
                </a:r>
                <a:endParaRPr lang="bg-BG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43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Speed to</a:t>
            </a:r>
            <a:r>
              <a:rPr lang="en-US" sz="2400" b="1" baseline="0" dirty="0">
                <a:solidFill>
                  <a:schemeClr val="tx1"/>
                </a:solidFill>
              </a:rPr>
              <a:t> Grip strength</a:t>
            </a:r>
            <a:endParaRPr lang="bg-BG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073534803473416"/>
          <c:y val="2.80147697395486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Лист1!$V$13:$V$19</c:f>
              <c:numCache>
                <c:formatCode>General</c:formatCode>
                <c:ptCount val="7"/>
                <c:pt idx="0">
                  <c:v>48.65</c:v>
                </c:pt>
                <c:pt idx="1">
                  <c:v>51.9</c:v>
                </c:pt>
                <c:pt idx="2">
                  <c:v>56.225000000000001</c:v>
                </c:pt>
                <c:pt idx="3">
                  <c:v>57.075000000000003</c:v>
                </c:pt>
                <c:pt idx="4">
                  <c:v>60.4</c:v>
                </c:pt>
                <c:pt idx="5">
                  <c:v>70.05</c:v>
                </c:pt>
                <c:pt idx="6">
                  <c:v>71.650000000000006</c:v>
                </c:pt>
              </c:numCache>
            </c:numRef>
          </c:cat>
          <c:val>
            <c:numRef>
              <c:f>Лист1!$W$13:$W$19</c:f>
              <c:numCache>
                <c:formatCode>General</c:formatCode>
                <c:ptCount val="7"/>
                <c:pt idx="0">
                  <c:v>7.7777777777777795</c:v>
                </c:pt>
                <c:pt idx="1">
                  <c:v>10</c:v>
                </c:pt>
                <c:pt idx="2">
                  <c:v>8.8888888888888893</c:v>
                </c:pt>
                <c:pt idx="3">
                  <c:v>8.8888888888888893</c:v>
                </c:pt>
                <c:pt idx="4">
                  <c:v>7.7777777777777795</c:v>
                </c:pt>
                <c:pt idx="5">
                  <c:v>8.3333333333333339</c:v>
                </c:pt>
                <c:pt idx="6">
                  <c:v>6.666666666666667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5-4CCD-9E1F-7B9121306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594480"/>
        <c:axId val="752595136"/>
      </c:barChart>
      <c:catAx>
        <c:axId val="752594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Grip strength</a:t>
                </a:r>
                <a:r>
                  <a:rPr lang="en-US" sz="1800" baseline="0" dirty="0"/>
                  <a:t> [kg of force]</a:t>
                </a:r>
                <a:endParaRPr lang="bg-BG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595136"/>
        <c:crosses val="autoZero"/>
        <c:auto val="1"/>
        <c:lblAlgn val="ctr"/>
        <c:lblOffset val="100"/>
        <c:noMultiLvlLbl val="0"/>
      </c:catAx>
      <c:valAx>
        <c:axId val="752595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Speed</a:t>
                </a:r>
                <a:r>
                  <a:rPr lang="en-US" sz="1800" baseline="0" dirty="0"/>
                  <a:t> [m/s]</a:t>
                </a:r>
                <a:endParaRPr lang="bg-BG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59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8B9F1-EEED-4BE7-8CD6-52691FA0B046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82572-471F-4848-B198-02B32FAE0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82572-471F-4848-B198-02B32FAE0C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0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82572-471F-4848-B198-02B32FAE0C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2C13-1479-4643-5798-0C57E4DE8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EFB6B-AC3A-E050-0490-309B0D72C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5622-88F0-5BF2-85EB-89D473B9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1AB1-390B-8287-185C-A789C65C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D0DED-5DD6-1959-CED2-2DE0FBEA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1889-AB4F-53CB-3F3E-02EDE09A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1B7ED-3983-6090-3050-5D804EB5D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1739-7AF6-5CA6-7E75-30150012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90D3F-8A39-99D4-1ABB-A81A926A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2C7C2-5694-4DBD-EE85-B2459574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2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45D50-16E5-A84B-2F1A-7959BE2A2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20A48-069C-4A9C-6D43-94896888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B73-2004-3449-3191-C987B283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4EC1E-C64A-8B18-0C74-C0E019D7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CCF57-A661-9E64-3DFD-4ADF5CF7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0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0F6C-FD0C-379B-DF61-411E2775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4FACC-DE7F-C02A-DF34-27EFCBA8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BF48E-A8AB-3143-2C21-5C66DD9C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3F8A-127F-1E25-8C94-78E7FC5B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6D7F3-45F1-1C85-3530-4CD0400F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7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FB52-0376-9C98-7978-C0BFDC2E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7C6F1-C7E9-5BD5-1A2D-CA5E7D4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B09D1-0AB0-0C12-EA34-AEEF42E7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203C9-7779-B565-EFA9-FCD56D8F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8E28-77D5-07B1-9659-B30D1288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7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AA03-F646-F3FB-50A3-038203BD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BE34-FA28-9728-A6C3-04B8F1A94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F00E2-9000-0D64-1B0C-68911CD50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0C91F-3077-4E2A-15F8-5997BEE5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95633-BC2F-C125-852C-C06CF77A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52F60-58FD-DB09-8F11-0A4D6695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6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8FAE-FFEC-CFD5-D7DE-D2BABDFD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50168-ECF9-8F7F-13B3-D5417D9B9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4D25E-3358-85BE-05AD-0D6F52C33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74013-81DA-E171-B5DD-0A1F1F784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0434A-C344-FB3E-BCEF-41E36D2E0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351E-5620-C2AA-98BC-21FB6DC1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9518F-97E0-872C-1AA9-446B6245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51B57-08A9-5F29-4B8E-F377D113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D0B0-A168-D888-DC3E-33DDFDFD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70281-AB6D-502D-BD15-9B70DCB1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449F7-EB96-1673-199A-299FD6F0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F34B1-C354-3C60-A731-15600A9D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8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43C72-4929-4A6F-3DFF-9519F932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5AC08-13D8-40C9-7ED1-736900D7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90BB-7820-417A-2701-CC0F5476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DA68-A75F-1DEB-C58F-4181E11A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BF79E-E1B9-9B13-9FE9-00B05D50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CA9B4-A081-A425-BF6A-EF12BFBFF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F1BFA-B970-CE4F-95F8-85B2B48B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2EEDB-29B5-7023-5CED-FE95F38F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7E1DB-B573-8EAE-7561-7DAF5C8F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6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3F6D-B038-3D6F-E07D-75308CAF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EDC84-4AD6-5728-4700-AA82253F2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D9A01-9072-0F59-D78B-F8AF6F3BB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D766D-EB93-0C4C-2C72-2D59210D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968BA-1322-3081-CECB-E91D43CD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1C509-E6FC-F387-1FD7-DFA8B410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4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AFB08-68A8-09B4-B513-8EFE4478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6E168-B1B0-A88C-4EBA-8A8135558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565F8-1AA3-DB34-A2A2-3E51C1520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71CB-C011-4D83-9B55-8C0438AADB15}" type="datetimeFigureOut">
              <a:rPr lang="en-GB" smtClean="0"/>
              <a:t>21/08/2022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B2751-9BC4-A58E-298B-45A883338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74031-9074-07B9-AC40-BF9EB4396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59BC-37BB-4A75-9232-F00973898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2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acityteam.org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dacityteam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043BB75-A46A-ADF4-8B7C-9A4D9C024A65}"/>
              </a:ext>
            </a:extLst>
          </p:cNvPr>
          <p:cNvSpPr/>
          <p:nvPr/>
        </p:nvSpPr>
        <p:spPr>
          <a:xfrm>
            <a:off x="-2822994" y="-381720"/>
            <a:ext cx="8432487" cy="7790623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CCABD-7A2F-9C3C-8607-7767C84BC3CA}"/>
              </a:ext>
            </a:extLst>
          </p:cNvPr>
          <p:cNvSpPr txBox="1"/>
          <p:nvPr/>
        </p:nvSpPr>
        <p:spPr>
          <a:xfrm>
            <a:off x="1586075" y="2551837"/>
            <a:ext cx="4996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Clicking Fingers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61F26-4F25-BEAA-EAE2-3F6C56C10098}"/>
              </a:ext>
            </a:extLst>
          </p:cNvPr>
          <p:cNvSpPr txBox="1"/>
          <p:nvPr/>
        </p:nvSpPr>
        <p:spPr>
          <a:xfrm>
            <a:off x="671146" y="5996860"/>
            <a:ext cx="455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Reporter – Hristo Hristov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856E36-E80C-96B2-0BE8-82AF288ED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t="32466" r="25480" b="30131"/>
          <a:stretch/>
        </p:blipFill>
        <p:spPr>
          <a:xfrm>
            <a:off x="11623431" y="6431809"/>
            <a:ext cx="791307" cy="4308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2EA976-3546-8F0B-A0A9-381A0C527430}"/>
              </a:ext>
            </a:extLst>
          </p:cNvPr>
          <p:cNvSpPr txBox="1"/>
          <p:nvPr/>
        </p:nvSpPr>
        <p:spPr>
          <a:xfrm>
            <a:off x="10354408" y="6519446"/>
            <a:ext cx="1770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Team Bulgaria B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B23D5456-070F-643A-4721-EB698E8BA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2336">
            <a:off x="8889611" y="4290966"/>
            <a:ext cx="674459" cy="443628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D25256FF-434D-58EB-684C-78441EE2A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7054">
            <a:off x="8279233" y="3373325"/>
            <a:ext cx="674459" cy="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3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9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0" y="622508"/>
            <a:ext cx="56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Friction testing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89325-8D41-CDFF-7A4D-E00200B7DE3B}"/>
              </a:ext>
            </a:extLst>
          </p:cNvPr>
          <p:cNvSpPr txBox="1"/>
          <p:nvPr/>
        </p:nvSpPr>
        <p:spPr>
          <a:xfrm>
            <a:off x="70996" y="1475878"/>
            <a:ext cx="38366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 dirty="0">
              <a:latin typeface="Avenir Next LT Pro" panose="020B0504020202020204" pitchFamily="34" charset="0"/>
            </a:endParaRPr>
          </a:p>
          <a:p>
            <a:endParaRPr lang="en-GB" sz="4000" b="1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10" name="Диаграма 9">
            <a:extLst>
              <a:ext uri="{FF2B5EF4-FFF2-40B4-BE49-F238E27FC236}">
                <a16:creationId xmlns:a16="http://schemas.microsoft.com/office/drawing/2014/main" id="{D72466D6-90DF-469B-815D-CFA744C9F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656271"/>
              </p:ext>
            </p:extLst>
          </p:nvPr>
        </p:nvGraphicFramePr>
        <p:xfrm>
          <a:off x="1395829" y="1614196"/>
          <a:ext cx="8458575" cy="44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5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10</a:t>
              </a:r>
              <a:endParaRPr lang="en-GB" sz="200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70996" y="591779"/>
            <a:ext cx="770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Hypothesis #</a:t>
            </a:r>
            <a:r>
              <a:rPr lang="bg-BG" sz="4000" b="1" dirty="0">
                <a:latin typeface="Avenir Next LT Pro" panose="020B0504020202020204" pitchFamily="34" charset="0"/>
              </a:rPr>
              <a:t>2</a:t>
            </a:r>
            <a:r>
              <a:rPr lang="en-GB" sz="4000" b="1" dirty="0">
                <a:latin typeface="Avenir Next LT Pro" panose="020B0504020202020204" pitchFamily="34" charset="0"/>
              </a:rPr>
              <a:t> / </a:t>
            </a:r>
            <a:r>
              <a:rPr lang="en-GB" sz="4000" b="1" noProof="1">
                <a:latin typeface="Avenir Next LT Pro" panose="020B0504020202020204" pitchFamily="34" charset="0"/>
              </a:rPr>
              <a:t>Mythbuster</a:t>
            </a:r>
            <a:r>
              <a:rPr lang="en-GB" sz="4000" b="1" dirty="0">
                <a:latin typeface="Avenir Next LT Pro" panose="020B05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89325-8D41-CDFF-7A4D-E00200B7DE3B}"/>
              </a:ext>
            </a:extLst>
          </p:cNvPr>
          <p:cNvSpPr txBox="1"/>
          <p:nvPr/>
        </p:nvSpPr>
        <p:spPr>
          <a:xfrm>
            <a:off x="1945676" y="2024035"/>
            <a:ext cx="83006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Water will </a:t>
            </a:r>
            <a:r>
              <a:rPr lang="en-US" sz="36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not</a:t>
            </a:r>
            <a:r>
              <a:rPr lang="en-US" sz="3600" b="1" dirty="0">
                <a:latin typeface="Avenir Next LT Pro" panose="020B0504020202020204" pitchFamily="34" charset="0"/>
              </a:rPr>
              <a:t> have a big effect on the amplitude</a:t>
            </a:r>
            <a:endParaRPr lang="en-US" sz="3600" b="1" dirty="0">
              <a:solidFill>
                <a:srgbClr val="0070C0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</p:txBody>
      </p:sp>
      <p:pic>
        <p:nvPicPr>
          <p:cNvPr id="3074" name="Picture 2" descr="Drop of water | Free SVG">
            <a:extLst>
              <a:ext uri="{FF2B5EF4-FFF2-40B4-BE49-F238E27FC236}">
                <a16:creationId xmlns:a16="http://schemas.microsoft.com/office/drawing/2014/main" id="{B44AFD25-7F5D-303B-2854-19BD9045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04" y="3495801"/>
            <a:ext cx="2973210" cy="29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nd Silhouette - Openclipart">
            <a:extLst>
              <a:ext uri="{FF2B5EF4-FFF2-40B4-BE49-F238E27FC236}">
                <a16:creationId xmlns:a16="http://schemas.microsoft.com/office/drawing/2014/main" id="{7AE9D81F-2218-C3C8-58F6-3DED226B1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55" y="3495801"/>
            <a:ext cx="2178841" cy="29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1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E62680-43A6-6EB6-AA07-134E4A088A0B}"/>
              </a:ext>
            </a:extLst>
          </p:cNvPr>
          <p:cNvSpPr txBox="1"/>
          <p:nvPr/>
        </p:nvSpPr>
        <p:spPr>
          <a:xfrm>
            <a:off x="-38930" y="2056532"/>
            <a:ext cx="683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venir Next LT Pro" panose="020B0504020202020204" pitchFamily="34" charset="0"/>
            </a:endParaRPr>
          </a:p>
          <a:p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setup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68E99-1E7A-911C-3704-18AB1D714F12}"/>
              </a:ext>
            </a:extLst>
          </p:cNvPr>
          <p:cNvSpPr txBox="1"/>
          <p:nvPr/>
        </p:nvSpPr>
        <p:spPr>
          <a:xfrm>
            <a:off x="398171" y="1687200"/>
            <a:ext cx="4450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>
                <a:latin typeface="Avenir Next LT Pro" panose="020B0504020202020204" pitchFamily="34" charset="0"/>
              </a:rPr>
              <a:t>Water</a:t>
            </a: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400" b="1" dirty="0">
                <a:latin typeface="Avenir Next LT Pro" panose="020B0504020202020204" pitchFamily="34" charset="0"/>
              </a:rPr>
              <a:t>GoPro camera/microphone</a:t>
            </a:r>
          </a:p>
          <a:p>
            <a:r>
              <a:rPr lang="en-GB" b="1" dirty="0">
                <a:latin typeface="Avenir Next LT Pro" panose="020B0504020202020204" pitchFamily="34" charset="0"/>
              </a:rPr>
              <a:t> </a:t>
            </a:r>
            <a:endParaRPr lang="en-GB" sz="1000" dirty="0">
              <a:latin typeface="Avenir Next LT Pro" panose="020B0504020202020204" pitchFamily="34" charset="0"/>
            </a:endParaRP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913A40B8-ED5E-4B5A-5FC8-35355512E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11" y="1811600"/>
            <a:ext cx="6324079" cy="4743059"/>
          </a:xfrm>
          <a:prstGeom prst="rect">
            <a:avLst/>
          </a:prstGeom>
        </p:spPr>
      </p:pic>
      <p:cxnSp>
        <p:nvCxnSpPr>
          <p:cNvPr id="13" name="Съединител &quot;права стрелка&quot; 12">
            <a:extLst>
              <a:ext uri="{FF2B5EF4-FFF2-40B4-BE49-F238E27FC236}">
                <a16:creationId xmlns:a16="http://schemas.microsoft.com/office/drawing/2014/main" id="{14232474-2207-4EEB-F581-776BED21E65F}"/>
              </a:ext>
            </a:extLst>
          </p:cNvPr>
          <p:cNvCxnSpPr>
            <a:cxnSpLocks/>
          </p:cNvCxnSpPr>
          <p:nvPr/>
        </p:nvCxnSpPr>
        <p:spPr>
          <a:xfrm>
            <a:off x="1884784" y="1910806"/>
            <a:ext cx="5125502" cy="21797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ъединител &quot;права стрелка&quot; 13">
            <a:extLst>
              <a:ext uri="{FF2B5EF4-FFF2-40B4-BE49-F238E27FC236}">
                <a16:creationId xmlns:a16="http://schemas.microsoft.com/office/drawing/2014/main" id="{7CBF46A7-D6B6-96E1-0E55-33FA9784D93A}"/>
              </a:ext>
            </a:extLst>
          </p:cNvPr>
          <p:cNvCxnSpPr>
            <a:cxnSpLocks/>
          </p:cNvCxnSpPr>
          <p:nvPr/>
        </p:nvCxnSpPr>
        <p:spPr>
          <a:xfrm>
            <a:off x="3881535" y="4605981"/>
            <a:ext cx="966879" cy="3205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8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185881" y="1464053"/>
            <a:ext cx="1112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800" b="1" dirty="0">
                <a:latin typeface="Avenir Next LT Pro" panose="020B0504020202020204" pitchFamily="34" charset="0"/>
              </a:rPr>
              <a:t> Put water on subjects fingers</a:t>
            </a:r>
          </a:p>
          <a:p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procedure:</a:t>
            </a:r>
          </a:p>
        </p:txBody>
      </p:sp>
      <p:pic>
        <p:nvPicPr>
          <p:cNvPr id="2054" name="Picture 6" descr="Water pouring into hand and splashing. | CanStock">
            <a:extLst>
              <a:ext uri="{FF2B5EF4-FFF2-40B4-BE49-F238E27FC236}">
                <a16:creationId xmlns:a16="http://schemas.microsoft.com/office/drawing/2014/main" id="{BDB1042B-0D11-30DB-359D-C6D6110DD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 bwMode="auto">
          <a:xfrm>
            <a:off x="1131534" y="2774135"/>
            <a:ext cx="4172242" cy="34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nd touching water Stock Photo - Alamy">
            <a:extLst>
              <a:ext uri="{FF2B5EF4-FFF2-40B4-BE49-F238E27FC236}">
                <a16:creationId xmlns:a16="http://schemas.microsoft.com/office/drawing/2014/main" id="{499737A4-E250-E565-6694-2CA5A879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3"/>
          <a:stretch/>
        </p:blipFill>
        <p:spPr bwMode="auto">
          <a:xfrm>
            <a:off x="6888224" y="2659911"/>
            <a:ext cx="2636534" cy="36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6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3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185881" y="1464053"/>
            <a:ext cx="1112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Avenir Next LT Pro" panose="020B0504020202020204" pitchFamily="34" charset="0"/>
            </a:endParaRPr>
          </a:p>
          <a:p>
            <a:r>
              <a:rPr lang="en-GB" sz="2800" b="1" dirty="0">
                <a:latin typeface="Avenir Next LT Pro" panose="020B0504020202020204" pitchFamily="34" charset="0"/>
              </a:rPr>
              <a:t>2.   Record using Audacity</a:t>
            </a: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procedure:</a:t>
            </a:r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AFEA1AA7-65D4-986A-F787-D704DE1C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00" y="2978020"/>
            <a:ext cx="9514134" cy="2928257"/>
          </a:xfrm>
          <a:prstGeom prst="rect">
            <a:avLst/>
          </a:prstGeom>
        </p:spPr>
      </p:pic>
      <p:pic>
        <p:nvPicPr>
          <p:cNvPr id="10" name="Picture 2" descr="Audacity - Wikiversity">
            <a:extLst>
              <a:ext uri="{FF2B5EF4-FFF2-40B4-BE49-F238E27FC236}">
                <a16:creationId xmlns:a16="http://schemas.microsoft.com/office/drawing/2014/main" id="{703A7F07-F589-22EA-8E49-E9BB78BB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8" y="1674449"/>
            <a:ext cx="620601" cy="6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4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0" y="622508"/>
            <a:ext cx="56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Wet and dry fingers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89325-8D41-CDFF-7A4D-E00200B7DE3B}"/>
              </a:ext>
            </a:extLst>
          </p:cNvPr>
          <p:cNvSpPr txBox="1"/>
          <p:nvPr/>
        </p:nvSpPr>
        <p:spPr>
          <a:xfrm>
            <a:off x="70996" y="1475878"/>
            <a:ext cx="38366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 dirty="0">
              <a:latin typeface="Avenir Next LT Pro" panose="020B0504020202020204" pitchFamily="34" charset="0"/>
            </a:endParaRPr>
          </a:p>
          <a:p>
            <a:endParaRPr lang="en-GB" sz="4000" b="1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78D4A023-4FC5-41D7-886F-4FB7A5804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66237"/>
              </p:ext>
            </p:extLst>
          </p:nvPr>
        </p:nvGraphicFramePr>
        <p:xfrm>
          <a:off x="1569238" y="1603394"/>
          <a:ext cx="8208027" cy="462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39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5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70996" y="591779"/>
            <a:ext cx="770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Hypothesis #</a:t>
            </a:r>
            <a:r>
              <a:rPr lang="bg-BG" sz="4000" b="1" dirty="0">
                <a:latin typeface="Avenir Next LT Pro" panose="020B0504020202020204" pitchFamily="34" charset="0"/>
              </a:rPr>
              <a:t>3</a:t>
            </a:r>
            <a:r>
              <a:rPr lang="en-GB" sz="4000" b="1" dirty="0">
                <a:latin typeface="Avenir Next LT Pro" panose="020B05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89325-8D41-CDFF-7A4D-E00200B7DE3B}"/>
              </a:ext>
            </a:extLst>
          </p:cNvPr>
          <p:cNvSpPr txBox="1"/>
          <p:nvPr/>
        </p:nvSpPr>
        <p:spPr>
          <a:xfrm>
            <a:off x="1945676" y="2249010"/>
            <a:ext cx="83006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Grip strength has a </a:t>
            </a:r>
            <a:r>
              <a:rPr lang="en-US" sz="4400" b="1" dirty="0">
                <a:solidFill>
                  <a:srgbClr val="FFC000"/>
                </a:solidFill>
                <a:latin typeface="Avenir Next LT Pro" panose="020B0504020202020204" pitchFamily="34" charset="0"/>
              </a:rPr>
              <a:t>great</a:t>
            </a:r>
            <a:r>
              <a:rPr lang="en-US" sz="3600" b="1" dirty="0">
                <a:latin typeface="Avenir Next LT Pro" panose="020B0504020202020204" pitchFamily="34" charset="0"/>
              </a:rPr>
              <a:t> influence over the sound</a:t>
            </a: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latin typeface="Avenir Next LT Pro" panose="020B05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7A851F-ECF2-FE2E-D3E9-AF9E7E1C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65" y="3671596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m muscle | Free SVG">
            <a:extLst>
              <a:ext uri="{FF2B5EF4-FFF2-40B4-BE49-F238E27FC236}">
                <a16:creationId xmlns:a16="http://schemas.microsoft.com/office/drawing/2014/main" id="{92D6E7CA-39B1-E4AE-8D08-8CAB834BF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82" y="38610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y Wholesale China Electronic Digital Hand Dynamometer Grip Strength  Measurement Meter Auto Capturing &amp; Electronic Digital Hand Dynamometer Grip  at USD 16 | Global Sources">
            <a:extLst>
              <a:ext uri="{FF2B5EF4-FFF2-40B4-BE49-F238E27FC236}">
                <a16:creationId xmlns:a16="http://schemas.microsoft.com/office/drawing/2014/main" id="{9A9FE942-B65D-4457-715D-90190A2A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49" y="38610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6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E62680-43A6-6EB6-AA07-134E4A088A0B}"/>
              </a:ext>
            </a:extLst>
          </p:cNvPr>
          <p:cNvSpPr txBox="1"/>
          <p:nvPr/>
        </p:nvSpPr>
        <p:spPr>
          <a:xfrm>
            <a:off x="-38930" y="2056532"/>
            <a:ext cx="683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venir Next LT Pro" panose="020B0504020202020204" pitchFamily="34" charset="0"/>
            </a:endParaRPr>
          </a:p>
          <a:p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setup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68E99-1E7A-911C-3704-18AB1D714F12}"/>
              </a:ext>
            </a:extLst>
          </p:cNvPr>
          <p:cNvSpPr txBox="1"/>
          <p:nvPr/>
        </p:nvSpPr>
        <p:spPr>
          <a:xfrm>
            <a:off x="7409170" y="3059668"/>
            <a:ext cx="445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venir Next LT Pro" panose="020B0504020202020204" pitchFamily="34" charset="0"/>
              </a:rPr>
              <a:t>1. Team of professional arm wrestlers </a:t>
            </a:r>
            <a:endParaRPr lang="en-GB" sz="1000" dirty="0">
              <a:latin typeface="Avenir Next LT Pro" panose="020B0504020202020204" pitchFamily="34" charset="0"/>
            </a:endParaRPr>
          </a:p>
        </p:txBody>
      </p:sp>
      <p:pic>
        <p:nvPicPr>
          <p:cNvPr id="1026" name="Picture 2" descr="May be an image of 8 people, people standing and indoor">
            <a:extLst>
              <a:ext uri="{FF2B5EF4-FFF2-40B4-BE49-F238E27FC236}">
                <a16:creationId xmlns:a16="http://schemas.microsoft.com/office/drawing/2014/main" id="{93610E87-5D32-75E7-7A2C-9F75D0BE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" y="1396531"/>
            <a:ext cx="7281957" cy="54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Съединител &quot;права стрелка&quot; 10">
            <a:extLst>
              <a:ext uri="{FF2B5EF4-FFF2-40B4-BE49-F238E27FC236}">
                <a16:creationId xmlns:a16="http://schemas.microsoft.com/office/drawing/2014/main" id="{91EF612D-C7F9-7E21-988D-B9FF7DA03053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3797559" y="3244334"/>
            <a:ext cx="3611611" cy="36933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E62680-43A6-6EB6-AA07-134E4A088A0B}"/>
              </a:ext>
            </a:extLst>
          </p:cNvPr>
          <p:cNvSpPr txBox="1"/>
          <p:nvPr/>
        </p:nvSpPr>
        <p:spPr>
          <a:xfrm>
            <a:off x="-38930" y="2056532"/>
            <a:ext cx="683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venir Next LT Pro" panose="020B0504020202020204" pitchFamily="34" charset="0"/>
            </a:endParaRPr>
          </a:p>
          <a:p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13042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setup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68E99-1E7A-911C-3704-18AB1D714F12}"/>
              </a:ext>
            </a:extLst>
          </p:cNvPr>
          <p:cNvSpPr txBox="1"/>
          <p:nvPr/>
        </p:nvSpPr>
        <p:spPr>
          <a:xfrm>
            <a:off x="398171" y="1687200"/>
            <a:ext cx="44502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Avenir Next LT Pro" panose="020B0504020202020204" pitchFamily="34" charset="0"/>
              </a:rPr>
              <a:t>Microphone</a:t>
            </a: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Avenir Next LT Pro" panose="020B0504020202020204" pitchFamily="34" charset="0"/>
              </a:rPr>
              <a:t>Camera</a:t>
            </a: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latin typeface="Avenir Next LT Pro" panose="020B0504020202020204" pitchFamily="34" charset="0"/>
              </a:rPr>
              <a:t>Recording software</a:t>
            </a:r>
          </a:p>
          <a:p>
            <a:r>
              <a:rPr lang="en-GB" b="1" dirty="0">
                <a:latin typeface="Avenir Next LT Pro" panose="020B0504020202020204" pitchFamily="34" charset="0"/>
              </a:rPr>
              <a:t> </a:t>
            </a:r>
            <a:endParaRPr lang="en-GB" sz="1000" dirty="0">
              <a:latin typeface="Avenir Next LT Pro" panose="020B0504020202020204" pitchFamily="34" charset="0"/>
            </a:endParaRPr>
          </a:p>
        </p:txBody>
      </p:sp>
      <p:pic>
        <p:nvPicPr>
          <p:cNvPr id="11" name="Picture 10" descr="Microphone | Free SVG">
            <a:extLst>
              <a:ext uri="{FF2B5EF4-FFF2-40B4-BE49-F238E27FC236}">
                <a16:creationId xmlns:a16="http://schemas.microsoft.com/office/drawing/2014/main" id="{B590DB15-0809-47A9-2AFE-2EABDA95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710" y="3104439"/>
            <a:ext cx="1934111" cy="19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2B0DC954-279E-DA31-6FBA-3DD76A569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13" y="3791223"/>
            <a:ext cx="3264301" cy="4349888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30533B54-3940-42AE-578D-EB3094D6E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11" y="1231189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8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185881" y="1383589"/>
            <a:ext cx="111278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800" b="1" dirty="0">
                <a:latin typeface="Avenir Next LT Pro" panose="020B0504020202020204" pitchFamily="34" charset="0"/>
              </a:rPr>
              <a:t> Measure grip strength using a dynamometer</a:t>
            </a: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procedure:</a:t>
            </a:r>
          </a:p>
        </p:txBody>
      </p:sp>
      <p:pic>
        <p:nvPicPr>
          <p:cNvPr id="4098" name="Picture 2" descr="Buy Wholesale China Electronic Digital Hand Dynamometer Grip Strength  Measurement Meter Auto Capturing &amp; Electronic Digital Hand Dynamometer Grip  at USD 16 | Global Sources">
            <a:extLst>
              <a:ext uri="{FF2B5EF4-FFF2-40B4-BE49-F238E27FC236}">
                <a16:creationId xmlns:a16="http://schemas.microsoft.com/office/drawing/2014/main" id="{5A1AF010-0AE7-FEBA-504B-E8AE6D09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40" y="2857137"/>
            <a:ext cx="2696285" cy="26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7D02AF2E-52D9-5079-0DFD-1A525226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34" y="2512060"/>
            <a:ext cx="5091266" cy="38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09BF1C-58FD-87D3-7E0F-4405ED244594}"/>
              </a:ext>
            </a:extLst>
          </p:cNvPr>
          <p:cNvCxnSpPr/>
          <p:nvPr/>
        </p:nvCxnSpPr>
        <p:spPr>
          <a:xfrm>
            <a:off x="133350" y="2191714"/>
            <a:ext cx="78931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62759-F86C-0AD3-A8A9-31C230BDCAE8}"/>
              </a:ext>
            </a:extLst>
          </p:cNvPr>
          <p:cNvCxnSpPr/>
          <p:nvPr/>
        </p:nvCxnSpPr>
        <p:spPr>
          <a:xfrm>
            <a:off x="133350" y="2257851"/>
            <a:ext cx="789317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CBA12C-7F44-10D7-7E0C-F71988D0BD79}"/>
              </a:ext>
            </a:extLst>
          </p:cNvPr>
          <p:cNvSpPr txBox="1"/>
          <p:nvPr/>
        </p:nvSpPr>
        <p:spPr>
          <a:xfrm>
            <a:off x="189422" y="1549965"/>
            <a:ext cx="700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7. Clicking Fingers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233E2-6320-4F80-B2E3-75FE3AC97F5D}"/>
              </a:ext>
            </a:extLst>
          </p:cNvPr>
          <p:cNvSpPr txBox="1"/>
          <p:nvPr/>
        </p:nvSpPr>
        <p:spPr>
          <a:xfrm>
            <a:off x="189422" y="2737289"/>
            <a:ext cx="6625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venir Next LT Pro" panose="020B0504020202020204" pitchFamily="34" charset="0"/>
              </a:rPr>
              <a:t>Snapping one’s </a:t>
            </a:r>
            <a:r>
              <a:rPr lang="en-GB" sz="3200" dirty="0">
                <a:solidFill>
                  <a:srgbClr val="FF0000"/>
                </a:solidFill>
                <a:latin typeface="Avenir Next LT Pro" panose="020B0504020202020204" pitchFamily="34" charset="0"/>
              </a:rPr>
              <a:t>fingers</a:t>
            </a:r>
            <a:r>
              <a:rPr lang="en-GB" sz="3200" dirty="0">
                <a:latin typeface="Avenir Next LT Pro" panose="020B0504020202020204" pitchFamily="34" charset="0"/>
              </a:rPr>
              <a:t> results in a loud popping </a:t>
            </a:r>
            <a:r>
              <a:rPr lang="en-GB" sz="3200" dirty="0">
                <a:solidFill>
                  <a:srgbClr val="FF0000"/>
                </a:solidFill>
                <a:latin typeface="Avenir Next LT Pro" panose="020B0504020202020204" pitchFamily="34" charset="0"/>
              </a:rPr>
              <a:t>sound</a:t>
            </a:r>
            <a:r>
              <a:rPr lang="en-GB" sz="3200" dirty="0">
                <a:latin typeface="Avenir Next LT Pro" panose="020B0504020202020204" pitchFamily="34" charset="0"/>
              </a:rPr>
              <a:t>. Investigate the </a:t>
            </a:r>
            <a:r>
              <a:rPr lang="en-GB" sz="3200" dirty="0">
                <a:solidFill>
                  <a:srgbClr val="FF0000"/>
                </a:solidFill>
                <a:latin typeface="Avenir Next LT Pro" panose="020B0504020202020204" pitchFamily="34" charset="0"/>
              </a:rPr>
              <a:t>nature</a:t>
            </a:r>
            <a:r>
              <a:rPr lang="en-GB" sz="3200" dirty="0">
                <a:latin typeface="Avenir Next LT Pro" panose="020B0504020202020204" pitchFamily="34" charset="0"/>
              </a:rPr>
              <a:t> and </a:t>
            </a:r>
            <a:r>
              <a:rPr lang="en-GB" sz="3200" dirty="0">
                <a:solidFill>
                  <a:srgbClr val="FF0000"/>
                </a:solidFill>
                <a:latin typeface="Avenir Next LT Pro" panose="020B0504020202020204" pitchFamily="34" charset="0"/>
              </a:rPr>
              <a:t>properties</a:t>
            </a:r>
            <a:r>
              <a:rPr lang="en-GB" sz="3200" dirty="0">
                <a:latin typeface="Avenir Next LT Pro" panose="020B0504020202020204" pitchFamily="34" charset="0"/>
              </a:rPr>
              <a:t> of the sound.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753C38-F4EE-3598-894A-6576681BCF3C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0E6867-F297-F6AD-BF6B-3E44FCD8331F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2E6762-A758-A73E-8546-5A1B51C1E854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778FDF-0994-F16C-8875-EC2C9C737935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925831-463D-676B-D66B-96902B4A3EB4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1</a:t>
              </a:r>
              <a:endParaRPr lang="en-GB" sz="105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E43C12D-6F8E-5D8D-299D-9C369234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59" y="219171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9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185881" y="1383589"/>
            <a:ext cx="1112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r>
              <a:rPr lang="en-GB" sz="3200" b="1" dirty="0">
                <a:latin typeface="Avenir Next LT Pro" panose="020B0504020202020204" pitchFamily="34" charset="0"/>
              </a:rPr>
              <a:t>2. Record using Audacity</a:t>
            </a:r>
          </a:p>
          <a:p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procedure:</a:t>
            </a:r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AFEA1AA7-65D4-986A-F787-D704DE1C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59" y="2831249"/>
            <a:ext cx="10017481" cy="3083177"/>
          </a:xfrm>
          <a:prstGeom prst="rect">
            <a:avLst/>
          </a:prstGeom>
        </p:spPr>
      </p:pic>
      <p:pic>
        <p:nvPicPr>
          <p:cNvPr id="10" name="Picture 2" descr="Audacity - Wikiversity">
            <a:extLst>
              <a:ext uri="{FF2B5EF4-FFF2-40B4-BE49-F238E27FC236}">
                <a16:creationId xmlns:a16="http://schemas.microsoft.com/office/drawing/2014/main" id="{437F9214-E7B3-5FEB-0E57-4A4E4683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93" y="1632856"/>
            <a:ext cx="620601" cy="6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20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Results:</a:t>
            </a:r>
          </a:p>
        </p:txBody>
      </p:sp>
      <p:sp>
        <p:nvSpPr>
          <p:cNvPr id="10" name="TextBox 12">
            <a:hlinkClick r:id="rId2"/>
            <a:extLst>
              <a:ext uri="{FF2B5EF4-FFF2-40B4-BE49-F238E27FC236}">
                <a16:creationId xmlns:a16="http://schemas.microsoft.com/office/drawing/2014/main" id="{EA834667-744A-CB92-A6F5-448A01E9EB33}"/>
              </a:ext>
            </a:extLst>
          </p:cNvPr>
          <p:cNvSpPr txBox="1"/>
          <p:nvPr/>
        </p:nvSpPr>
        <p:spPr>
          <a:xfrm>
            <a:off x="666714" y="219462"/>
            <a:ext cx="901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venir Next LT Pro" panose="020B0504020202020204" pitchFamily="34" charset="0"/>
              </a:rPr>
              <a:t> </a:t>
            </a:r>
            <a:r>
              <a:rPr lang="en-GB" sz="1400" b="1" dirty="0">
                <a:latin typeface="Avenir Next LT Pro" panose="020B0504020202020204" pitchFamily="34" charset="0"/>
              </a:rPr>
              <a:t>Strongest – 71.75 kg of force     Weakest – 49.65 kg of force    Hristo – 36 kg of force</a:t>
            </a:r>
          </a:p>
          <a:p>
            <a:pPr algn="ctr"/>
            <a:endParaRPr lang="en-GB" sz="1400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18" name="Диаграма 17">
            <a:extLst>
              <a:ext uri="{FF2B5EF4-FFF2-40B4-BE49-F238E27FC236}">
                <a16:creationId xmlns:a16="http://schemas.microsoft.com/office/drawing/2014/main" id="{D1C191A2-3FAF-6DFF-5572-71AD4DA99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978205"/>
              </p:ext>
            </p:extLst>
          </p:nvPr>
        </p:nvGraphicFramePr>
        <p:xfrm>
          <a:off x="1427583" y="1424990"/>
          <a:ext cx="8528708" cy="478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64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21</a:t>
              </a:r>
              <a:endParaRPr lang="en-GB" sz="240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Results:</a:t>
            </a:r>
          </a:p>
        </p:txBody>
      </p:sp>
      <p:graphicFrame>
        <p:nvGraphicFramePr>
          <p:cNvPr id="15" name="Диаграма 14">
            <a:extLst>
              <a:ext uri="{FF2B5EF4-FFF2-40B4-BE49-F238E27FC236}">
                <a16:creationId xmlns:a16="http://schemas.microsoft.com/office/drawing/2014/main" id="{111B498F-4A97-1B08-751B-FB3D8BFCB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102095"/>
              </p:ext>
            </p:extLst>
          </p:nvPr>
        </p:nvGraphicFramePr>
        <p:xfrm>
          <a:off x="1476253" y="1679515"/>
          <a:ext cx="8175319" cy="482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84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22</a:t>
              </a:r>
              <a:endParaRPr lang="en-GB" sz="240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Results: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9DD0B6-9421-60AC-8C8F-103469497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18825" r="-5235" b="7967"/>
          <a:stretch/>
        </p:blipFill>
        <p:spPr bwMode="auto">
          <a:xfrm>
            <a:off x="1710588" y="2603240"/>
            <a:ext cx="8198521" cy="37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2">
            <a:hlinkClick r:id="rId3"/>
            <a:extLst>
              <a:ext uri="{FF2B5EF4-FFF2-40B4-BE49-F238E27FC236}">
                <a16:creationId xmlns:a16="http://schemas.microsoft.com/office/drawing/2014/main" id="{A425A2BD-13C7-607D-BE7F-814540DEF9BE}"/>
              </a:ext>
            </a:extLst>
          </p:cNvPr>
          <p:cNvSpPr txBox="1"/>
          <p:nvPr/>
        </p:nvSpPr>
        <p:spPr>
          <a:xfrm>
            <a:off x="4144077" y="1848378"/>
            <a:ext cx="5009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nir Next LT Pro" panose="020B0504020202020204" pitchFamily="34" charset="0"/>
              </a:rPr>
              <a:t>Intensity [W/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sz="2000" b="1" i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GB" sz="2000" b="1" dirty="0">
                <a:latin typeface="Avenir Next LT Pro" panose="020B0504020202020204" pitchFamily="34" charset="0"/>
              </a:rPr>
              <a:t>] to Grip strength</a:t>
            </a:r>
          </a:p>
          <a:p>
            <a:endParaRPr lang="en-GB" sz="1400" dirty="0">
              <a:latin typeface="Avenir Next LT Pro" panose="020B0504020202020204" pitchFamily="34" charset="0"/>
            </a:endParaRPr>
          </a:p>
        </p:txBody>
      </p:sp>
      <p:sp>
        <p:nvSpPr>
          <p:cNvPr id="12" name="TextBox 12">
            <a:hlinkClick r:id="rId3"/>
            <a:extLst>
              <a:ext uri="{FF2B5EF4-FFF2-40B4-BE49-F238E27FC236}">
                <a16:creationId xmlns:a16="http://schemas.microsoft.com/office/drawing/2014/main" id="{37030037-8C48-B464-C5D9-F92B54D63EE5}"/>
              </a:ext>
            </a:extLst>
          </p:cNvPr>
          <p:cNvSpPr txBox="1"/>
          <p:nvPr/>
        </p:nvSpPr>
        <p:spPr>
          <a:xfrm rot="16200000">
            <a:off x="412713" y="3885520"/>
            <a:ext cx="1952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venir Next LT Pro" panose="020B0504020202020204" pitchFamily="34" charset="0"/>
              </a:rPr>
              <a:t>Intensity [W/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sz="1600" b="0" i="0" baseline="3000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GB" sz="1600" dirty="0">
                <a:latin typeface="Avenir Next LT Pro" panose="020B0504020202020204" pitchFamily="34" charset="0"/>
              </a:rPr>
              <a:t>]</a:t>
            </a:r>
            <a:endParaRPr lang="en-GB" sz="1400" dirty="0">
              <a:latin typeface="Avenir Next LT Pro" panose="020B0504020202020204" pitchFamily="34" charset="0"/>
            </a:endParaRP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48880B68-E277-ED8C-F1A2-AE831ECE2F8F}"/>
              </a:ext>
            </a:extLst>
          </p:cNvPr>
          <p:cNvSpPr txBox="1"/>
          <p:nvPr/>
        </p:nvSpPr>
        <p:spPr>
          <a:xfrm>
            <a:off x="4460033" y="6129557"/>
            <a:ext cx="6270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Grip strength [kg of force]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CDADC9-DC4E-F6FD-DFED-0C7C588C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42" y="248144"/>
            <a:ext cx="2525874" cy="8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23</a:t>
              </a:r>
              <a:endParaRPr lang="en-GB" sz="240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Extra data and correlations we found</a:t>
            </a:r>
          </a:p>
        </p:txBody>
      </p:sp>
      <p:sp>
        <p:nvSpPr>
          <p:cNvPr id="10" name="TextBox 12">
            <a:hlinkClick r:id="rId2"/>
            <a:extLst>
              <a:ext uri="{FF2B5EF4-FFF2-40B4-BE49-F238E27FC236}">
                <a16:creationId xmlns:a16="http://schemas.microsoft.com/office/drawing/2014/main" id="{EA834667-744A-CB92-A6F5-448A01E9EB33}"/>
              </a:ext>
            </a:extLst>
          </p:cNvPr>
          <p:cNvSpPr txBox="1"/>
          <p:nvPr/>
        </p:nvSpPr>
        <p:spPr>
          <a:xfrm>
            <a:off x="58730" y="1503434"/>
            <a:ext cx="1176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>
                <a:latin typeface="Avenir Next LT Pro" panose="020B0504020202020204" pitchFamily="34" charset="0"/>
              </a:rPr>
              <a:t>Higher grip strength</a:t>
            </a:r>
            <a:r>
              <a:rPr lang="en-GB" sz="1600" b="1" dirty="0">
                <a:latin typeface="Avenir Next LT Pro" panose="020B0504020202020204" pitchFamily="34" charset="0"/>
              </a:rPr>
              <a:t> doesn’t mean higher speed</a:t>
            </a: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15" name="Диаграма 14">
            <a:extLst>
              <a:ext uri="{FF2B5EF4-FFF2-40B4-BE49-F238E27FC236}">
                <a16:creationId xmlns:a16="http://schemas.microsoft.com/office/drawing/2014/main" id="{BEA814F9-FBC5-B67B-F844-410373152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826685"/>
              </p:ext>
            </p:extLst>
          </p:nvPr>
        </p:nvGraphicFramePr>
        <p:xfrm>
          <a:off x="2117073" y="1956754"/>
          <a:ext cx="7261168" cy="472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8" descr="Red cross not OK vector symbol | Free SVG">
            <a:extLst>
              <a:ext uri="{FF2B5EF4-FFF2-40B4-BE49-F238E27FC236}">
                <a16:creationId xmlns:a16="http://schemas.microsoft.com/office/drawing/2014/main" id="{7DF75D1F-37C7-AD82-3BE8-FFD00B56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34" y="1518894"/>
            <a:ext cx="371723" cy="3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24</a:t>
              </a:r>
              <a:endParaRPr lang="en-GB" sz="240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79482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LT Pro" panose="020B0504020202020204" pitchFamily="34" charset="0"/>
              </a:rPr>
              <a:t>Sources of error</a:t>
            </a:r>
            <a:endParaRPr lang="en-GB" sz="3200" b="1" dirty="0">
              <a:latin typeface="Avenir Next LT Pro" panose="020B0504020202020204" pitchFamily="34" charset="0"/>
            </a:endParaRPr>
          </a:p>
        </p:txBody>
      </p:sp>
      <p:sp>
        <p:nvSpPr>
          <p:cNvPr id="10" name="TextBox 12">
            <a:hlinkClick r:id="rId2"/>
            <a:extLst>
              <a:ext uri="{FF2B5EF4-FFF2-40B4-BE49-F238E27FC236}">
                <a16:creationId xmlns:a16="http://schemas.microsoft.com/office/drawing/2014/main" id="{EA834667-744A-CB92-A6F5-448A01E9EB33}"/>
              </a:ext>
            </a:extLst>
          </p:cNvPr>
          <p:cNvSpPr txBox="1"/>
          <p:nvPr/>
        </p:nvSpPr>
        <p:spPr>
          <a:xfrm>
            <a:off x="58730" y="1503434"/>
            <a:ext cx="11769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b="1" dirty="0">
                <a:latin typeface="Avenir Next LT Pro" panose="020B0504020202020204" pitchFamily="34" charset="0"/>
              </a:rPr>
              <a:t>Microphone</a:t>
            </a: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b="1" dirty="0">
                <a:latin typeface="Avenir Next LT Pro" panose="020B0504020202020204" pitchFamily="34" charset="0"/>
              </a:rPr>
              <a:t>Software</a:t>
            </a: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sz="1600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b="1" dirty="0">
                <a:latin typeface="Avenir Next LT Pro" panose="020B0504020202020204" pitchFamily="34" charset="0"/>
              </a:rPr>
              <a:t>Hand topography</a:t>
            </a:r>
          </a:p>
        </p:txBody>
      </p:sp>
      <p:pic>
        <p:nvPicPr>
          <p:cNvPr id="4102" name="Picture 6" descr="Image from page 159 of &quot;Atlas of applied (topographical) h… | Flickr">
            <a:extLst>
              <a:ext uri="{FF2B5EF4-FFF2-40B4-BE49-F238E27FC236}">
                <a16:creationId xmlns:a16="http://schemas.microsoft.com/office/drawing/2014/main" id="{4C9FC904-3502-33AC-B1AF-7CB42E03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84" y="4067066"/>
            <a:ext cx="1806342" cy="25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udacity - Wikiversity">
            <a:extLst>
              <a:ext uri="{FF2B5EF4-FFF2-40B4-BE49-F238E27FC236}">
                <a16:creationId xmlns:a16="http://schemas.microsoft.com/office/drawing/2014/main" id="{E9F01200-8C24-C313-BD3E-92FF60FD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76" y="1989090"/>
            <a:ext cx="1375397" cy="13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d cross not OK vector symbol | Free SVG">
            <a:extLst>
              <a:ext uri="{FF2B5EF4-FFF2-40B4-BE49-F238E27FC236}">
                <a16:creationId xmlns:a16="http://schemas.microsoft.com/office/drawing/2014/main" id="{03AE12D3-9F1A-3820-C6D0-DFA859B3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59" y="562979"/>
            <a:ext cx="489565" cy="4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icrophone | Free SVG">
            <a:extLst>
              <a:ext uri="{FF2B5EF4-FFF2-40B4-BE49-F238E27FC236}">
                <a16:creationId xmlns:a16="http://schemas.microsoft.com/office/drawing/2014/main" id="{5606E780-70AC-6E3C-E8A9-0D0E6A89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10" y="1569571"/>
            <a:ext cx="1934111" cy="19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d cross not OK vector symbol | Free SVG">
            <a:extLst>
              <a:ext uri="{FF2B5EF4-FFF2-40B4-BE49-F238E27FC236}">
                <a16:creationId xmlns:a16="http://schemas.microsoft.com/office/drawing/2014/main" id="{5C6615E0-2738-4E64-977D-6D90FB0B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30" y="162067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d cross not OK vector symbol | Free SVG">
            <a:extLst>
              <a:ext uri="{FF2B5EF4-FFF2-40B4-BE49-F238E27FC236}">
                <a16:creationId xmlns:a16="http://schemas.microsoft.com/office/drawing/2014/main" id="{1B860373-2319-4091-83D1-AED2C7EE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1" y="257800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d cross not OK vector symbol | Free SVG">
            <a:extLst>
              <a:ext uri="{FF2B5EF4-FFF2-40B4-BE49-F238E27FC236}">
                <a16:creationId xmlns:a16="http://schemas.microsoft.com/office/drawing/2014/main" id="{7555BF6B-AE1D-72AE-5B56-2D503B00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55" y="3804977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5</a:t>
              </a:r>
              <a:r>
                <a:rPr lang="en-GB" sz="10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0" y="622508"/>
            <a:ext cx="1001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Conclusions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57D03-09A2-3617-84EC-B6836679599C}"/>
              </a:ext>
            </a:extLst>
          </p:cNvPr>
          <p:cNvSpPr txBox="1"/>
          <p:nvPr/>
        </p:nvSpPr>
        <p:spPr>
          <a:xfrm>
            <a:off x="2407237" y="4387204"/>
            <a:ext cx="64892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venir Next LT Pro" panose="020B0504020202020204" pitchFamily="34" charset="0"/>
              </a:rPr>
              <a:t>Thank you! </a:t>
            </a:r>
          </a:p>
          <a:p>
            <a:endParaRPr lang="en-GB" sz="4000" b="1" dirty="0">
              <a:latin typeface="Avenir Next LT Pro" panose="020B0504020202020204" pitchFamily="34" charset="0"/>
            </a:endParaRPr>
          </a:p>
        </p:txBody>
      </p:sp>
      <p:sp>
        <p:nvSpPr>
          <p:cNvPr id="3" name="TextBox 12">
            <a:hlinkClick r:id="rId2"/>
            <a:extLst>
              <a:ext uri="{FF2B5EF4-FFF2-40B4-BE49-F238E27FC236}">
                <a16:creationId xmlns:a16="http://schemas.microsoft.com/office/drawing/2014/main" id="{F7716748-DBAE-6CE7-5776-1EB480277A9E}"/>
              </a:ext>
            </a:extLst>
          </p:cNvPr>
          <p:cNvSpPr txBox="1"/>
          <p:nvPr/>
        </p:nvSpPr>
        <p:spPr>
          <a:xfrm>
            <a:off x="166125" y="1781580"/>
            <a:ext cx="109714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venir Next LT Pro" panose="020B0504020202020204" pitchFamily="34" charset="0"/>
            </a:endParaRPr>
          </a:p>
          <a:p>
            <a:pPr algn="ctr"/>
            <a:r>
              <a:rPr lang="en-GB" sz="2400" b="1" dirty="0">
                <a:latin typeface="Avenir Next LT Pro" panose="020B0504020202020204" pitchFamily="34" charset="0"/>
              </a:rPr>
              <a:t>Grip strength has a </a:t>
            </a:r>
            <a:r>
              <a:rPr lang="en-GB" sz="2400" b="1" dirty="0">
                <a:solidFill>
                  <a:srgbClr val="FFC000"/>
                </a:solidFill>
                <a:latin typeface="Avenir Next LT Pro" panose="020B0504020202020204" pitchFamily="34" charset="0"/>
              </a:rPr>
              <a:t>BIG</a:t>
            </a:r>
            <a:r>
              <a:rPr lang="en-GB" sz="2400" b="1" dirty="0">
                <a:latin typeface="Avenir Next LT Pro" panose="020B0504020202020204" pitchFamily="34" charset="0"/>
              </a:rPr>
              <a:t> influence over the intensity</a:t>
            </a:r>
          </a:p>
          <a:p>
            <a:pPr algn="ctr"/>
            <a:endParaRPr lang="en-GB" sz="2400" b="1" dirty="0">
              <a:latin typeface="Avenir Next LT Pro" panose="020B0504020202020204" pitchFamily="34" charset="0"/>
            </a:endParaRPr>
          </a:p>
          <a:p>
            <a:pPr algn="ctr"/>
            <a:r>
              <a:rPr lang="en-GB" sz="2400" b="1" dirty="0">
                <a:latin typeface="Avenir Next LT Pro" panose="020B0504020202020204" pitchFamily="34" charset="0"/>
              </a:rPr>
              <a:t>Friction change </a:t>
            </a:r>
            <a:r>
              <a:rPr lang="en-GB" sz="24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isn’t</a:t>
            </a:r>
            <a:r>
              <a:rPr lang="en-GB" sz="2400" b="1" dirty="0">
                <a:latin typeface="Avenir Next LT Pro" panose="020B0504020202020204" pitchFamily="34" charset="0"/>
              </a:rPr>
              <a:t> effective</a:t>
            </a:r>
          </a:p>
          <a:p>
            <a:pPr algn="ctr"/>
            <a:endParaRPr lang="en-GB" sz="2400" b="1" dirty="0">
              <a:latin typeface="Avenir Next LT Pro" panose="020B0504020202020204" pitchFamily="34" charset="0"/>
            </a:endParaRPr>
          </a:p>
          <a:p>
            <a:pPr algn="ctr"/>
            <a:r>
              <a:rPr lang="en-GB" sz="2400" b="1" dirty="0">
                <a:latin typeface="Avenir Next LT Pro" panose="020B0504020202020204" pitchFamily="34" charset="0"/>
              </a:rPr>
              <a:t>Water </a:t>
            </a:r>
            <a:r>
              <a:rPr lang="en-GB" sz="24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isn’t</a:t>
            </a:r>
            <a:r>
              <a:rPr lang="en-GB" sz="2400" b="1" dirty="0">
                <a:latin typeface="Avenir Next LT Pro" panose="020B0504020202020204" pitchFamily="34" charset="0"/>
              </a:rPr>
              <a:t> effective</a:t>
            </a:r>
            <a:endParaRPr lang="en-GB" sz="3200" b="1" dirty="0">
              <a:latin typeface="Avenir Next LT Pro" panose="020B0504020202020204" pitchFamily="34" charset="0"/>
            </a:endParaRPr>
          </a:p>
          <a:p>
            <a:r>
              <a:rPr lang="en-GB" sz="2400" dirty="0">
                <a:latin typeface="Avenir Next LT Pro" panose="020B0504020202020204" pitchFamily="34" charset="0"/>
              </a:rPr>
              <a:t> </a:t>
            </a:r>
            <a:endParaRPr lang="en-GB" sz="1600" dirty="0">
              <a:latin typeface="Avenir Next LT Pro" panose="020B0504020202020204" pitchFamily="34" charset="0"/>
            </a:endParaRPr>
          </a:p>
          <a:p>
            <a:endParaRPr lang="en-GB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79482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LT Pro" panose="020B0504020202020204" pitchFamily="34" charset="0"/>
              </a:rPr>
              <a:t>Friction change</a:t>
            </a:r>
            <a:endParaRPr lang="en-GB" sz="3200" b="1" dirty="0">
              <a:latin typeface="Avenir Next LT Pro" panose="020B0504020202020204" pitchFamily="34" charset="0"/>
            </a:endParaRPr>
          </a:p>
        </p:txBody>
      </p:sp>
      <p:sp>
        <p:nvSpPr>
          <p:cNvPr id="10" name="TextBox 12">
            <a:hlinkClick r:id="rId2"/>
            <a:extLst>
              <a:ext uri="{FF2B5EF4-FFF2-40B4-BE49-F238E27FC236}">
                <a16:creationId xmlns:a16="http://schemas.microsoft.com/office/drawing/2014/main" id="{EA834667-744A-CB92-A6F5-448A01E9EB33}"/>
              </a:ext>
            </a:extLst>
          </p:cNvPr>
          <p:cNvSpPr txBox="1"/>
          <p:nvPr/>
        </p:nvSpPr>
        <p:spPr>
          <a:xfrm>
            <a:off x="58730" y="1503434"/>
            <a:ext cx="11769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venir Next LT Pro" panose="020B0504020202020204" pitchFamily="34" charset="0"/>
              </a:rPr>
              <a:t>Option 1#: Less friction</a:t>
            </a:r>
          </a:p>
          <a:p>
            <a:endParaRPr lang="en-GB" sz="1600" b="1" dirty="0">
              <a:latin typeface="Avenir Next LT Pro" panose="020B0504020202020204" pitchFamily="34" charset="0"/>
            </a:endParaRPr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0210B51E-E218-0AC8-B028-9BF97AD6C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34" y="2192695"/>
            <a:ext cx="6216817" cy="4665306"/>
          </a:xfrm>
          <a:prstGeom prst="rect">
            <a:avLst/>
          </a:prstGeom>
        </p:spPr>
      </p:pic>
      <p:sp>
        <p:nvSpPr>
          <p:cNvPr id="16" name="Стрелка надолу 15">
            <a:extLst>
              <a:ext uri="{FF2B5EF4-FFF2-40B4-BE49-F238E27FC236}">
                <a16:creationId xmlns:a16="http://schemas.microsoft.com/office/drawing/2014/main" id="{6B472984-78F9-3E2A-6DBA-49891A12DF38}"/>
              </a:ext>
            </a:extLst>
          </p:cNvPr>
          <p:cNvSpPr/>
          <p:nvPr/>
        </p:nvSpPr>
        <p:spPr>
          <a:xfrm rot="1993079">
            <a:off x="4197441" y="3324367"/>
            <a:ext cx="355107" cy="39061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трелка надолу 16">
            <a:extLst>
              <a:ext uri="{FF2B5EF4-FFF2-40B4-BE49-F238E27FC236}">
                <a16:creationId xmlns:a16="http://schemas.microsoft.com/office/drawing/2014/main" id="{FFA5AC0E-0A4A-F7B8-84AD-62E7A52BF24D}"/>
              </a:ext>
            </a:extLst>
          </p:cNvPr>
          <p:cNvSpPr/>
          <p:nvPr/>
        </p:nvSpPr>
        <p:spPr>
          <a:xfrm rot="12262891">
            <a:off x="4207584" y="4138630"/>
            <a:ext cx="355107" cy="39061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05799A5B-FD98-6E81-C08C-3E7655DE7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09" y="2019654"/>
            <a:ext cx="6447401" cy="4838344"/>
          </a:xfrm>
          <a:prstGeom prst="rect">
            <a:avLst/>
          </a:prstGeom>
        </p:spPr>
      </p:pic>
      <p:sp>
        <p:nvSpPr>
          <p:cNvPr id="21" name="Стрелка надолу 20">
            <a:extLst>
              <a:ext uri="{FF2B5EF4-FFF2-40B4-BE49-F238E27FC236}">
                <a16:creationId xmlns:a16="http://schemas.microsoft.com/office/drawing/2014/main" id="{1027FD12-AFC6-868E-338B-11D6263BA843}"/>
              </a:ext>
            </a:extLst>
          </p:cNvPr>
          <p:cNvSpPr/>
          <p:nvPr/>
        </p:nvSpPr>
        <p:spPr>
          <a:xfrm>
            <a:off x="8427048" y="4507305"/>
            <a:ext cx="355107" cy="117503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2">
            <a:hlinkClick r:id="rId2"/>
            <a:extLst>
              <a:ext uri="{FF2B5EF4-FFF2-40B4-BE49-F238E27FC236}">
                <a16:creationId xmlns:a16="http://schemas.microsoft.com/office/drawing/2014/main" id="{83A2ED81-AFCE-16A8-4B52-A78D37D6EDFA}"/>
              </a:ext>
            </a:extLst>
          </p:cNvPr>
          <p:cNvSpPr txBox="1"/>
          <p:nvPr/>
        </p:nvSpPr>
        <p:spPr>
          <a:xfrm>
            <a:off x="156353" y="4199697"/>
            <a:ext cx="109714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nir Next LT Pro" panose="020B0504020202020204" pitchFamily="34" charset="0"/>
              </a:rPr>
              <a:t>This      </a:t>
            </a:r>
            <a:r>
              <a:rPr lang="en-GB" sz="2000" b="1" dirty="0">
                <a:latin typeface="Avenir Next LT Pro" panose="020B05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b="1" dirty="0">
                <a:latin typeface="Avenir Next LT Pro" panose="020B0504020202020204" pitchFamily="34" charset="0"/>
              </a:rPr>
              <a:t> 			            but also this </a:t>
            </a:r>
            <a:r>
              <a:rPr lang="en-GB" sz="2000" b="1" dirty="0">
                <a:latin typeface="Avenir Next LT Pro" panose="020B0504020202020204" pitchFamily="34" charset="0"/>
                <a:sym typeface="Wingdings" panose="05000000000000000000" pitchFamily="2" charset="2"/>
              </a:rPr>
              <a:t></a:t>
            </a:r>
            <a:endParaRPr lang="en-GB" sz="2000" b="1" dirty="0">
              <a:latin typeface="Avenir Next LT Pro" panose="020B0504020202020204" pitchFamily="34" charset="0"/>
            </a:endParaRPr>
          </a:p>
          <a:p>
            <a:endParaRPr lang="en-GB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79482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LT Pro" panose="020B0504020202020204" pitchFamily="34" charset="0"/>
              </a:rPr>
              <a:t>Friction change</a:t>
            </a:r>
            <a:endParaRPr lang="en-GB" sz="3200" b="1" dirty="0">
              <a:latin typeface="Avenir Next LT Pro" panose="020B0504020202020204" pitchFamily="34" charset="0"/>
            </a:endParaRPr>
          </a:p>
        </p:txBody>
      </p:sp>
      <p:sp>
        <p:nvSpPr>
          <p:cNvPr id="10" name="TextBox 12">
            <a:hlinkClick r:id="rId2"/>
            <a:extLst>
              <a:ext uri="{FF2B5EF4-FFF2-40B4-BE49-F238E27FC236}">
                <a16:creationId xmlns:a16="http://schemas.microsoft.com/office/drawing/2014/main" id="{EA834667-744A-CB92-A6F5-448A01E9EB33}"/>
              </a:ext>
            </a:extLst>
          </p:cNvPr>
          <p:cNvSpPr txBox="1"/>
          <p:nvPr/>
        </p:nvSpPr>
        <p:spPr>
          <a:xfrm>
            <a:off x="58730" y="1503434"/>
            <a:ext cx="11769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venir Next LT Pro" panose="020B0504020202020204" pitchFamily="34" charset="0"/>
              </a:rPr>
              <a:t>Option 2#: More friction</a:t>
            </a:r>
          </a:p>
          <a:p>
            <a:endParaRPr lang="en-GB" sz="1600" b="1" dirty="0">
              <a:latin typeface="Avenir Next LT Pro" panose="020B0504020202020204" pitchFamily="34" charset="0"/>
            </a:endParaRPr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0210B51E-E218-0AC8-B028-9BF97AD6C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34" y="2192695"/>
            <a:ext cx="6216817" cy="4665306"/>
          </a:xfrm>
          <a:prstGeom prst="rect">
            <a:avLst/>
          </a:prstGeom>
        </p:spPr>
      </p:pic>
      <p:sp>
        <p:nvSpPr>
          <p:cNvPr id="16" name="Стрелка надолу 15">
            <a:extLst>
              <a:ext uri="{FF2B5EF4-FFF2-40B4-BE49-F238E27FC236}">
                <a16:creationId xmlns:a16="http://schemas.microsoft.com/office/drawing/2014/main" id="{6B472984-78F9-3E2A-6DBA-49891A12DF38}"/>
              </a:ext>
            </a:extLst>
          </p:cNvPr>
          <p:cNvSpPr/>
          <p:nvPr/>
        </p:nvSpPr>
        <p:spPr>
          <a:xfrm>
            <a:off x="4242888" y="2959236"/>
            <a:ext cx="355107" cy="752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трелка надолу 16">
            <a:extLst>
              <a:ext uri="{FF2B5EF4-FFF2-40B4-BE49-F238E27FC236}">
                <a16:creationId xmlns:a16="http://schemas.microsoft.com/office/drawing/2014/main" id="{FFA5AC0E-0A4A-F7B8-84AD-62E7A52BF24D}"/>
              </a:ext>
            </a:extLst>
          </p:cNvPr>
          <p:cNvSpPr/>
          <p:nvPr/>
        </p:nvSpPr>
        <p:spPr>
          <a:xfrm rot="10800000">
            <a:off x="4242888" y="4062401"/>
            <a:ext cx="355107" cy="752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05799A5B-FD98-6E81-C08C-3E7655DE7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09" y="2019654"/>
            <a:ext cx="6447401" cy="4838344"/>
          </a:xfrm>
          <a:prstGeom prst="rect">
            <a:avLst/>
          </a:prstGeom>
        </p:spPr>
      </p:pic>
      <p:sp>
        <p:nvSpPr>
          <p:cNvPr id="21" name="Стрелка надолу 20">
            <a:extLst>
              <a:ext uri="{FF2B5EF4-FFF2-40B4-BE49-F238E27FC236}">
                <a16:creationId xmlns:a16="http://schemas.microsoft.com/office/drawing/2014/main" id="{1027FD12-AFC6-868E-338B-11D6263BA843}"/>
              </a:ext>
            </a:extLst>
          </p:cNvPr>
          <p:cNvSpPr/>
          <p:nvPr/>
        </p:nvSpPr>
        <p:spPr>
          <a:xfrm>
            <a:off x="8444046" y="4525348"/>
            <a:ext cx="355107" cy="39126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2">
            <a:hlinkClick r:id="rId2"/>
            <a:extLst>
              <a:ext uri="{FF2B5EF4-FFF2-40B4-BE49-F238E27FC236}">
                <a16:creationId xmlns:a16="http://schemas.microsoft.com/office/drawing/2014/main" id="{3E13E3D1-02BD-0404-6925-3090DA1E4E59}"/>
              </a:ext>
            </a:extLst>
          </p:cNvPr>
          <p:cNvSpPr txBox="1"/>
          <p:nvPr/>
        </p:nvSpPr>
        <p:spPr>
          <a:xfrm>
            <a:off x="156353" y="4199697"/>
            <a:ext cx="109714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nir Next LT Pro" panose="020B0504020202020204" pitchFamily="34" charset="0"/>
              </a:rPr>
              <a:t>This      </a:t>
            </a:r>
            <a:r>
              <a:rPr lang="en-GB" sz="2000" b="1" dirty="0">
                <a:latin typeface="Avenir Next LT Pro" panose="020B05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b="1" dirty="0">
                <a:latin typeface="Avenir Next LT Pro" panose="020B0504020202020204" pitchFamily="34" charset="0"/>
              </a:rPr>
              <a:t> 			            but also this </a:t>
            </a:r>
            <a:r>
              <a:rPr lang="en-GB" sz="2000" b="1" dirty="0">
                <a:latin typeface="Avenir Next LT Pro" panose="020B0504020202020204" pitchFamily="34" charset="0"/>
                <a:sym typeface="Wingdings" panose="05000000000000000000" pitchFamily="2" charset="2"/>
              </a:rPr>
              <a:t></a:t>
            </a:r>
            <a:endParaRPr lang="en-GB" sz="2000" b="1" dirty="0">
              <a:latin typeface="Avenir Next LT Pro" panose="020B0504020202020204" pitchFamily="34" charset="0"/>
            </a:endParaRPr>
          </a:p>
          <a:p>
            <a:endParaRPr lang="en-GB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79482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LT Pro" panose="020B0504020202020204" pitchFamily="34" charset="0"/>
              </a:rPr>
              <a:t>How do we remove the background noise?</a:t>
            </a:r>
            <a:endParaRPr lang="en-GB" sz="3200" b="1" dirty="0">
              <a:latin typeface="Avenir Next LT Pro" panose="020B05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088847-B6D2-4015-FDBD-AA11DB69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8" y="4737525"/>
            <a:ext cx="82581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7F021B1C-8EA1-1038-EB09-C20E3975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8" y="1396531"/>
            <a:ext cx="4199487" cy="3473554"/>
          </a:xfrm>
          <a:prstGeom prst="rect">
            <a:avLst/>
          </a:prstGeom>
        </p:spPr>
      </p:pic>
      <p:pic>
        <p:nvPicPr>
          <p:cNvPr id="23" name="Картина 22">
            <a:extLst>
              <a:ext uri="{FF2B5EF4-FFF2-40B4-BE49-F238E27FC236}">
                <a16:creationId xmlns:a16="http://schemas.microsoft.com/office/drawing/2014/main" id="{51181633-0319-052E-6793-43C95E8D0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265" y="1370261"/>
            <a:ext cx="4313240" cy="3526094"/>
          </a:xfrm>
          <a:prstGeom prst="rect">
            <a:avLst/>
          </a:prstGeom>
        </p:spPr>
      </p:pic>
      <p:cxnSp>
        <p:nvCxnSpPr>
          <p:cNvPr id="25" name="Съединител &quot;права стрелка&quot; 24">
            <a:extLst>
              <a:ext uri="{FF2B5EF4-FFF2-40B4-BE49-F238E27FC236}">
                <a16:creationId xmlns:a16="http://schemas.microsoft.com/office/drawing/2014/main" id="{E2E6079D-BBD7-A994-8FBB-B097FBC054E1}"/>
              </a:ext>
            </a:extLst>
          </p:cNvPr>
          <p:cNvCxnSpPr/>
          <p:nvPr/>
        </p:nvCxnSpPr>
        <p:spPr>
          <a:xfrm>
            <a:off x="3760237" y="4422710"/>
            <a:ext cx="507138" cy="4736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ъединител &quot;права стрелка&quot; 25">
            <a:extLst>
              <a:ext uri="{FF2B5EF4-FFF2-40B4-BE49-F238E27FC236}">
                <a16:creationId xmlns:a16="http://schemas.microsoft.com/office/drawing/2014/main" id="{399813E7-E8C1-D0ED-1968-53CE5A4B3EE5}"/>
              </a:ext>
            </a:extLst>
          </p:cNvPr>
          <p:cNvCxnSpPr>
            <a:cxnSpLocks/>
          </p:cNvCxnSpPr>
          <p:nvPr/>
        </p:nvCxnSpPr>
        <p:spPr>
          <a:xfrm flipH="1">
            <a:off x="6755538" y="4605251"/>
            <a:ext cx="541001" cy="3690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2</a:t>
              </a:r>
              <a:endParaRPr lang="en-GB" sz="100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DB4D1C-2F9F-70E5-B632-0699C69324FA}"/>
              </a:ext>
            </a:extLst>
          </p:cNvPr>
          <p:cNvSpPr txBox="1"/>
          <p:nvPr/>
        </p:nvSpPr>
        <p:spPr>
          <a:xfrm>
            <a:off x="0" y="1108283"/>
            <a:ext cx="10190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Why is this problem interesting?</a:t>
            </a:r>
          </a:p>
          <a:p>
            <a:endParaRPr lang="en-GB" sz="40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r>
              <a:rPr lang="en-GB" sz="2400" b="1" dirty="0">
                <a:solidFill>
                  <a:srgbClr val="FFC000"/>
                </a:solidFill>
                <a:latin typeface="Avenir Next LT Pro" panose="020B0504020202020204" pitchFamily="34" charset="0"/>
              </a:rPr>
              <a:t>Science lies in every corner of our daily lives!</a:t>
            </a:r>
          </a:p>
          <a:p>
            <a:endParaRPr lang="en-GB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GB" sz="1600" b="1" dirty="0">
              <a:latin typeface="Avenir Next LT Pro" panose="020B05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0FFBFF-2E5B-C8DC-0271-84B649188144}"/>
              </a:ext>
            </a:extLst>
          </p:cNvPr>
          <p:cNvCxnSpPr/>
          <p:nvPr/>
        </p:nvCxnSpPr>
        <p:spPr>
          <a:xfrm>
            <a:off x="0" y="1810714"/>
            <a:ext cx="78931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C9DAFE-DEA7-F3CD-45FC-13865424E921}"/>
              </a:ext>
            </a:extLst>
          </p:cNvPr>
          <p:cNvCxnSpPr/>
          <p:nvPr/>
        </p:nvCxnSpPr>
        <p:spPr>
          <a:xfrm>
            <a:off x="0" y="1876851"/>
            <a:ext cx="789317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Hand Symbol Silhouette Free Stock Photo - Public Domain Pictures">
            <a:extLst>
              <a:ext uri="{FF2B5EF4-FFF2-40B4-BE49-F238E27FC236}">
                <a16:creationId xmlns:a16="http://schemas.microsoft.com/office/drawing/2014/main" id="{49AD4FE5-9C0D-2FB8-C4BF-82EE68A3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40" y="4020654"/>
            <a:ext cx="1856959" cy="18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нагоре 10">
            <a:extLst>
              <a:ext uri="{FF2B5EF4-FFF2-40B4-BE49-F238E27FC236}">
                <a16:creationId xmlns:a16="http://schemas.microsoft.com/office/drawing/2014/main" id="{91346EC8-4775-C3B6-5196-12CD2E8C54B5}"/>
              </a:ext>
            </a:extLst>
          </p:cNvPr>
          <p:cNvSpPr/>
          <p:nvPr/>
        </p:nvSpPr>
        <p:spPr>
          <a:xfrm rot="5400000">
            <a:off x="5137125" y="4020653"/>
            <a:ext cx="743865" cy="1856959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2136BE75-A0DC-E375-C5A3-31DAA6D4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95850" y="4464519"/>
            <a:ext cx="2055752" cy="969228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2D997E5B-BE11-7999-C14F-FB0EBFFD6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288" y="3035031"/>
            <a:ext cx="4029778" cy="3292351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84857871-B895-59E2-5238-30EDD5ED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0337" y="4464519"/>
            <a:ext cx="2055752" cy="9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79482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LT Pro" panose="020B0504020202020204" pitchFamily="34" charset="0"/>
              </a:rPr>
              <a:t>Exponential curve?</a:t>
            </a:r>
            <a:endParaRPr lang="en-GB" sz="3200" b="1" dirty="0">
              <a:latin typeface="Avenir Next LT Pro" panose="020B0504020202020204" pitchFamily="34" charset="0"/>
            </a:endParaRPr>
          </a:p>
        </p:txBody>
      </p:sp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EBCDB158-41DC-A991-9099-684A9820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76" y="1677880"/>
            <a:ext cx="9738447" cy="45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6</a:t>
              </a:r>
              <a:endParaRPr lang="en-GB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0" y="622508"/>
            <a:ext cx="56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Resources: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89325-8D41-CDFF-7A4D-E00200B7DE3B}"/>
              </a:ext>
            </a:extLst>
          </p:cNvPr>
          <p:cNvSpPr txBox="1"/>
          <p:nvPr/>
        </p:nvSpPr>
        <p:spPr>
          <a:xfrm>
            <a:off x="70996" y="1475878"/>
            <a:ext cx="38366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 dirty="0">
              <a:latin typeface="Avenir Next LT Pro" panose="020B0504020202020204" pitchFamily="34" charset="0"/>
            </a:endParaRPr>
          </a:p>
          <a:p>
            <a:endParaRPr lang="en-GB" sz="4000" b="1" dirty="0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hlinkClick r:id="rId2"/>
            <a:extLst>
              <a:ext uri="{FF2B5EF4-FFF2-40B4-BE49-F238E27FC236}">
                <a16:creationId xmlns:a16="http://schemas.microsoft.com/office/drawing/2014/main" id="{4328F8D5-7EC0-8510-2D98-FC326900164D}"/>
              </a:ext>
            </a:extLst>
          </p:cNvPr>
          <p:cNvSpPr txBox="1"/>
          <p:nvPr/>
        </p:nvSpPr>
        <p:spPr>
          <a:xfrm>
            <a:off x="70996" y="1422579"/>
            <a:ext cx="10971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venir Next LT Pro" panose="020B0504020202020204" pitchFamily="34" charset="0"/>
              </a:rPr>
              <a:t>Audio editing software – Audacity</a:t>
            </a:r>
          </a:p>
          <a:p>
            <a:r>
              <a:rPr lang="en-GB" sz="1400" dirty="0">
                <a:latin typeface="Avenir Next LT Pro" panose="020B0504020202020204" pitchFamily="34" charset="0"/>
              </a:rPr>
              <a:t>Images – </a:t>
            </a:r>
            <a:r>
              <a:rPr lang="en-GB" sz="1400" dirty="0" err="1">
                <a:latin typeface="Avenir Next LT Pro" panose="020B0504020202020204" pitchFamily="34" charset="0"/>
              </a:rPr>
              <a:t>WikiHow</a:t>
            </a:r>
            <a:endParaRPr lang="en-GB" sz="1400" dirty="0">
              <a:latin typeface="Avenir Next LT Pro" panose="020B0504020202020204" pitchFamily="34" charset="0"/>
            </a:endParaRPr>
          </a:p>
          <a:p>
            <a:r>
              <a:rPr lang="en-GB" sz="1400" dirty="0">
                <a:latin typeface="Avenir Next LT Pro" panose="020B0504020202020204" pitchFamily="34" charset="0"/>
              </a:rPr>
              <a:t>High speed video processing - Tracker</a:t>
            </a:r>
          </a:p>
          <a:p>
            <a:endParaRPr lang="en-GB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BA48BC-C090-9319-18AD-43F90AE087E3}"/>
              </a:ext>
            </a:extLst>
          </p:cNvPr>
          <p:cNvGrpSpPr/>
          <p:nvPr/>
        </p:nvGrpSpPr>
        <p:grpSpPr>
          <a:xfrm>
            <a:off x="-16223" y="1305889"/>
            <a:ext cx="7893170" cy="66137"/>
            <a:chOff x="-16223" y="1305889"/>
            <a:chExt cx="7893170" cy="6613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E3C14E-8CD5-3A88-A884-899BF92F21E8}"/>
                </a:ext>
              </a:extLst>
            </p:cNvPr>
            <p:cNvCxnSpPr/>
            <p:nvPr/>
          </p:nvCxnSpPr>
          <p:spPr>
            <a:xfrm>
              <a:off x="-16223" y="1305889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A8DA1A-19B9-BB68-726A-2D4632DD5C9C}"/>
                </a:ext>
              </a:extLst>
            </p:cNvPr>
            <p:cNvCxnSpPr/>
            <p:nvPr/>
          </p:nvCxnSpPr>
          <p:spPr>
            <a:xfrm>
              <a:off x="-16223" y="1372026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3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DB4D1C-2F9F-70E5-B632-0699C69324FA}"/>
              </a:ext>
            </a:extLst>
          </p:cNvPr>
          <p:cNvSpPr txBox="1"/>
          <p:nvPr/>
        </p:nvSpPr>
        <p:spPr>
          <a:xfrm>
            <a:off x="159092" y="692475"/>
            <a:ext cx="101904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The Nature of the sound</a:t>
            </a:r>
          </a:p>
          <a:p>
            <a:endParaRPr lang="en-GB" sz="1600" b="1" dirty="0">
              <a:latin typeface="Avenir Next LT Pro" panose="020B0504020202020204" pitchFamily="34" charset="0"/>
            </a:endParaRPr>
          </a:p>
          <a:p>
            <a:r>
              <a:rPr lang="en-GB" sz="2400" b="1" dirty="0">
                <a:latin typeface="Avenir Next LT Pro" panose="020B0504020202020204" pitchFamily="34" charset="0"/>
              </a:rPr>
              <a:t>How does one snap their fingers?</a:t>
            </a:r>
          </a:p>
          <a:p>
            <a:r>
              <a:rPr lang="en-GB" sz="2400" b="1" dirty="0">
                <a:latin typeface="Avenir Next LT Pro" panose="020B0504020202020204" pitchFamily="34" charset="0"/>
              </a:rPr>
              <a:t> - Create tension between a thumb and a middle finger</a:t>
            </a:r>
          </a:p>
          <a:p>
            <a:r>
              <a:rPr lang="en-GB" sz="2400" b="1" dirty="0">
                <a:latin typeface="Avenir Next LT Pro" panose="020B0504020202020204" pitchFamily="34" charset="0"/>
              </a:rPr>
              <a:t> - Release the middle finger</a:t>
            </a:r>
          </a:p>
          <a:p>
            <a:endParaRPr lang="en-GB" sz="2400" b="1" dirty="0">
              <a:latin typeface="Avenir Next LT Pro" panose="020B0504020202020204" pitchFamily="34" charset="0"/>
            </a:endParaRPr>
          </a:p>
          <a:p>
            <a:r>
              <a:rPr lang="en-GB" sz="2400" b="1" dirty="0">
                <a:latin typeface="Avenir Next LT Pro" panose="020B0504020202020204" pitchFamily="34" charset="0"/>
              </a:rPr>
              <a:t>   </a:t>
            </a:r>
            <a:r>
              <a:rPr lang="en-GB" sz="2400" b="1" dirty="0">
                <a:solidFill>
                  <a:srgbClr val="FFC000"/>
                </a:solidFill>
                <a:latin typeface="Avenir Next LT Pro" panose="020B0504020202020204" pitchFamily="34" charset="0"/>
              </a:rPr>
              <a:t>It’s that simple!</a:t>
            </a:r>
            <a:endParaRPr lang="en-GB" sz="2400" b="1" dirty="0">
              <a:latin typeface="Avenir Next LT Pro" panose="020B0504020202020204" pitchFamily="34" charset="0"/>
            </a:endParaRPr>
          </a:p>
          <a:p>
            <a:endParaRPr lang="en-GB" sz="2400" b="1" dirty="0">
              <a:latin typeface="Avenir Next LT Pro" panose="020B0504020202020204" pitchFamily="34" charset="0"/>
            </a:endParaRPr>
          </a:p>
          <a:p>
            <a:endParaRPr lang="en-GB" sz="2400" b="1" dirty="0">
              <a:latin typeface="Avenir Next LT Pro" panose="020B0504020202020204" pitchFamily="34" charset="0"/>
            </a:endParaRPr>
          </a:p>
          <a:p>
            <a:endParaRPr lang="en-GB" sz="2400" b="1" dirty="0">
              <a:latin typeface="Avenir Next LT Pro" panose="020B0504020202020204" pitchFamily="34" charset="0"/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24438C1C-28B0-F59D-4173-7B29A9CC4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53" y="2752336"/>
            <a:ext cx="5495925" cy="4124325"/>
          </a:xfrm>
          <a:prstGeom prst="rect">
            <a:avLst/>
          </a:prstGeom>
        </p:spPr>
      </p:pic>
      <p:sp>
        <p:nvSpPr>
          <p:cNvPr id="11" name="Стрелка надолу 10">
            <a:extLst>
              <a:ext uri="{FF2B5EF4-FFF2-40B4-BE49-F238E27FC236}">
                <a16:creationId xmlns:a16="http://schemas.microsoft.com/office/drawing/2014/main" id="{EF3C2339-598D-EDA1-88C8-7C6AE0CB2FD4}"/>
              </a:ext>
            </a:extLst>
          </p:cNvPr>
          <p:cNvSpPr/>
          <p:nvPr/>
        </p:nvSpPr>
        <p:spPr>
          <a:xfrm>
            <a:off x="5076761" y="3657600"/>
            <a:ext cx="355107" cy="39061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надолу 11">
            <a:extLst>
              <a:ext uri="{FF2B5EF4-FFF2-40B4-BE49-F238E27FC236}">
                <a16:creationId xmlns:a16="http://schemas.microsoft.com/office/drawing/2014/main" id="{8D73D69E-D3A9-175B-EF3A-BB1F1D272A2E}"/>
              </a:ext>
            </a:extLst>
          </p:cNvPr>
          <p:cNvSpPr/>
          <p:nvPr/>
        </p:nvSpPr>
        <p:spPr>
          <a:xfrm rot="10800000">
            <a:off x="5076761" y="4438996"/>
            <a:ext cx="355107" cy="39061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EBCFB392-721E-C9F6-3A98-89243E86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5" y="2733673"/>
            <a:ext cx="5495925" cy="4124325"/>
          </a:xfrm>
          <a:prstGeom prst="rect">
            <a:avLst/>
          </a:prstGeom>
        </p:spPr>
      </p:pic>
      <p:sp>
        <p:nvSpPr>
          <p:cNvPr id="17" name="Стрелка надолу 16">
            <a:extLst>
              <a:ext uri="{FF2B5EF4-FFF2-40B4-BE49-F238E27FC236}">
                <a16:creationId xmlns:a16="http://schemas.microsoft.com/office/drawing/2014/main" id="{F0145A80-AE83-482C-B399-C1725FFDB298}"/>
              </a:ext>
            </a:extLst>
          </p:cNvPr>
          <p:cNvSpPr/>
          <p:nvPr/>
        </p:nvSpPr>
        <p:spPr>
          <a:xfrm>
            <a:off x="8926992" y="4829615"/>
            <a:ext cx="355107" cy="631374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</a:t>
              </a:r>
              <a:r>
                <a:rPr lang="bg-BG" sz="10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4</a:t>
              </a:r>
              <a:endParaRPr lang="en-GB" sz="105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0" y="622508"/>
            <a:ext cx="770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The Properties of the sound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89325-8D41-CDFF-7A4D-E00200B7DE3B}"/>
              </a:ext>
            </a:extLst>
          </p:cNvPr>
          <p:cNvSpPr txBox="1"/>
          <p:nvPr/>
        </p:nvSpPr>
        <p:spPr>
          <a:xfrm>
            <a:off x="70996" y="1475878"/>
            <a:ext cx="830064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venir Next LT Pro" panose="020B0504020202020204" pitchFamily="34" charset="0"/>
              </a:rPr>
              <a:t>Sound has two</a:t>
            </a:r>
            <a:r>
              <a:rPr lang="bg-BG" sz="2400" b="1" dirty="0">
                <a:latin typeface="Avenir Next LT Pro" panose="020B0504020202020204" pitchFamily="34" charset="0"/>
              </a:rPr>
              <a:t> </a:t>
            </a:r>
            <a:r>
              <a:rPr lang="en-US" sz="2400" b="1" dirty="0">
                <a:latin typeface="Avenir Next LT Pro" panose="020B0504020202020204" pitchFamily="34" charset="0"/>
              </a:rPr>
              <a:t>distinct unrelated properties:    </a:t>
            </a:r>
            <a:r>
              <a:rPr lang="en-US" sz="24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Intensity [dB]</a:t>
            </a:r>
            <a:r>
              <a:rPr lang="en-US" sz="2400" b="1" dirty="0">
                <a:latin typeface="Avenir Next LT Pro" panose="020B05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Frequency [Hz]</a:t>
            </a: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r>
              <a:rPr lang="en-US" sz="2400" b="1" dirty="0">
                <a:latin typeface="Avenir Next LT Pro" panose="020B0504020202020204" pitchFamily="34" charset="0"/>
              </a:rPr>
              <a:t>However some factors can influence these properties</a:t>
            </a:r>
          </a:p>
          <a:p>
            <a:endParaRPr lang="bg-BG" sz="2400" b="1" dirty="0">
              <a:latin typeface="Avenir Next LT Pro" panose="020B0504020202020204" pitchFamily="34" charset="0"/>
            </a:endParaRP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endParaRPr lang="en-US" sz="2400" b="1" dirty="0">
              <a:latin typeface="Avenir Next LT Pro" panose="020B0504020202020204" pitchFamily="34" charset="0"/>
            </a:endParaRPr>
          </a:p>
          <a:p>
            <a:endParaRPr lang="en-US" sz="2400" b="1" dirty="0">
              <a:latin typeface="Avenir Next LT Pro" panose="020B0504020202020204" pitchFamily="34" charset="0"/>
            </a:endParaRPr>
          </a:p>
        </p:txBody>
      </p:sp>
      <p:pic>
        <p:nvPicPr>
          <p:cNvPr id="1026" name="Picture 2" descr="Sound - The Physics of Waves (7-12)">
            <a:extLst>
              <a:ext uri="{FF2B5EF4-FFF2-40B4-BE49-F238E27FC236}">
                <a16:creationId xmlns:a16="http://schemas.microsoft.com/office/drawing/2014/main" id="{133847DD-7147-B5C3-7DCF-B856AA20B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5"/>
          <a:stretch/>
        </p:blipFill>
        <p:spPr bwMode="auto">
          <a:xfrm>
            <a:off x="185727" y="2736243"/>
            <a:ext cx="8572500" cy="25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animation demonstrates how air molecules are compressed and  decompressed by sound waves. | Sound waves, Tile patterns, Wave pattern">
            <a:extLst>
              <a:ext uri="{FF2B5EF4-FFF2-40B4-BE49-F238E27FC236}">
                <a16:creationId xmlns:a16="http://schemas.microsoft.com/office/drawing/2014/main" id="{9A4C40AC-C71A-E3A6-ED86-4236356B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536" y="491781"/>
            <a:ext cx="2344352" cy="23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</a:t>
              </a:r>
              <a:r>
                <a:rPr lang="bg-BG" sz="1000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</a:t>
              </a:r>
              <a:r>
                <a:rPr lang="bg-BG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5</a:t>
              </a:r>
              <a:endParaRPr lang="en-GB" sz="105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70996" y="591779"/>
            <a:ext cx="770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 Hypothesis #</a:t>
            </a:r>
            <a:r>
              <a:rPr lang="bg-BG" sz="4000" b="1" dirty="0">
                <a:latin typeface="Avenir Next LT Pro" panose="020B0504020202020204" pitchFamily="34" charset="0"/>
              </a:rPr>
              <a:t>1</a:t>
            </a:r>
            <a:r>
              <a:rPr lang="en-GB" sz="4000" b="1" dirty="0">
                <a:latin typeface="Avenir Next LT Pro" panose="020B05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89325-8D41-CDFF-7A4D-E00200B7DE3B}"/>
              </a:ext>
            </a:extLst>
          </p:cNvPr>
          <p:cNvSpPr txBox="1"/>
          <p:nvPr/>
        </p:nvSpPr>
        <p:spPr>
          <a:xfrm>
            <a:off x="1803190" y="1972143"/>
            <a:ext cx="83006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Both </a:t>
            </a:r>
            <a:r>
              <a:rPr lang="en-US" sz="44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increasing</a:t>
            </a:r>
            <a:r>
              <a:rPr lang="en-US" sz="3600" b="1" dirty="0">
                <a:latin typeface="Avenir Next LT Pro" panose="020B0504020202020204" pitchFamily="34" charset="0"/>
              </a:rPr>
              <a:t> and </a:t>
            </a:r>
            <a:r>
              <a:rPr lang="en-US" sz="2800" b="1" dirty="0">
                <a:solidFill>
                  <a:srgbClr val="00B0F0"/>
                </a:solidFill>
                <a:latin typeface="Avenir Next LT Pro" panose="020B0504020202020204" pitchFamily="34" charset="0"/>
              </a:rPr>
              <a:t>decreasing</a:t>
            </a:r>
            <a:r>
              <a:rPr lang="en-US" sz="3600" b="1" dirty="0">
                <a:latin typeface="Avenir Next LT Pro" panose="020B0504020202020204" pitchFamily="34" charset="0"/>
              </a:rPr>
              <a:t> friction will be ineffective</a:t>
            </a:r>
          </a:p>
          <a:p>
            <a:pPr algn="ctr"/>
            <a:endParaRPr lang="en-US" sz="3200" b="1" dirty="0">
              <a:latin typeface="Avenir Next LT Pro" panose="020B0504020202020204" pitchFamily="34" charset="0"/>
            </a:endParaRPr>
          </a:p>
          <a:p>
            <a:pPr algn="ctr"/>
            <a:endParaRPr lang="en-US" sz="3200" b="1" dirty="0">
              <a:latin typeface="Avenir Next LT Pro" panose="020B0504020202020204" pitchFamily="34" charset="0"/>
            </a:endParaRPr>
          </a:p>
          <a:p>
            <a:pPr algn="ctr"/>
            <a:endParaRPr lang="en-US" sz="3200" b="1" dirty="0">
              <a:latin typeface="Avenir Next LT Pro" panose="020B0504020202020204" pitchFamily="34" charset="0"/>
            </a:endParaRPr>
          </a:p>
          <a:p>
            <a:pPr algn="ctr"/>
            <a:endParaRPr lang="en-US" sz="3200" b="1" dirty="0">
              <a:latin typeface="Avenir Next LT Pro" panose="020B0504020202020204" pitchFamily="34" charset="0"/>
            </a:endParaRPr>
          </a:p>
          <a:p>
            <a:pPr algn="ctr"/>
            <a:endParaRPr lang="en-US" sz="3200" b="1" dirty="0">
              <a:latin typeface="Avenir Next LT Pro" panose="020B0504020202020204" pitchFamily="34" charset="0"/>
            </a:endParaRPr>
          </a:p>
          <a:p>
            <a:pPr algn="ctr"/>
            <a:endParaRPr lang="en-US" sz="3200" b="1" dirty="0">
              <a:latin typeface="Avenir Next LT Pro" panose="020B0504020202020204" pitchFamily="34" charset="0"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2A5B0BF6-FB89-9B2E-557B-0CBE3D5E2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63" y="2492593"/>
            <a:ext cx="8764577" cy="42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6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E62680-43A6-6EB6-AA07-134E4A088A0B}"/>
              </a:ext>
            </a:extLst>
          </p:cNvPr>
          <p:cNvSpPr txBox="1"/>
          <p:nvPr/>
        </p:nvSpPr>
        <p:spPr>
          <a:xfrm>
            <a:off x="-38930" y="2056532"/>
            <a:ext cx="683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venir Next LT Pro" panose="020B0504020202020204" pitchFamily="34" charset="0"/>
            </a:endParaRPr>
          </a:p>
          <a:p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setup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68E99-1E7A-911C-3704-18AB1D714F12}"/>
              </a:ext>
            </a:extLst>
          </p:cNvPr>
          <p:cNvSpPr txBox="1"/>
          <p:nvPr/>
        </p:nvSpPr>
        <p:spPr>
          <a:xfrm>
            <a:off x="128579" y="1687200"/>
            <a:ext cx="4450243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Avenir Next LT Pro" panose="020B0504020202020204" pitchFamily="34" charset="0"/>
              </a:rPr>
              <a:t>1</a:t>
            </a:r>
            <a:r>
              <a:rPr lang="en-GB" b="1" dirty="0">
                <a:latin typeface="Avenir Next LT Pro" panose="020B0504020202020204" pitchFamily="34" charset="0"/>
              </a:rPr>
              <a:t>. Microphone</a:t>
            </a:r>
            <a:endParaRPr lang="bg-BG" b="1" dirty="0">
              <a:latin typeface="Avenir Next LT Pro" panose="020B0504020202020204" pitchFamily="34" charset="0"/>
            </a:endParaRPr>
          </a:p>
          <a:p>
            <a:endParaRPr lang="bg-BG" b="1" dirty="0">
              <a:latin typeface="Avenir Next LT Pro" panose="020B0504020202020204" pitchFamily="34" charset="0"/>
            </a:endParaRPr>
          </a:p>
          <a:p>
            <a:endParaRPr lang="bg-BG" b="1" dirty="0">
              <a:latin typeface="Avenir Next LT Pro" panose="020B0504020202020204" pitchFamily="34" charset="0"/>
            </a:endParaRPr>
          </a:p>
          <a:p>
            <a:endParaRPr lang="bg-BG" b="1" dirty="0">
              <a:latin typeface="Avenir Next LT Pro" panose="020B0504020202020204" pitchFamily="34" charset="0"/>
            </a:endParaRPr>
          </a:p>
          <a:p>
            <a:endParaRPr lang="en-GB" b="1" dirty="0">
              <a:latin typeface="Avenir Next LT Pro" panose="020B0504020202020204" pitchFamily="34" charset="0"/>
            </a:endParaRPr>
          </a:p>
          <a:p>
            <a:r>
              <a:rPr lang="bg-BG" b="1" dirty="0">
                <a:latin typeface="Avenir Next LT Pro" panose="020B0504020202020204" pitchFamily="34" charset="0"/>
              </a:rPr>
              <a:t>2</a:t>
            </a:r>
            <a:r>
              <a:rPr lang="en-GB" b="1" dirty="0">
                <a:latin typeface="Avenir Next LT Pro" panose="020B0504020202020204" pitchFamily="34" charset="0"/>
              </a:rPr>
              <a:t>. Camera</a:t>
            </a:r>
            <a:endParaRPr lang="bg-BG" b="1" dirty="0">
              <a:latin typeface="Avenir Next LT Pro" panose="020B0504020202020204" pitchFamily="34" charset="0"/>
            </a:endParaRPr>
          </a:p>
          <a:p>
            <a:endParaRPr lang="bg-BG" b="1" dirty="0">
              <a:latin typeface="Avenir Next LT Pro" panose="020B0504020202020204" pitchFamily="34" charset="0"/>
            </a:endParaRPr>
          </a:p>
          <a:p>
            <a:endParaRPr lang="bg-BG" b="1" dirty="0">
              <a:latin typeface="Avenir Next LT Pro" panose="020B0504020202020204" pitchFamily="34" charset="0"/>
            </a:endParaRPr>
          </a:p>
          <a:p>
            <a:endParaRPr lang="en-GB" b="1" dirty="0">
              <a:latin typeface="Avenir Next LT Pro" panose="020B0504020202020204" pitchFamily="34" charset="0"/>
            </a:endParaRPr>
          </a:p>
          <a:p>
            <a:r>
              <a:rPr lang="bg-BG" b="1" dirty="0">
                <a:latin typeface="Avenir Next LT Pro" panose="020B0504020202020204" pitchFamily="34" charset="0"/>
              </a:rPr>
              <a:t>3</a:t>
            </a:r>
            <a:r>
              <a:rPr lang="en-GB" b="1" dirty="0">
                <a:latin typeface="Avenir Next LT Pro" panose="020B0504020202020204" pitchFamily="34" charset="0"/>
              </a:rPr>
              <a:t>.</a:t>
            </a:r>
            <a:r>
              <a:rPr lang="en-US" b="1" dirty="0">
                <a:latin typeface="Avenir Next LT Pro" panose="020B0504020202020204" pitchFamily="34" charset="0"/>
              </a:rPr>
              <a:t> Recording software</a:t>
            </a:r>
          </a:p>
          <a:p>
            <a:r>
              <a:rPr lang="en-US" sz="1000" b="1" dirty="0">
                <a:latin typeface="Avenir Next LT Pro" panose="020B0504020202020204" pitchFamily="34" charset="0"/>
              </a:rPr>
              <a:t>(Computer) </a:t>
            </a:r>
          </a:p>
          <a:p>
            <a:endParaRPr lang="en-US" sz="1000" b="1" dirty="0">
              <a:latin typeface="Avenir Next LT Pro" panose="020B0504020202020204" pitchFamily="34" charset="0"/>
            </a:endParaRPr>
          </a:p>
          <a:p>
            <a:endParaRPr lang="en-US" sz="1000" b="1" dirty="0">
              <a:latin typeface="Avenir Next LT Pro" panose="020B0504020202020204" pitchFamily="34" charset="0"/>
            </a:endParaRPr>
          </a:p>
          <a:p>
            <a:endParaRPr lang="en-US" sz="1000" b="1" dirty="0">
              <a:latin typeface="Avenir Next LT Pro" panose="020B0504020202020204" pitchFamily="34" charset="0"/>
            </a:endParaRPr>
          </a:p>
          <a:p>
            <a:endParaRPr lang="en-US" b="1" dirty="0">
              <a:latin typeface="Avenir Next LT Pro" panose="020B0504020202020204" pitchFamily="34" charset="0"/>
            </a:endParaRPr>
          </a:p>
          <a:p>
            <a:r>
              <a:rPr lang="bg-BG" b="1" dirty="0">
                <a:latin typeface="Avenir Next LT Pro" panose="020B0504020202020204" pitchFamily="34" charset="0"/>
              </a:rPr>
              <a:t>4</a:t>
            </a:r>
            <a:r>
              <a:rPr lang="en-US" b="1" dirty="0">
                <a:latin typeface="Avenir Next LT Pro" panose="020B0504020202020204" pitchFamily="34" charset="0"/>
              </a:rPr>
              <a:t>. Oil</a:t>
            </a:r>
          </a:p>
          <a:p>
            <a:r>
              <a:rPr lang="bg-BG" b="1" dirty="0">
                <a:latin typeface="Avenir Next LT Pro" panose="020B0504020202020204" pitchFamily="34" charset="0"/>
              </a:rPr>
              <a:t>5</a:t>
            </a:r>
            <a:r>
              <a:rPr lang="en-US" b="1" dirty="0">
                <a:latin typeface="Avenir Next LT Pro" panose="020B0504020202020204" pitchFamily="34" charset="0"/>
              </a:rPr>
              <a:t>. Clay</a:t>
            </a:r>
          </a:p>
          <a:p>
            <a:endParaRPr lang="en-US" sz="1050" b="1" dirty="0">
              <a:latin typeface="Avenir Next LT Pro" panose="020B0504020202020204" pitchFamily="34" charset="0"/>
            </a:endParaRPr>
          </a:p>
          <a:p>
            <a:endParaRPr lang="en-GB" sz="1000" dirty="0">
              <a:latin typeface="Avenir Next LT Pro" panose="020B0504020202020204" pitchFamily="34" charset="0"/>
            </a:endParaRP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29102996-B819-FDFF-6538-7A296057E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12" y="2236672"/>
            <a:ext cx="5801047" cy="2997372"/>
          </a:xfrm>
          <a:prstGeom prst="rect">
            <a:avLst/>
          </a:prstGeom>
        </p:spPr>
      </p:pic>
      <p:cxnSp>
        <p:nvCxnSpPr>
          <p:cNvPr id="13" name="Съединител &quot;права стрелка&quot; 12">
            <a:extLst>
              <a:ext uri="{FF2B5EF4-FFF2-40B4-BE49-F238E27FC236}">
                <a16:creationId xmlns:a16="http://schemas.microsoft.com/office/drawing/2014/main" id="{F2CDBCED-C50F-47D7-E9C5-02CD0B0350BB}"/>
              </a:ext>
            </a:extLst>
          </p:cNvPr>
          <p:cNvCxnSpPr>
            <a:cxnSpLocks/>
          </p:cNvCxnSpPr>
          <p:nvPr/>
        </p:nvCxnSpPr>
        <p:spPr>
          <a:xfrm>
            <a:off x="1892236" y="1904132"/>
            <a:ext cx="5627150" cy="114978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ъединител &quot;права стрелка&quot; 15">
            <a:extLst>
              <a:ext uri="{FF2B5EF4-FFF2-40B4-BE49-F238E27FC236}">
                <a16:creationId xmlns:a16="http://schemas.microsoft.com/office/drawing/2014/main" id="{684DE335-9E3E-D720-2DD4-3000DED2F8E6}"/>
              </a:ext>
            </a:extLst>
          </p:cNvPr>
          <p:cNvCxnSpPr>
            <a:cxnSpLocks/>
          </p:cNvCxnSpPr>
          <p:nvPr/>
        </p:nvCxnSpPr>
        <p:spPr>
          <a:xfrm>
            <a:off x="1450021" y="3276600"/>
            <a:ext cx="4798378" cy="2723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ъединител &quot;права стрелка&quot; 20">
            <a:extLst>
              <a:ext uri="{FF2B5EF4-FFF2-40B4-BE49-F238E27FC236}">
                <a16:creationId xmlns:a16="http://schemas.microsoft.com/office/drawing/2014/main" id="{C27F4EB0-4116-C5CD-EA84-20697678F051}"/>
              </a:ext>
            </a:extLst>
          </p:cNvPr>
          <p:cNvCxnSpPr>
            <a:cxnSpLocks/>
          </p:cNvCxnSpPr>
          <p:nvPr/>
        </p:nvCxnSpPr>
        <p:spPr>
          <a:xfrm flipV="1">
            <a:off x="2702044" y="4226983"/>
            <a:ext cx="1644925" cy="1380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ъединител &quot;права стрелка&quot; 11">
            <a:extLst>
              <a:ext uri="{FF2B5EF4-FFF2-40B4-BE49-F238E27FC236}">
                <a16:creationId xmlns:a16="http://schemas.microsoft.com/office/drawing/2014/main" id="{D07C5E95-31BF-1184-B5A0-53D339B88696}"/>
              </a:ext>
            </a:extLst>
          </p:cNvPr>
          <p:cNvCxnSpPr>
            <a:cxnSpLocks/>
          </p:cNvCxnSpPr>
          <p:nvPr/>
        </p:nvCxnSpPr>
        <p:spPr>
          <a:xfrm flipV="1">
            <a:off x="925108" y="3423250"/>
            <a:ext cx="8291897" cy="20911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ъединител &quot;права стрелка&quot; 17">
            <a:extLst>
              <a:ext uri="{FF2B5EF4-FFF2-40B4-BE49-F238E27FC236}">
                <a16:creationId xmlns:a16="http://schemas.microsoft.com/office/drawing/2014/main" id="{F6C1949E-9A2D-01BF-99DB-412FB63CAB63}"/>
              </a:ext>
            </a:extLst>
          </p:cNvPr>
          <p:cNvCxnSpPr>
            <a:cxnSpLocks/>
          </p:cNvCxnSpPr>
          <p:nvPr/>
        </p:nvCxnSpPr>
        <p:spPr>
          <a:xfrm>
            <a:off x="1018048" y="5857496"/>
            <a:ext cx="768994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BBE1DC54-1737-FF70-2B2E-296162ECA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95" y="1738846"/>
            <a:ext cx="3837990" cy="5114366"/>
          </a:xfrm>
          <a:prstGeom prst="rect">
            <a:avLst/>
          </a:prstGeom>
        </p:spPr>
      </p:pic>
      <p:pic>
        <p:nvPicPr>
          <p:cNvPr id="1028" name="Picture 4" descr="14,416 Glass oil cups Images, Stock Photos &amp; Vectors | Shutterstock">
            <a:extLst>
              <a:ext uri="{FF2B5EF4-FFF2-40B4-BE49-F238E27FC236}">
                <a16:creationId xmlns:a16="http://schemas.microsoft.com/office/drawing/2014/main" id="{F2EEACAD-B2E9-C060-EDFA-C96459E60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0"/>
          <a:stretch/>
        </p:blipFill>
        <p:spPr bwMode="auto">
          <a:xfrm>
            <a:off x="9217005" y="2368325"/>
            <a:ext cx="2342345" cy="18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185881" y="1464053"/>
            <a:ext cx="11127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800" b="1" dirty="0">
                <a:latin typeface="Avenir Next LT Pro" panose="020B0504020202020204" pitchFamily="34" charset="0"/>
              </a:rPr>
              <a:t>   Put clay/oil on subjects hand</a:t>
            </a: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  <a:p>
            <a:endParaRPr lang="en-GB" b="1" dirty="0">
              <a:latin typeface="Avenir Next LT Pro" panose="020B0504020202020204" pitchFamily="34" charset="0"/>
            </a:endParaRPr>
          </a:p>
          <a:p>
            <a:pPr marL="342900" indent="-342900">
              <a:buAutoNum type="arabicPeriod"/>
            </a:pPr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procedure:</a:t>
            </a:r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B279240B-284E-F78C-F0A3-720C6C43C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74" y="2500605"/>
            <a:ext cx="5396152" cy="4049453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B36F4F42-97D0-5590-470F-C241A323F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746635" y="1789694"/>
            <a:ext cx="4081659" cy="54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0BDD4-5E23-BCC5-DD97-C5CF361AC874}"/>
              </a:ext>
            </a:extLst>
          </p:cNvPr>
          <p:cNvGrpSpPr/>
          <p:nvPr/>
        </p:nvGrpSpPr>
        <p:grpSpPr>
          <a:xfrm>
            <a:off x="11313707" y="2"/>
            <a:ext cx="1064174" cy="6857998"/>
            <a:chOff x="11313707" y="2"/>
            <a:chExt cx="1064174" cy="685799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839B868-478F-30EB-8BB0-CC6E7FB4CF82}"/>
                </a:ext>
              </a:extLst>
            </p:cNvPr>
            <p:cNvSpPr/>
            <p:nvPr/>
          </p:nvSpPr>
          <p:spPr>
            <a:xfrm>
              <a:off x="11313707" y="367942"/>
              <a:ext cx="545706" cy="5091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36598-0E47-34AD-306D-1BBC91F81A57}"/>
                </a:ext>
              </a:extLst>
            </p:cNvPr>
            <p:cNvSpPr/>
            <p:nvPr/>
          </p:nvSpPr>
          <p:spPr>
            <a:xfrm>
              <a:off x="11700291" y="2"/>
              <a:ext cx="491709" cy="6857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CF0BA-D6CA-479C-CF31-93831BD3D201}"/>
                </a:ext>
              </a:extLst>
            </p:cNvPr>
            <p:cNvSpPr/>
            <p:nvPr/>
          </p:nvSpPr>
          <p:spPr>
            <a:xfrm>
              <a:off x="11489163" y="144104"/>
              <a:ext cx="491709" cy="447675"/>
            </a:xfrm>
            <a:prstGeom prst="rect">
              <a:avLst/>
            </a:prstGeom>
            <a:solidFill>
              <a:srgbClr val="419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1026F-FCD6-7822-544A-52E18E901ED8}"/>
                </a:ext>
              </a:extLst>
            </p:cNvPr>
            <p:cNvSpPr txBox="1"/>
            <p:nvPr/>
          </p:nvSpPr>
          <p:spPr>
            <a:xfrm>
              <a:off x="11462404" y="191669"/>
              <a:ext cx="91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  8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AE824-6275-C7A0-E759-CE64C736308D}"/>
              </a:ext>
            </a:extLst>
          </p:cNvPr>
          <p:cNvGrpSpPr/>
          <p:nvPr/>
        </p:nvGrpSpPr>
        <p:grpSpPr>
          <a:xfrm>
            <a:off x="-38930" y="1264257"/>
            <a:ext cx="7893170" cy="66137"/>
            <a:chOff x="0" y="1810714"/>
            <a:chExt cx="7893170" cy="66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0FFBFF-2E5B-C8DC-0271-84B649188144}"/>
                </a:ext>
              </a:extLst>
            </p:cNvPr>
            <p:cNvCxnSpPr/>
            <p:nvPr/>
          </p:nvCxnSpPr>
          <p:spPr>
            <a:xfrm>
              <a:off x="0" y="1810714"/>
              <a:ext cx="789317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C9DAFE-DEA7-F3CD-45FC-13865424E921}"/>
                </a:ext>
              </a:extLst>
            </p:cNvPr>
            <p:cNvCxnSpPr/>
            <p:nvPr/>
          </p:nvCxnSpPr>
          <p:spPr>
            <a:xfrm>
              <a:off x="0" y="1876851"/>
              <a:ext cx="789317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A8D79A-D0C1-FD82-D178-2D86921D5AEB}"/>
              </a:ext>
            </a:extLst>
          </p:cNvPr>
          <p:cNvSpPr txBox="1"/>
          <p:nvPr/>
        </p:nvSpPr>
        <p:spPr>
          <a:xfrm>
            <a:off x="185881" y="1480462"/>
            <a:ext cx="1112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venir Next LT Pro" panose="020B0504020202020204" pitchFamily="34" charset="0"/>
            </a:endParaRPr>
          </a:p>
          <a:p>
            <a:r>
              <a:rPr lang="en-GB" sz="2800" b="1" dirty="0">
                <a:latin typeface="Avenir Next LT Pro" panose="020B0504020202020204" pitchFamily="34" charset="0"/>
              </a:rPr>
              <a:t>2.   Record using Audacity</a:t>
            </a:r>
          </a:p>
          <a:p>
            <a:endParaRPr lang="en-GB" b="1" dirty="0">
              <a:latin typeface="Avenir Next LT Pro" panose="020B0504020202020204" pitchFamily="34" charset="0"/>
            </a:endParaRPr>
          </a:p>
        </p:txBody>
      </p:sp>
      <p:sp>
        <p:nvSpPr>
          <p:cNvPr id="3" name="AutoShape 2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06D8E5C8-D572-0677-CCCC-38BF587CA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Tag Archive for &quot;beautiful beds&quot; - Home Bunch Interior Design Ideas">
            <a:extLst>
              <a:ext uri="{FF2B5EF4-FFF2-40B4-BE49-F238E27FC236}">
                <a16:creationId xmlns:a16="http://schemas.microsoft.com/office/drawing/2014/main" id="{55C0F607-D5E7-746D-EA92-E9BA7933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796C4-06F8-BB64-22B2-A9A2E00B95B2}"/>
              </a:ext>
            </a:extLst>
          </p:cNvPr>
          <p:cNvSpPr txBox="1"/>
          <p:nvPr/>
        </p:nvSpPr>
        <p:spPr>
          <a:xfrm>
            <a:off x="0" y="646414"/>
            <a:ext cx="1112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Next LT Pro" panose="020B0504020202020204" pitchFamily="34" charset="0"/>
              </a:rPr>
              <a:t>Experimental procedure:</a:t>
            </a:r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AFEA1AA7-65D4-986A-F787-D704DE1C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66" y="2991844"/>
            <a:ext cx="10002893" cy="3078687"/>
          </a:xfrm>
          <a:prstGeom prst="rect">
            <a:avLst/>
          </a:prstGeom>
        </p:spPr>
      </p:pic>
      <p:pic>
        <p:nvPicPr>
          <p:cNvPr id="10" name="Picture 2" descr="Audacity - Wikiversity">
            <a:extLst>
              <a:ext uri="{FF2B5EF4-FFF2-40B4-BE49-F238E27FC236}">
                <a16:creationId xmlns:a16="http://schemas.microsoft.com/office/drawing/2014/main" id="{94072782-E2CC-E3C2-3C98-1AC6D6E1F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5" y="1708770"/>
            <a:ext cx="620601" cy="6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555</Words>
  <Application>Microsoft Office PowerPoint</Application>
  <PresentationFormat>Широк екран</PresentationFormat>
  <Paragraphs>212</Paragraphs>
  <Slides>31</Slides>
  <Notes>2</Notes>
  <HiddenSlides>4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31</vt:i4>
      </vt:variant>
    </vt:vector>
  </HeadingPairs>
  <TitlesOfParts>
    <vt:vector size="37" baseType="lpstr">
      <vt:lpstr>Arial</vt:lpstr>
      <vt:lpstr>Arial</vt:lpstr>
      <vt:lpstr>Avenir Next LT Pro</vt:lpstr>
      <vt:lpstr>Calibri</vt:lpstr>
      <vt:lpstr>Calibri Light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Zlatina - Izzi Academy</dc:creator>
  <cp:lastModifiedBy>Hristo Hristov</cp:lastModifiedBy>
  <cp:revision>15</cp:revision>
  <dcterms:created xsi:type="dcterms:W3CDTF">2022-07-28T13:26:26Z</dcterms:created>
  <dcterms:modified xsi:type="dcterms:W3CDTF">2022-08-21T16:41:48Z</dcterms:modified>
</cp:coreProperties>
</file>