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304" r:id="rId3"/>
    <p:sldId id="263" r:id="rId4"/>
    <p:sldId id="306" r:id="rId5"/>
    <p:sldId id="307" r:id="rId6"/>
    <p:sldId id="308" r:id="rId7"/>
    <p:sldId id="305" r:id="rId8"/>
  </p:sldIdLst>
  <p:sldSz cx="9144000" cy="5143500" type="screen16x9"/>
  <p:notesSz cx="6858000" cy="9144000"/>
  <p:embeddedFontLst>
    <p:embeddedFont>
      <p:font typeface="Archivo Black" panose="020B0604020202020204" charset="0"/>
      <p:regular r:id="rId10"/>
    </p:embeddedFont>
    <p:embeddedFont>
      <p:font typeface="Barlow" panose="020B0604020202020204" pitchFamily="2" charset="0"/>
      <p:regular r:id="rId11"/>
      <p:bold r:id="rId12"/>
      <p:italic r:id="rId13"/>
      <p:boldItalic r:id="rId14"/>
    </p:embeddedFont>
    <p:embeddedFont>
      <p:font typeface="Bebas Neue" panose="020B0604020202020204" pitchFamily="3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7899E1-24D5-4714-BFD1-487BE91F8DC7}">
  <a:tblStyle styleId="{487899E1-24D5-4714-BFD1-487BE91F8D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1" name="Google Shape;15941;g11dddbceb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42" name="Google Shape;15942;g11dddbceb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0" name="Google Shape;16510;g11dddbceb20_0_3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11" name="Google Shape;16511;g11dddbceb20_0_3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92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8" name="Google Shape;17138;g11dd574468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9" name="Google Shape;17139;g11dd574468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8" name="Google Shape;17138;g11dd574468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9" name="Google Shape;17139;g11dd574468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1974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8" name="Google Shape;17138;g11dd574468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9" name="Google Shape;17139;g11dd574468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6840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8" name="Google Shape;17138;g11dd574468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9" name="Google Shape;17139;g11dd574468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207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63" name="Google Shape;17563;gd362d286f3_1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64" name="Google Shape;17564;gd362d286f3_1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402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962688" y="1707375"/>
            <a:ext cx="5218500" cy="1738800"/>
          </a:xfrm>
          <a:prstGeom prst="rect">
            <a:avLst/>
          </a:prstGeom>
          <a:noFill/>
        </p:spPr>
        <p:txBody>
          <a:bodyPr spcFirstLastPara="1" wrap="square" lIns="91425" tIns="64000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3500"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392525" y="3694918"/>
            <a:ext cx="4359000" cy="4095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777200" y="2403712"/>
            <a:ext cx="7589400" cy="889800"/>
          </a:xfrm>
          <a:prstGeom prst="rect">
            <a:avLst/>
          </a:prstGeom>
          <a:noFill/>
        </p:spPr>
        <p:txBody>
          <a:bodyPr spcFirstLastPara="1" wrap="square" lIns="91425" tIns="64000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3748993" y="1245477"/>
            <a:ext cx="1645800" cy="10974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64000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314600" y="3228877"/>
            <a:ext cx="4572000" cy="4572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>
            <a:spLocks noGrp="1"/>
          </p:cNvSpPr>
          <p:nvPr>
            <p:ph type="subTitle" idx="1"/>
          </p:nvPr>
        </p:nvSpPr>
        <p:spPr>
          <a:xfrm>
            <a:off x="720015" y="2571750"/>
            <a:ext cx="3413400" cy="457200"/>
          </a:xfrm>
          <a:prstGeom prst="rect">
            <a:avLst/>
          </a:prstGeom>
          <a:noFill/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000"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ubTitle" idx="2"/>
          </p:nvPr>
        </p:nvSpPr>
        <p:spPr>
          <a:xfrm>
            <a:off x="5010637" y="2571750"/>
            <a:ext cx="3413400" cy="457200"/>
          </a:xfrm>
          <a:prstGeom prst="rect">
            <a:avLst/>
          </a:prstGeom>
          <a:noFill/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000"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subTitle" idx="3"/>
          </p:nvPr>
        </p:nvSpPr>
        <p:spPr>
          <a:xfrm>
            <a:off x="720000" y="3021542"/>
            <a:ext cx="3413400" cy="1097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"/>
          <p:cNvSpPr txBox="1">
            <a:spLocks noGrp="1"/>
          </p:cNvSpPr>
          <p:nvPr>
            <p:ph type="subTitle" idx="4"/>
          </p:nvPr>
        </p:nvSpPr>
        <p:spPr>
          <a:xfrm>
            <a:off x="5010622" y="3021542"/>
            <a:ext cx="3413400" cy="1097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title"/>
          </p:nvPr>
        </p:nvSpPr>
        <p:spPr>
          <a:xfrm>
            <a:off x="313700" y="368725"/>
            <a:ext cx="8516700" cy="576000"/>
          </a:xfrm>
          <a:prstGeom prst="rect">
            <a:avLst/>
          </a:prstGeom>
          <a:noFill/>
        </p:spPr>
        <p:txBody>
          <a:bodyPr spcFirstLastPara="1" wrap="square" lIns="91425" tIns="64000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73" name="Google Shape;73;p5"/>
          <p:cNvGrpSpPr/>
          <p:nvPr/>
        </p:nvGrpSpPr>
        <p:grpSpPr>
          <a:xfrm>
            <a:off x="313503" y="376409"/>
            <a:ext cx="8516819" cy="562035"/>
            <a:chOff x="313503" y="376409"/>
            <a:chExt cx="8516819" cy="562035"/>
          </a:xfrm>
        </p:grpSpPr>
        <p:sp>
          <p:nvSpPr>
            <p:cNvPr id="74" name="Google Shape;74;p5"/>
            <p:cNvSpPr/>
            <p:nvPr/>
          </p:nvSpPr>
          <p:spPr>
            <a:xfrm>
              <a:off x="313503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433011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552519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672027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8440281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8559794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8679308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8798821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313503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433011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552519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672027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8440281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>
              <a:off x="8559794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5"/>
            <p:cNvSpPr/>
            <p:nvPr/>
          </p:nvSpPr>
          <p:spPr>
            <a:xfrm>
              <a:off x="8679308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5"/>
            <p:cNvSpPr/>
            <p:nvPr/>
          </p:nvSpPr>
          <p:spPr>
            <a:xfrm>
              <a:off x="8798821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5"/>
            <p:cNvSpPr/>
            <p:nvPr/>
          </p:nvSpPr>
          <p:spPr>
            <a:xfrm>
              <a:off x="313503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433011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552519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672027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440281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8559794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8679308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5"/>
            <p:cNvSpPr/>
            <p:nvPr/>
          </p:nvSpPr>
          <p:spPr>
            <a:xfrm>
              <a:off x="8798821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5"/>
            <p:cNvSpPr/>
            <p:nvPr/>
          </p:nvSpPr>
          <p:spPr>
            <a:xfrm>
              <a:off x="313503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5"/>
            <p:cNvSpPr/>
            <p:nvPr/>
          </p:nvSpPr>
          <p:spPr>
            <a:xfrm>
              <a:off x="433011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5"/>
            <p:cNvSpPr/>
            <p:nvPr/>
          </p:nvSpPr>
          <p:spPr>
            <a:xfrm>
              <a:off x="552519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672027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440281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8559794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8679308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8798821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313503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433011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552519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672027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8440281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8559794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8679308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8798821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313503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433011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552519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2027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8440281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8559794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8679308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8798821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_1">
    <p:spTree>
      <p:nvGrpSpPr>
        <p:cNvPr id="1" name="Shape 12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4" name="Google Shape;12514;p21"/>
          <p:cNvSpPr txBox="1">
            <a:spLocks noGrp="1"/>
          </p:cNvSpPr>
          <p:nvPr>
            <p:ph type="ctrTitle"/>
          </p:nvPr>
        </p:nvSpPr>
        <p:spPr>
          <a:xfrm>
            <a:off x="2429950" y="540000"/>
            <a:ext cx="4284000" cy="997800"/>
          </a:xfrm>
          <a:prstGeom prst="rect">
            <a:avLst/>
          </a:prstGeom>
        </p:spPr>
        <p:txBody>
          <a:bodyPr spcFirstLastPara="1" wrap="square" lIns="91425" tIns="64000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12515" name="Google Shape;12515;p21"/>
          <p:cNvGrpSpPr/>
          <p:nvPr/>
        </p:nvGrpSpPr>
        <p:grpSpPr>
          <a:xfrm>
            <a:off x="313503" y="540001"/>
            <a:ext cx="8516819" cy="4063568"/>
            <a:chOff x="313503" y="540001"/>
            <a:chExt cx="8516819" cy="4063568"/>
          </a:xfrm>
        </p:grpSpPr>
        <p:sp>
          <p:nvSpPr>
            <p:cNvPr id="12516" name="Google Shape;12516;p21"/>
            <p:cNvSpPr/>
            <p:nvPr/>
          </p:nvSpPr>
          <p:spPr>
            <a:xfrm>
              <a:off x="313503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7" name="Google Shape;12517;p21"/>
            <p:cNvSpPr/>
            <p:nvPr/>
          </p:nvSpPr>
          <p:spPr>
            <a:xfrm>
              <a:off x="433011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8" name="Google Shape;12518;p21"/>
            <p:cNvSpPr/>
            <p:nvPr/>
          </p:nvSpPr>
          <p:spPr>
            <a:xfrm>
              <a:off x="552519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9" name="Google Shape;12519;p21"/>
            <p:cNvSpPr/>
            <p:nvPr/>
          </p:nvSpPr>
          <p:spPr>
            <a:xfrm>
              <a:off x="672027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0" name="Google Shape;12520;p21"/>
            <p:cNvSpPr/>
            <p:nvPr/>
          </p:nvSpPr>
          <p:spPr>
            <a:xfrm>
              <a:off x="791536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1" name="Google Shape;12521;p21"/>
            <p:cNvSpPr/>
            <p:nvPr/>
          </p:nvSpPr>
          <p:spPr>
            <a:xfrm>
              <a:off x="911044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2" name="Google Shape;12522;p21"/>
            <p:cNvSpPr/>
            <p:nvPr/>
          </p:nvSpPr>
          <p:spPr>
            <a:xfrm>
              <a:off x="1030552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3" name="Google Shape;12523;p21"/>
            <p:cNvSpPr/>
            <p:nvPr/>
          </p:nvSpPr>
          <p:spPr>
            <a:xfrm>
              <a:off x="8201254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4" name="Google Shape;12524;p21"/>
            <p:cNvSpPr/>
            <p:nvPr/>
          </p:nvSpPr>
          <p:spPr>
            <a:xfrm>
              <a:off x="8320767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5" name="Google Shape;12525;p21"/>
            <p:cNvSpPr/>
            <p:nvPr/>
          </p:nvSpPr>
          <p:spPr>
            <a:xfrm>
              <a:off x="8440281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6" name="Google Shape;12526;p21"/>
            <p:cNvSpPr/>
            <p:nvPr/>
          </p:nvSpPr>
          <p:spPr>
            <a:xfrm>
              <a:off x="8559794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7" name="Google Shape;12527;p21"/>
            <p:cNvSpPr/>
            <p:nvPr/>
          </p:nvSpPr>
          <p:spPr>
            <a:xfrm>
              <a:off x="8679308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8" name="Google Shape;12528;p21"/>
            <p:cNvSpPr/>
            <p:nvPr/>
          </p:nvSpPr>
          <p:spPr>
            <a:xfrm>
              <a:off x="8798821" y="54000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9" name="Google Shape;12529;p21"/>
            <p:cNvSpPr/>
            <p:nvPr/>
          </p:nvSpPr>
          <p:spPr>
            <a:xfrm>
              <a:off x="313503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0" name="Google Shape;12530;p21"/>
            <p:cNvSpPr/>
            <p:nvPr/>
          </p:nvSpPr>
          <p:spPr>
            <a:xfrm>
              <a:off x="433011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1" name="Google Shape;12531;p21"/>
            <p:cNvSpPr/>
            <p:nvPr/>
          </p:nvSpPr>
          <p:spPr>
            <a:xfrm>
              <a:off x="552519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2" name="Google Shape;12532;p21"/>
            <p:cNvSpPr/>
            <p:nvPr/>
          </p:nvSpPr>
          <p:spPr>
            <a:xfrm>
              <a:off x="672027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3" name="Google Shape;12533;p21"/>
            <p:cNvSpPr/>
            <p:nvPr/>
          </p:nvSpPr>
          <p:spPr>
            <a:xfrm>
              <a:off x="791536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4" name="Google Shape;12534;p21"/>
            <p:cNvSpPr/>
            <p:nvPr/>
          </p:nvSpPr>
          <p:spPr>
            <a:xfrm>
              <a:off x="911044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5" name="Google Shape;12535;p21"/>
            <p:cNvSpPr/>
            <p:nvPr/>
          </p:nvSpPr>
          <p:spPr>
            <a:xfrm>
              <a:off x="1030552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6" name="Google Shape;12536;p21"/>
            <p:cNvSpPr/>
            <p:nvPr/>
          </p:nvSpPr>
          <p:spPr>
            <a:xfrm>
              <a:off x="8201254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7" name="Google Shape;12537;p21"/>
            <p:cNvSpPr/>
            <p:nvPr/>
          </p:nvSpPr>
          <p:spPr>
            <a:xfrm>
              <a:off x="8320767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8" name="Google Shape;12538;p21"/>
            <p:cNvSpPr/>
            <p:nvPr/>
          </p:nvSpPr>
          <p:spPr>
            <a:xfrm>
              <a:off x="8440281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9" name="Google Shape;12539;p21"/>
            <p:cNvSpPr/>
            <p:nvPr/>
          </p:nvSpPr>
          <p:spPr>
            <a:xfrm>
              <a:off x="8559794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0" name="Google Shape;12540;p21"/>
            <p:cNvSpPr/>
            <p:nvPr/>
          </p:nvSpPr>
          <p:spPr>
            <a:xfrm>
              <a:off x="8679308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1" name="Google Shape;12541;p21"/>
            <p:cNvSpPr/>
            <p:nvPr/>
          </p:nvSpPr>
          <p:spPr>
            <a:xfrm>
              <a:off x="8798821" y="64610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2" name="Google Shape;12542;p21"/>
            <p:cNvSpPr/>
            <p:nvPr/>
          </p:nvSpPr>
          <p:spPr>
            <a:xfrm>
              <a:off x="313503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3" name="Google Shape;12543;p21"/>
            <p:cNvSpPr/>
            <p:nvPr/>
          </p:nvSpPr>
          <p:spPr>
            <a:xfrm>
              <a:off x="433011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4" name="Google Shape;12544;p21"/>
            <p:cNvSpPr/>
            <p:nvPr/>
          </p:nvSpPr>
          <p:spPr>
            <a:xfrm>
              <a:off x="552519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5" name="Google Shape;12545;p21"/>
            <p:cNvSpPr/>
            <p:nvPr/>
          </p:nvSpPr>
          <p:spPr>
            <a:xfrm>
              <a:off x="672027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6" name="Google Shape;12546;p21"/>
            <p:cNvSpPr/>
            <p:nvPr/>
          </p:nvSpPr>
          <p:spPr>
            <a:xfrm>
              <a:off x="791536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7" name="Google Shape;12547;p21"/>
            <p:cNvSpPr/>
            <p:nvPr/>
          </p:nvSpPr>
          <p:spPr>
            <a:xfrm>
              <a:off x="911044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8" name="Google Shape;12548;p21"/>
            <p:cNvSpPr/>
            <p:nvPr/>
          </p:nvSpPr>
          <p:spPr>
            <a:xfrm>
              <a:off x="1030552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9" name="Google Shape;12549;p21"/>
            <p:cNvSpPr/>
            <p:nvPr/>
          </p:nvSpPr>
          <p:spPr>
            <a:xfrm>
              <a:off x="8201254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0" name="Google Shape;12550;p21"/>
            <p:cNvSpPr/>
            <p:nvPr/>
          </p:nvSpPr>
          <p:spPr>
            <a:xfrm>
              <a:off x="8320767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1" name="Google Shape;12551;p21"/>
            <p:cNvSpPr/>
            <p:nvPr/>
          </p:nvSpPr>
          <p:spPr>
            <a:xfrm>
              <a:off x="8440281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2" name="Google Shape;12552;p21"/>
            <p:cNvSpPr/>
            <p:nvPr/>
          </p:nvSpPr>
          <p:spPr>
            <a:xfrm>
              <a:off x="8559794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3" name="Google Shape;12553;p21"/>
            <p:cNvSpPr/>
            <p:nvPr/>
          </p:nvSpPr>
          <p:spPr>
            <a:xfrm>
              <a:off x="8679308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4" name="Google Shape;12554;p21"/>
            <p:cNvSpPr/>
            <p:nvPr/>
          </p:nvSpPr>
          <p:spPr>
            <a:xfrm>
              <a:off x="8798821" y="75221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5" name="Google Shape;12555;p21"/>
            <p:cNvSpPr/>
            <p:nvPr/>
          </p:nvSpPr>
          <p:spPr>
            <a:xfrm>
              <a:off x="313503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6" name="Google Shape;12556;p21"/>
            <p:cNvSpPr/>
            <p:nvPr/>
          </p:nvSpPr>
          <p:spPr>
            <a:xfrm>
              <a:off x="433011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7" name="Google Shape;12557;p21"/>
            <p:cNvSpPr/>
            <p:nvPr/>
          </p:nvSpPr>
          <p:spPr>
            <a:xfrm>
              <a:off x="552519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8" name="Google Shape;12558;p21"/>
            <p:cNvSpPr/>
            <p:nvPr/>
          </p:nvSpPr>
          <p:spPr>
            <a:xfrm>
              <a:off x="672027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9" name="Google Shape;12559;p21"/>
            <p:cNvSpPr/>
            <p:nvPr/>
          </p:nvSpPr>
          <p:spPr>
            <a:xfrm>
              <a:off x="791536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0" name="Google Shape;12560;p21"/>
            <p:cNvSpPr/>
            <p:nvPr/>
          </p:nvSpPr>
          <p:spPr>
            <a:xfrm>
              <a:off x="911044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1" name="Google Shape;12561;p21"/>
            <p:cNvSpPr/>
            <p:nvPr/>
          </p:nvSpPr>
          <p:spPr>
            <a:xfrm>
              <a:off x="1030552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2" name="Google Shape;12562;p21"/>
            <p:cNvSpPr/>
            <p:nvPr/>
          </p:nvSpPr>
          <p:spPr>
            <a:xfrm>
              <a:off x="8201254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3" name="Google Shape;12563;p21"/>
            <p:cNvSpPr/>
            <p:nvPr/>
          </p:nvSpPr>
          <p:spPr>
            <a:xfrm>
              <a:off x="8320767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4" name="Google Shape;12564;p21"/>
            <p:cNvSpPr/>
            <p:nvPr/>
          </p:nvSpPr>
          <p:spPr>
            <a:xfrm>
              <a:off x="8440281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5" name="Google Shape;12565;p21"/>
            <p:cNvSpPr/>
            <p:nvPr/>
          </p:nvSpPr>
          <p:spPr>
            <a:xfrm>
              <a:off x="8559794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6" name="Google Shape;12566;p21"/>
            <p:cNvSpPr/>
            <p:nvPr/>
          </p:nvSpPr>
          <p:spPr>
            <a:xfrm>
              <a:off x="8679308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7" name="Google Shape;12567;p21"/>
            <p:cNvSpPr/>
            <p:nvPr/>
          </p:nvSpPr>
          <p:spPr>
            <a:xfrm>
              <a:off x="8798821" y="85832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8" name="Google Shape;12568;p21"/>
            <p:cNvSpPr/>
            <p:nvPr/>
          </p:nvSpPr>
          <p:spPr>
            <a:xfrm>
              <a:off x="313503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9" name="Google Shape;12569;p21"/>
            <p:cNvSpPr/>
            <p:nvPr/>
          </p:nvSpPr>
          <p:spPr>
            <a:xfrm>
              <a:off x="433011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0" name="Google Shape;12570;p21"/>
            <p:cNvSpPr/>
            <p:nvPr/>
          </p:nvSpPr>
          <p:spPr>
            <a:xfrm>
              <a:off x="552519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1" name="Google Shape;12571;p21"/>
            <p:cNvSpPr/>
            <p:nvPr/>
          </p:nvSpPr>
          <p:spPr>
            <a:xfrm>
              <a:off x="672027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2" name="Google Shape;12572;p21"/>
            <p:cNvSpPr/>
            <p:nvPr/>
          </p:nvSpPr>
          <p:spPr>
            <a:xfrm>
              <a:off x="791536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3" name="Google Shape;12573;p21"/>
            <p:cNvSpPr/>
            <p:nvPr/>
          </p:nvSpPr>
          <p:spPr>
            <a:xfrm>
              <a:off x="911044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4" name="Google Shape;12574;p21"/>
            <p:cNvSpPr/>
            <p:nvPr/>
          </p:nvSpPr>
          <p:spPr>
            <a:xfrm>
              <a:off x="1030552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5" name="Google Shape;12575;p21"/>
            <p:cNvSpPr/>
            <p:nvPr/>
          </p:nvSpPr>
          <p:spPr>
            <a:xfrm>
              <a:off x="8201254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6" name="Google Shape;12576;p21"/>
            <p:cNvSpPr/>
            <p:nvPr/>
          </p:nvSpPr>
          <p:spPr>
            <a:xfrm>
              <a:off x="8320767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7" name="Google Shape;12577;p21"/>
            <p:cNvSpPr/>
            <p:nvPr/>
          </p:nvSpPr>
          <p:spPr>
            <a:xfrm>
              <a:off x="8440281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8" name="Google Shape;12578;p21"/>
            <p:cNvSpPr/>
            <p:nvPr/>
          </p:nvSpPr>
          <p:spPr>
            <a:xfrm>
              <a:off x="8559794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9" name="Google Shape;12579;p21"/>
            <p:cNvSpPr/>
            <p:nvPr/>
          </p:nvSpPr>
          <p:spPr>
            <a:xfrm>
              <a:off x="8679308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0" name="Google Shape;12580;p21"/>
            <p:cNvSpPr/>
            <p:nvPr/>
          </p:nvSpPr>
          <p:spPr>
            <a:xfrm>
              <a:off x="8798821" y="96442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1" name="Google Shape;12581;p21"/>
            <p:cNvSpPr/>
            <p:nvPr/>
          </p:nvSpPr>
          <p:spPr>
            <a:xfrm>
              <a:off x="313503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2" name="Google Shape;12582;p21"/>
            <p:cNvSpPr/>
            <p:nvPr/>
          </p:nvSpPr>
          <p:spPr>
            <a:xfrm>
              <a:off x="433011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3" name="Google Shape;12583;p21"/>
            <p:cNvSpPr/>
            <p:nvPr/>
          </p:nvSpPr>
          <p:spPr>
            <a:xfrm>
              <a:off x="552519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4" name="Google Shape;12584;p21"/>
            <p:cNvSpPr/>
            <p:nvPr/>
          </p:nvSpPr>
          <p:spPr>
            <a:xfrm>
              <a:off x="672027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5" name="Google Shape;12585;p21"/>
            <p:cNvSpPr/>
            <p:nvPr/>
          </p:nvSpPr>
          <p:spPr>
            <a:xfrm>
              <a:off x="791536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6" name="Google Shape;12586;p21"/>
            <p:cNvSpPr/>
            <p:nvPr/>
          </p:nvSpPr>
          <p:spPr>
            <a:xfrm>
              <a:off x="911044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7" name="Google Shape;12587;p21"/>
            <p:cNvSpPr/>
            <p:nvPr/>
          </p:nvSpPr>
          <p:spPr>
            <a:xfrm>
              <a:off x="1030552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8" name="Google Shape;12588;p21"/>
            <p:cNvSpPr/>
            <p:nvPr/>
          </p:nvSpPr>
          <p:spPr>
            <a:xfrm>
              <a:off x="8201254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9" name="Google Shape;12589;p21"/>
            <p:cNvSpPr/>
            <p:nvPr/>
          </p:nvSpPr>
          <p:spPr>
            <a:xfrm>
              <a:off x="8320767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0" name="Google Shape;12590;p21"/>
            <p:cNvSpPr/>
            <p:nvPr/>
          </p:nvSpPr>
          <p:spPr>
            <a:xfrm>
              <a:off x="8440281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1" name="Google Shape;12591;p21"/>
            <p:cNvSpPr/>
            <p:nvPr/>
          </p:nvSpPr>
          <p:spPr>
            <a:xfrm>
              <a:off x="8559794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2" name="Google Shape;12592;p21"/>
            <p:cNvSpPr/>
            <p:nvPr/>
          </p:nvSpPr>
          <p:spPr>
            <a:xfrm>
              <a:off x="8679308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3" name="Google Shape;12593;p21"/>
            <p:cNvSpPr/>
            <p:nvPr/>
          </p:nvSpPr>
          <p:spPr>
            <a:xfrm>
              <a:off x="8798821" y="107053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4" name="Google Shape;12594;p21"/>
            <p:cNvSpPr/>
            <p:nvPr/>
          </p:nvSpPr>
          <p:spPr>
            <a:xfrm>
              <a:off x="313503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5" name="Google Shape;12595;p21"/>
            <p:cNvSpPr/>
            <p:nvPr/>
          </p:nvSpPr>
          <p:spPr>
            <a:xfrm>
              <a:off x="433011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6" name="Google Shape;12596;p21"/>
            <p:cNvSpPr/>
            <p:nvPr/>
          </p:nvSpPr>
          <p:spPr>
            <a:xfrm>
              <a:off x="552519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7" name="Google Shape;12597;p21"/>
            <p:cNvSpPr/>
            <p:nvPr/>
          </p:nvSpPr>
          <p:spPr>
            <a:xfrm>
              <a:off x="672027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8" name="Google Shape;12598;p21"/>
            <p:cNvSpPr/>
            <p:nvPr/>
          </p:nvSpPr>
          <p:spPr>
            <a:xfrm>
              <a:off x="791536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9" name="Google Shape;12599;p21"/>
            <p:cNvSpPr/>
            <p:nvPr/>
          </p:nvSpPr>
          <p:spPr>
            <a:xfrm>
              <a:off x="911044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0" name="Google Shape;12600;p21"/>
            <p:cNvSpPr/>
            <p:nvPr/>
          </p:nvSpPr>
          <p:spPr>
            <a:xfrm>
              <a:off x="1030552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1" name="Google Shape;12601;p21"/>
            <p:cNvSpPr/>
            <p:nvPr/>
          </p:nvSpPr>
          <p:spPr>
            <a:xfrm>
              <a:off x="8201254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2" name="Google Shape;12602;p21"/>
            <p:cNvSpPr/>
            <p:nvPr/>
          </p:nvSpPr>
          <p:spPr>
            <a:xfrm>
              <a:off x="8320767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3" name="Google Shape;12603;p21"/>
            <p:cNvSpPr/>
            <p:nvPr/>
          </p:nvSpPr>
          <p:spPr>
            <a:xfrm>
              <a:off x="8440281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4" name="Google Shape;12604;p21"/>
            <p:cNvSpPr/>
            <p:nvPr/>
          </p:nvSpPr>
          <p:spPr>
            <a:xfrm>
              <a:off x="8559794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5" name="Google Shape;12605;p21"/>
            <p:cNvSpPr/>
            <p:nvPr/>
          </p:nvSpPr>
          <p:spPr>
            <a:xfrm>
              <a:off x="8679308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6" name="Google Shape;12606;p21"/>
            <p:cNvSpPr/>
            <p:nvPr/>
          </p:nvSpPr>
          <p:spPr>
            <a:xfrm>
              <a:off x="8798821" y="117664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7" name="Google Shape;12607;p21"/>
            <p:cNvSpPr/>
            <p:nvPr/>
          </p:nvSpPr>
          <p:spPr>
            <a:xfrm>
              <a:off x="313503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8" name="Google Shape;12608;p21"/>
            <p:cNvSpPr/>
            <p:nvPr/>
          </p:nvSpPr>
          <p:spPr>
            <a:xfrm>
              <a:off x="433011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9" name="Google Shape;12609;p21"/>
            <p:cNvSpPr/>
            <p:nvPr/>
          </p:nvSpPr>
          <p:spPr>
            <a:xfrm>
              <a:off x="552519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0" name="Google Shape;12610;p21"/>
            <p:cNvSpPr/>
            <p:nvPr/>
          </p:nvSpPr>
          <p:spPr>
            <a:xfrm>
              <a:off x="672027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1" name="Google Shape;12611;p21"/>
            <p:cNvSpPr/>
            <p:nvPr/>
          </p:nvSpPr>
          <p:spPr>
            <a:xfrm>
              <a:off x="791536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2" name="Google Shape;12612;p21"/>
            <p:cNvSpPr/>
            <p:nvPr/>
          </p:nvSpPr>
          <p:spPr>
            <a:xfrm>
              <a:off x="911044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3" name="Google Shape;12613;p21"/>
            <p:cNvSpPr/>
            <p:nvPr/>
          </p:nvSpPr>
          <p:spPr>
            <a:xfrm>
              <a:off x="1030552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4" name="Google Shape;12614;p21"/>
            <p:cNvSpPr/>
            <p:nvPr/>
          </p:nvSpPr>
          <p:spPr>
            <a:xfrm>
              <a:off x="8201254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5" name="Google Shape;12615;p21"/>
            <p:cNvSpPr/>
            <p:nvPr/>
          </p:nvSpPr>
          <p:spPr>
            <a:xfrm>
              <a:off x="8320767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6" name="Google Shape;12616;p21"/>
            <p:cNvSpPr/>
            <p:nvPr/>
          </p:nvSpPr>
          <p:spPr>
            <a:xfrm>
              <a:off x="8440281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7" name="Google Shape;12617;p21"/>
            <p:cNvSpPr/>
            <p:nvPr/>
          </p:nvSpPr>
          <p:spPr>
            <a:xfrm>
              <a:off x="8559794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8" name="Google Shape;12618;p21"/>
            <p:cNvSpPr/>
            <p:nvPr/>
          </p:nvSpPr>
          <p:spPr>
            <a:xfrm>
              <a:off x="8679308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9" name="Google Shape;12619;p21"/>
            <p:cNvSpPr/>
            <p:nvPr/>
          </p:nvSpPr>
          <p:spPr>
            <a:xfrm>
              <a:off x="8798821" y="128275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0" name="Google Shape;12620;p21"/>
            <p:cNvSpPr/>
            <p:nvPr/>
          </p:nvSpPr>
          <p:spPr>
            <a:xfrm>
              <a:off x="313503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1" name="Google Shape;12621;p21"/>
            <p:cNvSpPr/>
            <p:nvPr/>
          </p:nvSpPr>
          <p:spPr>
            <a:xfrm>
              <a:off x="433011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2" name="Google Shape;12622;p21"/>
            <p:cNvSpPr/>
            <p:nvPr/>
          </p:nvSpPr>
          <p:spPr>
            <a:xfrm>
              <a:off x="552519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3" name="Google Shape;12623;p21"/>
            <p:cNvSpPr/>
            <p:nvPr/>
          </p:nvSpPr>
          <p:spPr>
            <a:xfrm>
              <a:off x="672027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4" name="Google Shape;12624;p21"/>
            <p:cNvSpPr/>
            <p:nvPr/>
          </p:nvSpPr>
          <p:spPr>
            <a:xfrm>
              <a:off x="791536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5" name="Google Shape;12625;p21"/>
            <p:cNvSpPr/>
            <p:nvPr/>
          </p:nvSpPr>
          <p:spPr>
            <a:xfrm>
              <a:off x="911044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6" name="Google Shape;12626;p21"/>
            <p:cNvSpPr/>
            <p:nvPr/>
          </p:nvSpPr>
          <p:spPr>
            <a:xfrm>
              <a:off x="1030552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7" name="Google Shape;12627;p21"/>
            <p:cNvSpPr/>
            <p:nvPr/>
          </p:nvSpPr>
          <p:spPr>
            <a:xfrm>
              <a:off x="8201254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8" name="Google Shape;12628;p21"/>
            <p:cNvSpPr/>
            <p:nvPr/>
          </p:nvSpPr>
          <p:spPr>
            <a:xfrm>
              <a:off x="8320767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9" name="Google Shape;12629;p21"/>
            <p:cNvSpPr/>
            <p:nvPr/>
          </p:nvSpPr>
          <p:spPr>
            <a:xfrm>
              <a:off x="8440281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0" name="Google Shape;12630;p21"/>
            <p:cNvSpPr/>
            <p:nvPr/>
          </p:nvSpPr>
          <p:spPr>
            <a:xfrm>
              <a:off x="8559794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1" name="Google Shape;12631;p21"/>
            <p:cNvSpPr/>
            <p:nvPr/>
          </p:nvSpPr>
          <p:spPr>
            <a:xfrm>
              <a:off x="8679308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2" name="Google Shape;12632;p21"/>
            <p:cNvSpPr/>
            <p:nvPr/>
          </p:nvSpPr>
          <p:spPr>
            <a:xfrm>
              <a:off x="8798821" y="138885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3" name="Google Shape;12633;p21"/>
            <p:cNvSpPr/>
            <p:nvPr/>
          </p:nvSpPr>
          <p:spPr>
            <a:xfrm>
              <a:off x="313503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4" name="Google Shape;12634;p21"/>
            <p:cNvSpPr/>
            <p:nvPr/>
          </p:nvSpPr>
          <p:spPr>
            <a:xfrm>
              <a:off x="433011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5" name="Google Shape;12635;p21"/>
            <p:cNvSpPr/>
            <p:nvPr/>
          </p:nvSpPr>
          <p:spPr>
            <a:xfrm>
              <a:off x="552519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6" name="Google Shape;12636;p21"/>
            <p:cNvSpPr/>
            <p:nvPr/>
          </p:nvSpPr>
          <p:spPr>
            <a:xfrm>
              <a:off x="672027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7" name="Google Shape;12637;p21"/>
            <p:cNvSpPr/>
            <p:nvPr/>
          </p:nvSpPr>
          <p:spPr>
            <a:xfrm>
              <a:off x="791536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8" name="Google Shape;12638;p21"/>
            <p:cNvSpPr/>
            <p:nvPr/>
          </p:nvSpPr>
          <p:spPr>
            <a:xfrm>
              <a:off x="911044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9" name="Google Shape;12639;p21"/>
            <p:cNvSpPr/>
            <p:nvPr/>
          </p:nvSpPr>
          <p:spPr>
            <a:xfrm>
              <a:off x="1030552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0" name="Google Shape;12640;p21"/>
            <p:cNvSpPr/>
            <p:nvPr/>
          </p:nvSpPr>
          <p:spPr>
            <a:xfrm>
              <a:off x="8201254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1" name="Google Shape;12641;p21"/>
            <p:cNvSpPr/>
            <p:nvPr/>
          </p:nvSpPr>
          <p:spPr>
            <a:xfrm>
              <a:off x="8320767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2" name="Google Shape;12642;p21"/>
            <p:cNvSpPr/>
            <p:nvPr/>
          </p:nvSpPr>
          <p:spPr>
            <a:xfrm>
              <a:off x="8440281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3" name="Google Shape;12643;p21"/>
            <p:cNvSpPr/>
            <p:nvPr/>
          </p:nvSpPr>
          <p:spPr>
            <a:xfrm>
              <a:off x="8559794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4" name="Google Shape;12644;p21"/>
            <p:cNvSpPr/>
            <p:nvPr/>
          </p:nvSpPr>
          <p:spPr>
            <a:xfrm>
              <a:off x="8679308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5" name="Google Shape;12645;p21"/>
            <p:cNvSpPr/>
            <p:nvPr/>
          </p:nvSpPr>
          <p:spPr>
            <a:xfrm>
              <a:off x="8798821" y="149496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6" name="Google Shape;12646;p21"/>
            <p:cNvSpPr/>
            <p:nvPr/>
          </p:nvSpPr>
          <p:spPr>
            <a:xfrm>
              <a:off x="313503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7" name="Google Shape;12647;p21"/>
            <p:cNvSpPr/>
            <p:nvPr/>
          </p:nvSpPr>
          <p:spPr>
            <a:xfrm>
              <a:off x="433011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8" name="Google Shape;12648;p21"/>
            <p:cNvSpPr/>
            <p:nvPr/>
          </p:nvSpPr>
          <p:spPr>
            <a:xfrm>
              <a:off x="552519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9" name="Google Shape;12649;p21"/>
            <p:cNvSpPr/>
            <p:nvPr/>
          </p:nvSpPr>
          <p:spPr>
            <a:xfrm>
              <a:off x="672027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0" name="Google Shape;12650;p21"/>
            <p:cNvSpPr/>
            <p:nvPr/>
          </p:nvSpPr>
          <p:spPr>
            <a:xfrm>
              <a:off x="791536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1" name="Google Shape;12651;p21"/>
            <p:cNvSpPr/>
            <p:nvPr/>
          </p:nvSpPr>
          <p:spPr>
            <a:xfrm>
              <a:off x="911044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2" name="Google Shape;12652;p21"/>
            <p:cNvSpPr/>
            <p:nvPr/>
          </p:nvSpPr>
          <p:spPr>
            <a:xfrm>
              <a:off x="1030552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3" name="Google Shape;12653;p21"/>
            <p:cNvSpPr/>
            <p:nvPr/>
          </p:nvSpPr>
          <p:spPr>
            <a:xfrm>
              <a:off x="8201254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4" name="Google Shape;12654;p21"/>
            <p:cNvSpPr/>
            <p:nvPr/>
          </p:nvSpPr>
          <p:spPr>
            <a:xfrm>
              <a:off x="8320767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5" name="Google Shape;12655;p21"/>
            <p:cNvSpPr/>
            <p:nvPr/>
          </p:nvSpPr>
          <p:spPr>
            <a:xfrm>
              <a:off x="8440281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6" name="Google Shape;12656;p21"/>
            <p:cNvSpPr/>
            <p:nvPr/>
          </p:nvSpPr>
          <p:spPr>
            <a:xfrm>
              <a:off x="8559794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7" name="Google Shape;12657;p21"/>
            <p:cNvSpPr/>
            <p:nvPr/>
          </p:nvSpPr>
          <p:spPr>
            <a:xfrm>
              <a:off x="8679308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8" name="Google Shape;12658;p21"/>
            <p:cNvSpPr/>
            <p:nvPr/>
          </p:nvSpPr>
          <p:spPr>
            <a:xfrm>
              <a:off x="8798821" y="160107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9" name="Google Shape;12659;p21"/>
            <p:cNvSpPr/>
            <p:nvPr/>
          </p:nvSpPr>
          <p:spPr>
            <a:xfrm>
              <a:off x="313503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0" name="Google Shape;12660;p21"/>
            <p:cNvSpPr/>
            <p:nvPr/>
          </p:nvSpPr>
          <p:spPr>
            <a:xfrm>
              <a:off x="433011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1" name="Google Shape;12661;p21"/>
            <p:cNvSpPr/>
            <p:nvPr/>
          </p:nvSpPr>
          <p:spPr>
            <a:xfrm>
              <a:off x="552519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2" name="Google Shape;12662;p21"/>
            <p:cNvSpPr/>
            <p:nvPr/>
          </p:nvSpPr>
          <p:spPr>
            <a:xfrm>
              <a:off x="672027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3" name="Google Shape;12663;p21"/>
            <p:cNvSpPr/>
            <p:nvPr/>
          </p:nvSpPr>
          <p:spPr>
            <a:xfrm>
              <a:off x="791536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4" name="Google Shape;12664;p21"/>
            <p:cNvSpPr/>
            <p:nvPr/>
          </p:nvSpPr>
          <p:spPr>
            <a:xfrm>
              <a:off x="911044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5" name="Google Shape;12665;p21"/>
            <p:cNvSpPr/>
            <p:nvPr/>
          </p:nvSpPr>
          <p:spPr>
            <a:xfrm>
              <a:off x="1030552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6" name="Google Shape;12666;p21"/>
            <p:cNvSpPr/>
            <p:nvPr/>
          </p:nvSpPr>
          <p:spPr>
            <a:xfrm>
              <a:off x="8201254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7" name="Google Shape;12667;p21"/>
            <p:cNvSpPr/>
            <p:nvPr/>
          </p:nvSpPr>
          <p:spPr>
            <a:xfrm>
              <a:off x="8320767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8" name="Google Shape;12668;p21"/>
            <p:cNvSpPr/>
            <p:nvPr/>
          </p:nvSpPr>
          <p:spPr>
            <a:xfrm>
              <a:off x="8440281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9" name="Google Shape;12669;p21"/>
            <p:cNvSpPr/>
            <p:nvPr/>
          </p:nvSpPr>
          <p:spPr>
            <a:xfrm>
              <a:off x="8559794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0" name="Google Shape;12670;p21"/>
            <p:cNvSpPr/>
            <p:nvPr/>
          </p:nvSpPr>
          <p:spPr>
            <a:xfrm>
              <a:off x="8679308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1" name="Google Shape;12671;p21"/>
            <p:cNvSpPr/>
            <p:nvPr/>
          </p:nvSpPr>
          <p:spPr>
            <a:xfrm>
              <a:off x="8798821" y="170717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2" name="Google Shape;12672;p21"/>
            <p:cNvSpPr/>
            <p:nvPr/>
          </p:nvSpPr>
          <p:spPr>
            <a:xfrm>
              <a:off x="313503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3" name="Google Shape;12673;p21"/>
            <p:cNvSpPr/>
            <p:nvPr/>
          </p:nvSpPr>
          <p:spPr>
            <a:xfrm>
              <a:off x="433011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4" name="Google Shape;12674;p21"/>
            <p:cNvSpPr/>
            <p:nvPr/>
          </p:nvSpPr>
          <p:spPr>
            <a:xfrm>
              <a:off x="552519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5" name="Google Shape;12675;p21"/>
            <p:cNvSpPr/>
            <p:nvPr/>
          </p:nvSpPr>
          <p:spPr>
            <a:xfrm>
              <a:off x="672027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6" name="Google Shape;12676;p21"/>
            <p:cNvSpPr/>
            <p:nvPr/>
          </p:nvSpPr>
          <p:spPr>
            <a:xfrm>
              <a:off x="791536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7" name="Google Shape;12677;p21"/>
            <p:cNvSpPr/>
            <p:nvPr/>
          </p:nvSpPr>
          <p:spPr>
            <a:xfrm>
              <a:off x="911044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8" name="Google Shape;12678;p21"/>
            <p:cNvSpPr/>
            <p:nvPr/>
          </p:nvSpPr>
          <p:spPr>
            <a:xfrm>
              <a:off x="1030552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9" name="Google Shape;12679;p21"/>
            <p:cNvSpPr/>
            <p:nvPr/>
          </p:nvSpPr>
          <p:spPr>
            <a:xfrm>
              <a:off x="8201254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0" name="Google Shape;12680;p21"/>
            <p:cNvSpPr/>
            <p:nvPr/>
          </p:nvSpPr>
          <p:spPr>
            <a:xfrm>
              <a:off x="8320767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1" name="Google Shape;12681;p21"/>
            <p:cNvSpPr/>
            <p:nvPr/>
          </p:nvSpPr>
          <p:spPr>
            <a:xfrm>
              <a:off x="8440281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2" name="Google Shape;12682;p21"/>
            <p:cNvSpPr/>
            <p:nvPr/>
          </p:nvSpPr>
          <p:spPr>
            <a:xfrm>
              <a:off x="8559794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3" name="Google Shape;12683;p21"/>
            <p:cNvSpPr/>
            <p:nvPr/>
          </p:nvSpPr>
          <p:spPr>
            <a:xfrm>
              <a:off x="8679308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4" name="Google Shape;12684;p21"/>
            <p:cNvSpPr/>
            <p:nvPr/>
          </p:nvSpPr>
          <p:spPr>
            <a:xfrm>
              <a:off x="8798821" y="181328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5" name="Google Shape;12685;p21"/>
            <p:cNvSpPr/>
            <p:nvPr/>
          </p:nvSpPr>
          <p:spPr>
            <a:xfrm>
              <a:off x="313503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6" name="Google Shape;12686;p21"/>
            <p:cNvSpPr/>
            <p:nvPr/>
          </p:nvSpPr>
          <p:spPr>
            <a:xfrm>
              <a:off x="433011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7" name="Google Shape;12687;p21"/>
            <p:cNvSpPr/>
            <p:nvPr/>
          </p:nvSpPr>
          <p:spPr>
            <a:xfrm>
              <a:off x="552519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8" name="Google Shape;12688;p21"/>
            <p:cNvSpPr/>
            <p:nvPr/>
          </p:nvSpPr>
          <p:spPr>
            <a:xfrm>
              <a:off x="672027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9" name="Google Shape;12689;p21"/>
            <p:cNvSpPr/>
            <p:nvPr/>
          </p:nvSpPr>
          <p:spPr>
            <a:xfrm>
              <a:off x="791536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0" name="Google Shape;12690;p21"/>
            <p:cNvSpPr/>
            <p:nvPr/>
          </p:nvSpPr>
          <p:spPr>
            <a:xfrm>
              <a:off x="911044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1" name="Google Shape;12691;p21"/>
            <p:cNvSpPr/>
            <p:nvPr/>
          </p:nvSpPr>
          <p:spPr>
            <a:xfrm>
              <a:off x="1030552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2" name="Google Shape;12692;p21"/>
            <p:cNvSpPr/>
            <p:nvPr/>
          </p:nvSpPr>
          <p:spPr>
            <a:xfrm>
              <a:off x="8201254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3" name="Google Shape;12693;p21"/>
            <p:cNvSpPr/>
            <p:nvPr/>
          </p:nvSpPr>
          <p:spPr>
            <a:xfrm>
              <a:off x="8320767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4" name="Google Shape;12694;p21"/>
            <p:cNvSpPr/>
            <p:nvPr/>
          </p:nvSpPr>
          <p:spPr>
            <a:xfrm>
              <a:off x="8440281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5" name="Google Shape;12695;p21"/>
            <p:cNvSpPr/>
            <p:nvPr/>
          </p:nvSpPr>
          <p:spPr>
            <a:xfrm>
              <a:off x="8559794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6" name="Google Shape;12696;p21"/>
            <p:cNvSpPr/>
            <p:nvPr/>
          </p:nvSpPr>
          <p:spPr>
            <a:xfrm>
              <a:off x="8679308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7" name="Google Shape;12697;p21"/>
            <p:cNvSpPr/>
            <p:nvPr/>
          </p:nvSpPr>
          <p:spPr>
            <a:xfrm>
              <a:off x="8798821" y="191939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8" name="Google Shape;12698;p21"/>
            <p:cNvSpPr/>
            <p:nvPr/>
          </p:nvSpPr>
          <p:spPr>
            <a:xfrm>
              <a:off x="313503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9" name="Google Shape;12699;p21"/>
            <p:cNvSpPr/>
            <p:nvPr/>
          </p:nvSpPr>
          <p:spPr>
            <a:xfrm>
              <a:off x="433011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0" name="Google Shape;12700;p21"/>
            <p:cNvSpPr/>
            <p:nvPr/>
          </p:nvSpPr>
          <p:spPr>
            <a:xfrm>
              <a:off x="552519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1" name="Google Shape;12701;p21"/>
            <p:cNvSpPr/>
            <p:nvPr/>
          </p:nvSpPr>
          <p:spPr>
            <a:xfrm>
              <a:off x="672027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2" name="Google Shape;12702;p21"/>
            <p:cNvSpPr/>
            <p:nvPr/>
          </p:nvSpPr>
          <p:spPr>
            <a:xfrm>
              <a:off x="791536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3" name="Google Shape;12703;p21"/>
            <p:cNvSpPr/>
            <p:nvPr/>
          </p:nvSpPr>
          <p:spPr>
            <a:xfrm>
              <a:off x="911044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4" name="Google Shape;12704;p21"/>
            <p:cNvSpPr/>
            <p:nvPr/>
          </p:nvSpPr>
          <p:spPr>
            <a:xfrm>
              <a:off x="1030552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5" name="Google Shape;12705;p21"/>
            <p:cNvSpPr/>
            <p:nvPr/>
          </p:nvSpPr>
          <p:spPr>
            <a:xfrm>
              <a:off x="8201254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6" name="Google Shape;12706;p21"/>
            <p:cNvSpPr/>
            <p:nvPr/>
          </p:nvSpPr>
          <p:spPr>
            <a:xfrm>
              <a:off x="8320767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7" name="Google Shape;12707;p21"/>
            <p:cNvSpPr/>
            <p:nvPr/>
          </p:nvSpPr>
          <p:spPr>
            <a:xfrm>
              <a:off x="8440281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8" name="Google Shape;12708;p21"/>
            <p:cNvSpPr/>
            <p:nvPr/>
          </p:nvSpPr>
          <p:spPr>
            <a:xfrm>
              <a:off x="8559794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9" name="Google Shape;12709;p21"/>
            <p:cNvSpPr/>
            <p:nvPr/>
          </p:nvSpPr>
          <p:spPr>
            <a:xfrm>
              <a:off x="8679308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0" name="Google Shape;12710;p21"/>
            <p:cNvSpPr/>
            <p:nvPr/>
          </p:nvSpPr>
          <p:spPr>
            <a:xfrm>
              <a:off x="8798821" y="202550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1" name="Google Shape;12711;p21"/>
            <p:cNvSpPr/>
            <p:nvPr/>
          </p:nvSpPr>
          <p:spPr>
            <a:xfrm>
              <a:off x="313503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2" name="Google Shape;12712;p21"/>
            <p:cNvSpPr/>
            <p:nvPr/>
          </p:nvSpPr>
          <p:spPr>
            <a:xfrm>
              <a:off x="433011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3" name="Google Shape;12713;p21"/>
            <p:cNvSpPr/>
            <p:nvPr/>
          </p:nvSpPr>
          <p:spPr>
            <a:xfrm>
              <a:off x="552519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4" name="Google Shape;12714;p21"/>
            <p:cNvSpPr/>
            <p:nvPr/>
          </p:nvSpPr>
          <p:spPr>
            <a:xfrm>
              <a:off x="672027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5" name="Google Shape;12715;p21"/>
            <p:cNvSpPr/>
            <p:nvPr/>
          </p:nvSpPr>
          <p:spPr>
            <a:xfrm>
              <a:off x="791536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6" name="Google Shape;12716;p21"/>
            <p:cNvSpPr/>
            <p:nvPr/>
          </p:nvSpPr>
          <p:spPr>
            <a:xfrm>
              <a:off x="911044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7" name="Google Shape;12717;p21"/>
            <p:cNvSpPr/>
            <p:nvPr/>
          </p:nvSpPr>
          <p:spPr>
            <a:xfrm>
              <a:off x="1030552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8" name="Google Shape;12718;p21"/>
            <p:cNvSpPr/>
            <p:nvPr/>
          </p:nvSpPr>
          <p:spPr>
            <a:xfrm>
              <a:off x="8201254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9" name="Google Shape;12719;p21"/>
            <p:cNvSpPr/>
            <p:nvPr/>
          </p:nvSpPr>
          <p:spPr>
            <a:xfrm>
              <a:off x="8320767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0" name="Google Shape;12720;p21"/>
            <p:cNvSpPr/>
            <p:nvPr/>
          </p:nvSpPr>
          <p:spPr>
            <a:xfrm>
              <a:off x="8440281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1" name="Google Shape;12721;p21"/>
            <p:cNvSpPr/>
            <p:nvPr/>
          </p:nvSpPr>
          <p:spPr>
            <a:xfrm>
              <a:off x="8559794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2" name="Google Shape;12722;p21"/>
            <p:cNvSpPr/>
            <p:nvPr/>
          </p:nvSpPr>
          <p:spPr>
            <a:xfrm>
              <a:off x="8679308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3" name="Google Shape;12723;p21"/>
            <p:cNvSpPr/>
            <p:nvPr/>
          </p:nvSpPr>
          <p:spPr>
            <a:xfrm>
              <a:off x="8798821" y="213160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4" name="Google Shape;12724;p21"/>
            <p:cNvSpPr/>
            <p:nvPr/>
          </p:nvSpPr>
          <p:spPr>
            <a:xfrm>
              <a:off x="313503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5" name="Google Shape;12725;p21"/>
            <p:cNvSpPr/>
            <p:nvPr/>
          </p:nvSpPr>
          <p:spPr>
            <a:xfrm>
              <a:off x="433011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6" name="Google Shape;12726;p21"/>
            <p:cNvSpPr/>
            <p:nvPr/>
          </p:nvSpPr>
          <p:spPr>
            <a:xfrm>
              <a:off x="552519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7" name="Google Shape;12727;p21"/>
            <p:cNvSpPr/>
            <p:nvPr/>
          </p:nvSpPr>
          <p:spPr>
            <a:xfrm>
              <a:off x="672027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8" name="Google Shape;12728;p21"/>
            <p:cNvSpPr/>
            <p:nvPr/>
          </p:nvSpPr>
          <p:spPr>
            <a:xfrm>
              <a:off x="791536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9" name="Google Shape;12729;p21"/>
            <p:cNvSpPr/>
            <p:nvPr/>
          </p:nvSpPr>
          <p:spPr>
            <a:xfrm>
              <a:off x="911044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0" name="Google Shape;12730;p21"/>
            <p:cNvSpPr/>
            <p:nvPr/>
          </p:nvSpPr>
          <p:spPr>
            <a:xfrm>
              <a:off x="1030552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1" name="Google Shape;12731;p21"/>
            <p:cNvSpPr/>
            <p:nvPr/>
          </p:nvSpPr>
          <p:spPr>
            <a:xfrm>
              <a:off x="8201254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2" name="Google Shape;12732;p21"/>
            <p:cNvSpPr/>
            <p:nvPr/>
          </p:nvSpPr>
          <p:spPr>
            <a:xfrm>
              <a:off x="8320767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3" name="Google Shape;12733;p21"/>
            <p:cNvSpPr/>
            <p:nvPr/>
          </p:nvSpPr>
          <p:spPr>
            <a:xfrm>
              <a:off x="8440281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4" name="Google Shape;12734;p21"/>
            <p:cNvSpPr/>
            <p:nvPr/>
          </p:nvSpPr>
          <p:spPr>
            <a:xfrm>
              <a:off x="8559794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5" name="Google Shape;12735;p21"/>
            <p:cNvSpPr/>
            <p:nvPr/>
          </p:nvSpPr>
          <p:spPr>
            <a:xfrm>
              <a:off x="8679308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6" name="Google Shape;12736;p21"/>
            <p:cNvSpPr/>
            <p:nvPr/>
          </p:nvSpPr>
          <p:spPr>
            <a:xfrm>
              <a:off x="8798821" y="223771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7" name="Google Shape;12737;p21"/>
            <p:cNvSpPr/>
            <p:nvPr/>
          </p:nvSpPr>
          <p:spPr>
            <a:xfrm>
              <a:off x="313503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8" name="Google Shape;12738;p21"/>
            <p:cNvSpPr/>
            <p:nvPr/>
          </p:nvSpPr>
          <p:spPr>
            <a:xfrm>
              <a:off x="433011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9" name="Google Shape;12739;p21"/>
            <p:cNvSpPr/>
            <p:nvPr/>
          </p:nvSpPr>
          <p:spPr>
            <a:xfrm>
              <a:off x="552519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0" name="Google Shape;12740;p21"/>
            <p:cNvSpPr/>
            <p:nvPr/>
          </p:nvSpPr>
          <p:spPr>
            <a:xfrm>
              <a:off x="672027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1" name="Google Shape;12741;p21"/>
            <p:cNvSpPr/>
            <p:nvPr/>
          </p:nvSpPr>
          <p:spPr>
            <a:xfrm>
              <a:off x="791536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2" name="Google Shape;12742;p21"/>
            <p:cNvSpPr/>
            <p:nvPr/>
          </p:nvSpPr>
          <p:spPr>
            <a:xfrm>
              <a:off x="911044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3" name="Google Shape;12743;p21"/>
            <p:cNvSpPr/>
            <p:nvPr/>
          </p:nvSpPr>
          <p:spPr>
            <a:xfrm>
              <a:off x="1030552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4" name="Google Shape;12744;p21"/>
            <p:cNvSpPr/>
            <p:nvPr/>
          </p:nvSpPr>
          <p:spPr>
            <a:xfrm>
              <a:off x="8201254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5" name="Google Shape;12745;p21"/>
            <p:cNvSpPr/>
            <p:nvPr/>
          </p:nvSpPr>
          <p:spPr>
            <a:xfrm>
              <a:off x="8320767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6" name="Google Shape;12746;p21"/>
            <p:cNvSpPr/>
            <p:nvPr/>
          </p:nvSpPr>
          <p:spPr>
            <a:xfrm>
              <a:off x="8440281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7" name="Google Shape;12747;p21"/>
            <p:cNvSpPr/>
            <p:nvPr/>
          </p:nvSpPr>
          <p:spPr>
            <a:xfrm>
              <a:off x="8559794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8" name="Google Shape;12748;p21"/>
            <p:cNvSpPr/>
            <p:nvPr/>
          </p:nvSpPr>
          <p:spPr>
            <a:xfrm>
              <a:off x="8679308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9" name="Google Shape;12749;p21"/>
            <p:cNvSpPr/>
            <p:nvPr/>
          </p:nvSpPr>
          <p:spPr>
            <a:xfrm>
              <a:off x="8798821" y="234382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0" name="Google Shape;12750;p21"/>
            <p:cNvSpPr/>
            <p:nvPr/>
          </p:nvSpPr>
          <p:spPr>
            <a:xfrm>
              <a:off x="313503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1" name="Google Shape;12751;p21"/>
            <p:cNvSpPr/>
            <p:nvPr/>
          </p:nvSpPr>
          <p:spPr>
            <a:xfrm>
              <a:off x="433011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2" name="Google Shape;12752;p21"/>
            <p:cNvSpPr/>
            <p:nvPr/>
          </p:nvSpPr>
          <p:spPr>
            <a:xfrm>
              <a:off x="552519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3" name="Google Shape;12753;p21"/>
            <p:cNvSpPr/>
            <p:nvPr/>
          </p:nvSpPr>
          <p:spPr>
            <a:xfrm>
              <a:off x="672027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4" name="Google Shape;12754;p21"/>
            <p:cNvSpPr/>
            <p:nvPr/>
          </p:nvSpPr>
          <p:spPr>
            <a:xfrm>
              <a:off x="791536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5" name="Google Shape;12755;p21"/>
            <p:cNvSpPr/>
            <p:nvPr/>
          </p:nvSpPr>
          <p:spPr>
            <a:xfrm>
              <a:off x="911044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6" name="Google Shape;12756;p21"/>
            <p:cNvSpPr/>
            <p:nvPr/>
          </p:nvSpPr>
          <p:spPr>
            <a:xfrm>
              <a:off x="1030552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7" name="Google Shape;12757;p21"/>
            <p:cNvSpPr/>
            <p:nvPr/>
          </p:nvSpPr>
          <p:spPr>
            <a:xfrm>
              <a:off x="8201254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8" name="Google Shape;12758;p21"/>
            <p:cNvSpPr/>
            <p:nvPr/>
          </p:nvSpPr>
          <p:spPr>
            <a:xfrm>
              <a:off x="8320767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9" name="Google Shape;12759;p21"/>
            <p:cNvSpPr/>
            <p:nvPr/>
          </p:nvSpPr>
          <p:spPr>
            <a:xfrm>
              <a:off x="8440281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0" name="Google Shape;12760;p21"/>
            <p:cNvSpPr/>
            <p:nvPr/>
          </p:nvSpPr>
          <p:spPr>
            <a:xfrm>
              <a:off x="8559794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1" name="Google Shape;12761;p21"/>
            <p:cNvSpPr/>
            <p:nvPr/>
          </p:nvSpPr>
          <p:spPr>
            <a:xfrm>
              <a:off x="8679308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2" name="Google Shape;12762;p21"/>
            <p:cNvSpPr/>
            <p:nvPr/>
          </p:nvSpPr>
          <p:spPr>
            <a:xfrm>
              <a:off x="8798821" y="244992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3" name="Google Shape;12763;p21"/>
            <p:cNvSpPr/>
            <p:nvPr/>
          </p:nvSpPr>
          <p:spPr>
            <a:xfrm>
              <a:off x="313503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4" name="Google Shape;12764;p21"/>
            <p:cNvSpPr/>
            <p:nvPr/>
          </p:nvSpPr>
          <p:spPr>
            <a:xfrm>
              <a:off x="433011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5" name="Google Shape;12765;p21"/>
            <p:cNvSpPr/>
            <p:nvPr/>
          </p:nvSpPr>
          <p:spPr>
            <a:xfrm>
              <a:off x="552519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6" name="Google Shape;12766;p21"/>
            <p:cNvSpPr/>
            <p:nvPr/>
          </p:nvSpPr>
          <p:spPr>
            <a:xfrm>
              <a:off x="672027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7" name="Google Shape;12767;p21"/>
            <p:cNvSpPr/>
            <p:nvPr/>
          </p:nvSpPr>
          <p:spPr>
            <a:xfrm>
              <a:off x="791536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8" name="Google Shape;12768;p21"/>
            <p:cNvSpPr/>
            <p:nvPr/>
          </p:nvSpPr>
          <p:spPr>
            <a:xfrm>
              <a:off x="911044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9" name="Google Shape;12769;p21"/>
            <p:cNvSpPr/>
            <p:nvPr/>
          </p:nvSpPr>
          <p:spPr>
            <a:xfrm>
              <a:off x="1030552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0" name="Google Shape;12770;p21"/>
            <p:cNvSpPr/>
            <p:nvPr/>
          </p:nvSpPr>
          <p:spPr>
            <a:xfrm>
              <a:off x="8201254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1" name="Google Shape;12771;p21"/>
            <p:cNvSpPr/>
            <p:nvPr/>
          </p:nvSpPr>
          <p:spPr>
            <a:xfrm>
              <a:off x="8320767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2" name="Google Shape;12772;p21"/>
            <p:cNvSpPr/>
            <p:nvPr/>
          </p:nvSpPr>
          <p:spPr>
            <a:xfrm>
              <a:off x="8440281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3" name="Google Shape;12773;p21"/>
            <p:cNvSpPr/>
            <p:nvPr/>
          </p:nvSpPr>
          <p:spPr>
            <a:xfrm>
              <a:off x="8559794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4" name="Google Shape;12774;p21"/>
            <p:cNvSpPr/>
            <p:nvPr/>
          </p:nvSpPr>
          <p:spPr>
            <a:xfrm>
              <a:off x="8679308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5" name="Google Shape;12775;p21"/>
            <p:cNvSpPr/>
            <p:nvPr/>
          </p:nvSpPr>
          <p:spPr>
            <a:xfrm>
              <a:off x="8798821" y="255603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6" name="Google Shape;12776;p21"/>
            <p:cNvSpPr/>
            <p:nvPr/>
          </p:nvSpPr>
          <p:spPr>
            <a:xfrm>
              <a:off x="313503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7" name="Google Shape;12777;p21"/>
            <p:cNvSpPr/>
            <p:nvPr/>
          </p:nvSpPr>
          <p:spPr>
            <a:xfrm>
              <a:off x="433011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8" name="Google Shape;12778;p21"/>
            <p:cNvSpPr/>
            <p:nvPr/>
          </p:nvSpPr>
          <p:spPr>
            <a:xfrm>
              <a:off x="552519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9" name="Google Shape;12779;p21"/>
            <p:cNvSpPr/>
            <p:nvPr/>
          </p:nvSpPr>
          <p:spPr>
            <a:xfrm>
              <a:off x="672027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0" name="Google Shape;12780;p21"/>
            <p:cNvSpPr/>
            <p:nvPr/>
          </p:nvSpPr>
          <p:spPr>
            <a:xfrm>
              <a:off x="791536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1" name="Google Shape;12781;p21"/>
            <p:cNvSpPr/>
            <p:nvPr/>
          </p:nvSpPr>
          <p:spPr>
            <a:xfrm>
              <a:off x="911044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2" name="Google Shape;12782;p21"/>
            <p:cNvSpPr/>
            <p:nvPr/>
          </p:nvSpPr>
          <p:spPr>
            <a:xfrm>
              <a:off x="1030552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3" name="Google Shape;12783;p21"/>
            <p:cNvSpPr/>
            <p:nvPr/>
          </p:nvSpPr>
          <p:spPr>
            <a:xfrm>
              <a:off x="8201254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4" name="Google Shape;12784;p21"/>
            <p:cNvSpPr/>
            <p:nvPr/>
          </p:nvSpPr>
          <p:spPr>
            <a:xfrm>
              <a:off x="8320767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5" name="Google Shape;12785;p21"/>
            <p:cNvSpPr/>
            <p:nvPr/>
          </p:nvSpPr>
          <p:spPr>
            <a:xfrm>
              <a:off x="8440281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6" name="Google Shape;12786;p21"/>
            <p:cNvSpPr/>
            <p:nvPr/>
          </p:nvSpPr>
          <p:spPr>
            <a:xfrm>
              <a:off x="8559794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7" name="Google Shape;12787;p21"/>
            <p:cNvSpPr/>
            <p:nvPr/>
          </p:nvSpPr>
          <p:spPr>
            <a:xfrm>
              <a:off x="8679308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8" name="Google Shape;12788;p21"/>
            <p:cNvSpPr/>
            <p:nvPr/>
          </p:nvSpPr>
          <p:spPr>
            <a:xfrm>
              <a:off x="8798821" y="266214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9" name="Google Shape;12789;p21"/>
            <p:cNvSpPr/>
            <p:nvPr/>
          </p:nvSpPr>
          <p:spPr>
            <a:xfrm>
              <a:off x="313503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0" name="Google Shape;12790;p21"/>
            <p:cNvSpPr/>
            <p:nvPr/>
          </p:nvSpPr>
          <p:spPr>
            <a:xfrm>
              <a:off x="433011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1" name="Google Shape;12791;p21"/>
            <p:cNvSpPr/>
            <p:nvPr/>
          </p:nvSpPr>
          <p:spPr>
            <a:xfrm>
              <a:off x="552519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2" name="Google Shape;12792;p21"/>
            <p:cNvSpPr/>
            <p:nvPr/>
          </p:nvSpPr>
          <p:spPr>
            <a:xfrm>
              <a:off x="672027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3" name="Google Shape;12793;p21"/>
            <p:cNvSpPr/>
            <p:nvPr/>
          </p:nvSpPr>
          <p:spPr>
            <a:xfrm>
              <a:off x="791536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4" name="Google Shape;12794;p21"/>
            <p:cNvSpPr/>
            <p:nvPr/>
          </p:nvSpPr>
          <p:spPr>
            <a:xfrm>
              <a:off x="911044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5" name="Google Shape;12795;p21"/>
            <p:cNvSpPr/>
            <p:nvPr/>
          </p:nvSpPr>
          <p:spPr>
            <a:xfrm>
              <a:off x="1030552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6" name="Google Shape;12796;p21"/>
            <p:cNvSpPr/>
            <p:nvPr/>
          </p:nvSpPr>
          <p:spPr>
            <a:xfrm>
              <a:off x="8201254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7" name="Google Shape;12797;p21"/>
            <p:cNvSpPr/>
            <p:nvPr/>
          </p:nvSpPr>
          <p:spPr>
            <a:xfrm>
              <a:off x="8320767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8" name="Google Shape;12798;p21"/>
            <p:cNvSpPr/>
            <p:nvPr/>
          </p:nvSpPr>
          <p:spPr>
            <a:xfrm>
              <a:off x="8440281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9" name="Google Shape;12799;p21"/>
            <p:cNvSpPr/>
            <p:nvPr/>
          </p:nvSpPr>
          <p:spPr>
            <a:xfrm>
              <a:off x="8559794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0" name="Google Shape;12800;p21"/>
            <p:cNvSpPr/>
            <p:nvPr/>
          </p:nvSpPr>
          <p:spPr>
            <a:xfrm>
              <a:off x="8679308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1" name="Google Shape;12801;p21"/>
            <p:cNvSpPr/>
            <p:nvPr/>
          </p:nvSpPr>
          <p:spPr>
            <a:xfrm>
              <a:off x="8798821" y="276824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2" name="Google Shape;12802;p21"/>
            <p:cNvSpPr/>
            <p:nvPr/>
          </p:nvSpPr>
          <p:spPr>
            <a:xfrm>
              <a:off x="313503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3" name="Google Shape;12803;p21"/>
            <p:cNvSpPr/>
            <p:nvPr/>
          </p:nvSpPr>
          <p:spPr>
            <a:xfrm>
              <a:off x="433011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4" name="Google Shape;12804;p21"/>
            <p:cNvSpPr/>
            <p:nvPr/>
          </p:nvSpPr>
          <p:spPr>
            <a:xfrm>
              <a:off x="552519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5" name="Google Shape;12805;p21"/>
            <p:cNvSpPr/>
            <p:nvPr/>
          </p:nvSpPr>
          <p:spPr>
            <a:xfrm>
              <a:off x="672027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6" name="Google Shape;12806;p21"/>
            <p:cNvSpPr/>
            <p:nvPr/>
          </p:nvSpPr>
          <p:spPr>
            <a:xfrm>
              <a:off x="791536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7" name="Google Shape;12807;p21"/>
            <p:cNvSpPr/>
            <p:nvPr/>
          </p:nvSpPr>
          <p:spPr>
            <a:xfrm>
              <a:off x="911044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8" name="Google Shape;12808;p21"/>
            <p:cNvSpPr/>
            <p:nvPr/>
          </p:nvSpPr>
          <p:spPr>
            <a:xfrm>
              <a:off x="1030552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9" name="Google Shape;12809;p21"/>
            <p:cNvSpPr/>
            <p:nvPr/>
          </p:nvSpPr>
          <p:spPr>
            <a:xfrm>
              <a:off x="8201254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0" name="Google Shape;12810;p21"/>
            <p:cNvSpPr/>
            <p:nvPr/>
          </p:nvSpPr>
          <p:spPr>
            <a:xfrm>
              <a:off x="8320767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1" name="Google Shape;12811;p21"/>
            <p:cNvSpPr/>
            <p:nvPr/>
          </p:nvSpPr>
          <p:spPr>
            <a:xfrm>
              <a:off x="8440281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2" name="Google Shape;12812;p21"/>
            <p:cNvSpPr/>
            <p:nvPr/>
          </p:nvSpPr>
          <p:spPr>
            <a:xfrm>
              <a:off x="8559794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3" name="Google Shape;12813;p21"/>
            <p:cNvSpPr/>
            <p:nvPr/>
          </p:nvSpPr>
          <p:spPr>
            <a:xfrm>
              <a:off x="8679308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4" name="Google Shape;12814;p21"/>
            <p:cNvSpPr/>
            <p:nvPr/>
          </p:nvSpPr>
          <p:spPr>
            <a:xfrm>
              <a:off x="8798821" y="287435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5" name="Google Shape;12815;p21"/>
            <p:cNvSpPr/>
            <p:nvPr/>
          </p:nvSpPr>
          <p:spPr>
            <a:xfrm>
              <a:off x="313503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6" name="Google Shape;12816;p21"/>
            <p:cNvSpPr/>
            <p:nvPr/>
          </p:nvSpPr>
          <p:spPr>
            <a:xfrm>
              <a:off x="433011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7" name="Google Shape;12817;p21"/>
            <p:cNvSpPr/>
            <p:nvPr/>
          </p:nvSpPr>
          <p:spPr>
            <a:xfrm>
              <a:off x="552519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8" name="Google Shape;12818;p21"/>
            <p:cNvSpPr/>
            <p:nvPr/>
          </p:nvSpPr>
          <p:spPr>
            <a:xfrm>
              <a:off x="672027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9" name="Google Shape;12819;p21"/>
            <p:cNvSpPr/>
            <p:nvPr/>
          </p:nvSpPr>
          <p:spPr>
            <a:xfrm>
              <a:off x="791536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0" name="Google Shape;12820;p21"/>
            <p:cNvSpPr/>
            <p:nvPr/>
          </p:nvSpPr>
          <p:spPr>
            <a:xfrm>
              <a:off x="911044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1" name="Google Shape;12821;p21"/>
            <p:cNvSpPr/>
            <p:nvPr/>
          </p:nvSpPr>
          <p:spPr>
            <a:xfrm>
              <a:off x="1030552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2" name="Google Shape;12822;p21"/>
            <p:cNvSpPr/>
            <p:nvPr/>
          </p:nvSpPr>
          <p:spPr>
            <a:xfrm>
              <a:off x="8201254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3" name="Google Shape;12823;p21"/>
            <p:cNvSpPr/>
            <p:nvPr/>
          </p:nvSpPr>
          <p:spPr>
            <a:xfrm>
              <a:off x="8320767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4" name="Google Shape;12824;p21"/>
            <p:cNvSpPr/>
            <p:nvPr/>
          </p:nvSpPr>
          <p:spPr>
            <a:xfrm>
              <a:off x="8440281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5" name="Google Shape;12825;p21"/>
            <p:cNvSpPr/>
            <p:nvPr/>
          </p:nvSpPr>
          <p:spPr>
            <a:xfrm>
              <a:off x="8559794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6" name="Google Shape;12826;p21"/>
            <p:cNvSpPr/>
            <p:nvPr/>
          </p:nvSpPr>
          <p:spPr>
            <a:xfrm>
              <a:off x="8679308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7" name="Google Shape;12827;p21"/>
            <p:cNvSpPr/>
            <p:nvPr/>
          </p:nvSpPr>
          <p:spPr>
            <a:xfrm>
              <a:off x="8798821" y="298046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8" name="Google Shape;12828;p21"/>
            <p:cNvSpPr/>
            <p:nvPr/>
          </p:nvSpPr>
          <p:spPr>
            <a:xfrm>
              <a:off x="313503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9" name="Google Shape;12829;p21"/>
            <p:cNvSpPr/>
            <p:nvPr/>
          </p:nvSpPr>
          <p:spPr>
            <a:xfrm>
              <a:off x="433011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0" name="Google Shape;12830;p21"/>
            <p:cNvSpPr/>
            <p:nvPr/>
          </p:nvSpPr>
          <p:spPr>
            <a:xfrm>
              <a:off x="552519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1" name="Google Shape;12831;p21"/>
            <p:cNvSpPr/>
            <p:nvPr/>
          </p:nvSpPr>
          <p:spPr>
            <a:xfrm>
              <a:off x="672027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2" name="Google Shape;12832;p21"/>
            <p:cNvSpPr/>
            <p:nvPr/>
          </p:nvSpPr>
          <p:spPr>
            <a:xfrm>
              <a:off x="791536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3" name="Google Shape;12833;p21"/>
            <p:cNvSpPr/>
            <p:nvPr/>
          </p:nvSpPr>
          <p:spPr>
            <a:xfrm>
              <a:off x="911044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4" name="Google Shape;12834;p21"/>
            <p:cNvSpPr/>
            <p:nvPr/>
          </p:nvSpPr>
          <p:spPr>
            <a:xfrm>
              <a:off x="1030552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5" name="Google Shape;12835;p21"/>
            <p:cNvSpPr/>
            <p:nvPr/>
          </p:nvSpPr>
          <p:spPr>
            <a:xfrm>
              <a:off x="8201254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6" name="Google Shape;12836;p21"/>
            <p:cNvSpPr/>
            <p:nvPr/>
          </p:nvSpPr>
          <p:spPr>
            <a:xfrm>
              <a:off x="8320767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7" name="Google Shape;12837;p21"/>
            <p:cNvSpPr/>
            <p:nvPr/>
          </p:nvSpPr>
          <p:spPr>
            <a:xfrm>
              <a:off x="8440281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8" name="Google Shape;12838;p21"/>
            <p:cNvSpPr/>
            <p:nvPr/>
          </p:nvSpPr>
          <p:spPr>
            <a:xfrm>
              <a:off x="8559794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9" name="Google Shape;12839;p21"/>
            <p:cNvSpPr/>
            <p:nvPr/>
          </p:nvSpPr>
          <p:spPr>
            <a:xfrm>
              <a:off x="8679308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0" name="Google Shape;12840;p21"/>
            <p:cNvSpPr/>
            <p:nvPr/>
          </p:nvSpPr>
          <p:spPr>
            <a:xfrm>
              <a:off x="8798821" y="308657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1" name="Google Shape;12841;p21"/>
            <p:cNvSpPr/>
            <p:nvPr/>
          </p:nvSpPr>
          <p:spPr>
            <a:xfrm>
              <a:off x="313503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2" name="Google Shape;12842;p21"/>
            <p:cNvSpPr/>
            <p:nvPr/>
          </p:nvSpPr>
          <p:spPr>
            <a:xfrm>
              <a:off x="433011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3" name="Google Shape;12843;p21"/>
            <p:cNvSpPr/>
            <p:nvPr/>
          </p:nvSpPr>
          <p:spPr>
            <a:xfrm>
              <a:off x="552519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4" name="Google Shape;12844;p21"/>
            <p:cNvSpPr/>
            <p:nvPr/>
          </p:nvSpPr>
          <p:spPr>
            <a:xfrm>
              <a:off x="672027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5" name="Google Shape;12845;p21"/>
            <p:cNvSpPr/>
            <p:nvPr/>
          </p:nvSpPr>
          <p:spPr>
            <a:xfrm>
              <a:off x="791536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6" name="Google Shape;12846;p21"/>
            <p:cNvSpPr/>
            <p:nvPr/>
          </p:nvSpPr>
          <p:spPr>
            <a:xfrm>
              <a:off x="911044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7" name="Google Shape;12847;p21"/>
            <p:cNvSpPr/>
            <p:nvPr/>
          </p:nvSpPr>
          <p:spPr>
            <a:xfrm>
              <a:off x="1030552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8" name="Google Shape;12848;p21"/>
            <p:cNvSpPr/>
            <p:nvPr/>
          </p:nvSpPr>
          <p:spPr>
            <a:xfrm>
              <a:off x="8201254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9" name="Google Shape;12849;p21"/>
            <p:cNvSpPr/>
            <p:nvPr/>
          </p:nvSpPr>
          <p:spPr>
            <a:xfrm>
              <a:off x="8320767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0" name="Google Shape;12850;p21"/>
            <p:cNvSpPr/>
            <p:nvPr/>
          </p:nvSpPr>
          <p:spPr>
            <a:xfrm>
              <a:off x="8440281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1" name="Google Shape;12851;p21"/>
            <p:cNvSpPr/>
            <p:nvPr/>
          </p:nvSpPr>
          <p:spPr>
            <a:xfrm>
              <a:off x="8559794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2" name="Google Shape;12852;p21"/>
            <p:cNvSpPr/>
            <p:nvPr/>
          </p:nvSpPr>
          <p:spPr>
            <a:xfrm>
              <a:off x="8679308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3" name="Google Shape;12853;p21"/>
            <p:cNvSpPr/>
            <p:nvPr/>
          </p:nvSpPr>
          <p:spPr>
            <a:xfrm>
              <a:off x="8798821" y="319267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4" name="Google Shape;12854;p21"/>
            <p:cNvSpPr/>
            <p:nvPr/>
          </p:nvSpPr>
          <p:spPr>
            <a:xfrm>
              <a:off x="313503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5" name="Google Shape;12855;p21"/>
            <p:cNvSpPr/>
            <p:nvPr/>
          </p:nvSpPr>
          <p:spPr>
            <a:xfrm>
              <a:off x="433011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6" name="Google Shape;12856;p21"/>
            <p:cNvSpPr/>
            <p:nvPr/>
          </p:nvSpPr>
          <p:spPr>
            <a:xfrm>
              <a:off x="552519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7" name="Google Shape;12857;p21"/>
            <p:cNvSpPr/>
            <p:nvPr/>
          </p:nvSpPr>
          <p:spPr>
            <a:xfrm>
              <a:off x="672027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8" name="Google Shape;12858;p21"/>
            <p:cNvSpPr/>
            <p:nvPr/>
          </p:nvSpPr>
          <p:spPr>
            <a:xfrm>
              <a:off x="791536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9" name="Google Shape;12859;p21"/>
            <p:cNvSpPr/>
            <p:nvPr/>
          </p:nvSpPr>
          <p:spPr>
            <a:xfrm>
              <a:off x="911044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0" name="Google Shape;12860;p21"/>
            <p:cNvSpPr/>
            <p:nvPr/>
          </p:nvSpPr>
          <p:spPr>
            <a:xfrm>
              <a:off x="1030552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1" name="Google Shape;12861;p21"/>
            <p:cNvSpPr/>
            <p:nvPr/>
          </p:nvSpPr>
          <p:spPr>
            <a:xfrm>
              <a:off x="8201254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2" name="Google Shape;12862;p21"/>
            <p:cNvSpPr/>
            <p:nvPr/>
          </p:nvSpPr>
          <p:spPr>
            <a:xfrm>
              <a:off x="8320767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3" name="Google Shape;12863;p21"/>
            <p:cNvSpPr/>
            <p:nvPr/>
          </p:nvSpPr>
          <p:spPr>
            <a:xfrm>
              <a:off x="8440281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4" name="Google Shape;12864;p21"/>
            <p:cNvSpPr/>
            <p:nvPr/>
          </p:nvSpPr>
          <p:spPr>
            <a:xfrm>
              <a:off x="8559794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5" name="Google Shape;12865;p21"/>
            <p:cNvSpPr/>
            <p:nvPr/>
          </p:nvSpPr>
          <p:spPr>
            <a:xfrm>
              <a:off x="8679308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6" name="Google Shape;12866;p21"/>
            <p:cNvSpPr/>
            <p:nvPr/>
          </p:nvSpPr>
          <p:spPr>
            <a:xfrm>
              <a:off x="8798821" y="329878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7" name="Google Shape;12867;p21"/>
            <p:cNvSpPr/>
            <p:nvPr/>
          </p:nvSpPr>
          <p:spPr>
            <a:xfrm>
              <a:off x="313503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8" name="Google Shape;12868;p21"/>
            <p:cNvSpPr/>
            <p:nvPr/>
          </p:nvSpPr>
          <p:spPr>
            <a:xfrm>
              <a:off x="433011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9" name="Google Shape;12869;p21"/>
            <p:cNvSpPr/>
            <p:nvPr/>
          </p:nvSpPr>
          <p:spPr>
            <a:xfrm>
              <a:off x="552519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0" name="Google Shape;12870;p21"/>
            <p:cNvSpPr/>
            <p:nvPr/>
          </p:nvSpPr>
          <p:spPr>
            <a:xfrm>
              <a:off x="672027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1" name="Google Shape;12871;p21"/>
            <p:cNvSpPr/>
            <p:nvPr/>
          </p:nvSpPr>
          <p:spPr>
            <a:xfrm>
              <a:off x="791536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2" name="Google Shape;12872;p21"/>
            <p:cNvSpPr/>
            <p:nvPr/>
          </p:nvSpPr>
          <p:spPr>
            <a:xfrm>
              <a:off x="911044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3" name="Google Shape;12873;p21"/>
            <p:cNvSpPr/>
            <p:nvPr/>
          </p:nvSpPr>
          <p:spPr>
            <a:xfrm>
              <a:off x="1030552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4" name="Google Shape;12874;p21"/>
            <p:cNvSpPr/>
            <p:nvPr/>
          </p:nvSpPr>
          <p:spPr>
            <a:xfrm>
              <a:off x="8201254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5" name="Google Shape;12875;p21"/>
            <p:cNvSpPr/>
            <p:nvPr/>
          </p:nvSpPr>
          <p:spPr>
            <a:xfrm>
              <a:off x="8320767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6" name="Google Shape;12876;p21"/>
            <p:cNvSpPr/>
            <p:nvPr/>
          </p:nvSpPr>
          <p:spPr>
            <a:xfrm>
              <a:off x="8440281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7" name="Google Shape;12877;p21"/>
            <p:cNvSpPr/>
            <p:nvPr/>
          </p:nvSpPr>
          <p:spPr>
            <a:xfrm>
              <a:off x="8559794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8" name="Google Shape;12878;p21"/>
            <p:cNvSpPr/>
            <p:nvPr/>
          </p:nvSpPr>
          <p:spPr>
            <a:xfrm>
              <a:off x="8679308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9" name="Google Shape;12879;p21"/>
            <p:cNvSpPr/>
            <p:nvPr/>
          </p:nvSpPr>
          <p:spPr>
            <a:xfrm>
              <a:off x="8798821" y="340489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0" name="Google Shape;12880;p21"/>
            <p:cNvSpPr/>
            <p:nvPr/>
          </p:nvSpPr>
          <p:spPr>
            <a:xfrm>
              <a:off x="313503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1" name="Google Shape;12881;p21"/>
            <p:cNvSpPr/>
            <p:nvPr/>
          </p:nvSpPr>
          <p:spPr>
            <a:xfrm>
              <a:off x="433011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2" name="Google Shape;12882;p21"/>
            <p:cNvSpPr/>
            <p:nvPr/>
          </p:nvSpPr>
          <p:spPr>
            <a:xfrm>
              <a:off x="552519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3" name="Google Shape;12883;p21"/>
            <p:cNvSpPr/>
            <p:nvPr/>
          </p:nvSpPr>
          <p:spPr>
            <a:xfrm>
              <a:off x="672027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4" name="Google Shape;12884;p21"/>
            <p:cNvSpPr/>
            <p:nvPr/>
          </p:nvSpPr>
          <p:spPr>
            <a:xfrm>
              <a:off x="791536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5" name="Google Shape;12885;p21"/>
            <p:cNvSpPr/>
            <p:nvPr/>
          </p:nvSpPr>
          <p:spPr>
            <a:xfrm>
              <a:off x="911044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6" name="Google Shape;12886;p21"/>
            <p:cNvSpPr/>
            <p:nvPr/>
          </p:nvSpPr>
          <p:spPr>
            <a:xfrm>
              <a:off x="1030552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7" name="Google Shape;12887;p21"/>
            <p:cNvSpPr/>
            <p:nvPr/>
          </p:nvSpPr>
          <p:spPr>
            <a:xfrm>
              <a:off x="8201254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8" name="Google Shape;12888;p21"/>
            <p:cNvSpPr/>
            <p:nvPr/>
          </p:nvSpPr>
          <p:spPr>
            <a:xfrm>
              <a:off x="8320767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9" name="Google Shape;12889;p21"/>
            <p:cNvSpPr/>
            <p:nvPr/>
          </p:nvSpPr>
          <p:spPr>
            <a:xfrm>
              <a:off x="8440281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0" name="Google Shape;12890;p21"/>
            <p:cNvSpPr/>
            <p:nvPr/>
          </p:nvSpPr>
          <p:spPr>
            <a:xfrm>
              <a:off x="8559794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1" name="Google Shape;12891;p21"/>
            <p:cNvSpPr/>
            <p:nvPr/>
          </p:nvSpPr>
          <p:spPr>
            <a:xfrm>
              <a:off x="8679308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2" name="Google Shape;12892;p21"/>
            <p:cNvSpPr/>
            <p:nvPr/>
          </p:nvSpPr>
          <p:spPr>
            <a:xfrm>
              <a:off x="8798821" y="3510998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3" name="Google Shape;12893;p21"/>
            <p:cNvSpPr/>
            <p:nvPr/>
          </p:nvSpPr>
          <p:spPr>
            <a:xfrm>
              <a:off x="313503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4" name="Google Shape;12894;p21"/>
            <p:cNvSpPr/>
            <p:nvPr/>
          </p:nvSpPr>
          <p:spPr>
            <a:xfrm>
              <a:off x="433011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5" name="Google Shape;12895;p21"/>
            <p:cNvSpPr/>
            <p:nvPr/>
          </p:nvSpPr>
          <p:spPr>
            <a:xfrm>
              <a:off x="552519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6" name="Google Shape;12896;p21"/>
            <p:cNvSpPr/>
            <p:nvPr/>
          </p:nvSpPr>
          <p:spPr>
            <a:xfrm>
              <a:off x="672027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7" name="Google Shape;12897;p21"/>
            <p:cNvSpPr/>
            <p:nvPr/>
          </p:nvSpPr>
          <p:spPr>
            <a:xfrm>
              <a:off x="791536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8" name="Google Shape;12898;p21"/>
            <p:cNvSpPr/>
            <p:nvPr/>
          </p:nvSpPr>
          <p:spPr>
            <a:xfrm>
              <a:off x="911044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9" name="Google Shape;12899;p21"/>
            <p:cNvSpPr/>
            <p:nvPr/>
          </p:nvSpPr>
          <p:spPr>
            <a:xfrm>
              <a:off x="1030552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0" name="Google Shape;12900;p21"/>
            <p:cNvSpPr/>
            <p:nvPr/>
          </p:nvSpPr>
          <p:spPr>
            <a:xfrm>
              <a:off x="8201254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1" name="Google Shape;12901;p21"/>
            <p:cNvSpPr/>
            <p:nvPr/>
          </p:nvSpPr>
          <p:spPr>
            <a:xfrm>
              <a:off x="8320767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2" name="Google Shape;12902;p21"/>
            <p:cNvSpPr/>
            <p:nvPr/>
          </p:nvSpPr>
          <p:spPr>
            <a:xfrm>
              <a:off x="8440281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3" name="Google Shape;12903;p21"/>
            <p:cNvSpPr/>
            <p:nvPr/>
          </p:nvSpPr>
          <p:spPr>
            <a:xfrm>
              <a:off x="8559794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4" name="Google Shape;12904;p21"/>
            <p:cNvSpPr/>
            <p:nvPr/>
          </p:nvSpPr>
          <p:spPr>
            <a:xfrm>
              <a:off x="8679308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5" name="Google Shape;12905;p21"/>
            <p:cNvSpPr/>
            <p:nvPr/>
          </p:nvSpPr>
          <p:spPr>
            <a:xfrm>
              <a:off x="8798821" y="3617105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6" name="Google Shape;12906;p21"/>
            <p:cNvSpPr/>
            <p:nvPr/>
          </p:nvSpPr>
          <p:spPr>
            <a:xfrm>
              <a:off x="313503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7" name="Google Shape;12907;p21"/>
            <p:cNvSpPr/>
            <p:nvPr/>
          </p:nvSpPr>
          <p:spPr>
            <a:xfrm>
              <a:off x="433011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8" name="Google Shape;12908;p21"/>
            <p:cNvSpPr/>
            <p:nvPr/>
          </p:nvSpPr>
          <p:spPr>
            <a:xfrm>
              <a:off x="552519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9" name="Google Shape;12909;p21"/>
            <p:cNvSpPr/>
            <p:nvPr/>
          </p:nvSpPr>
          <p:spPr>
            <a:xfrm>
              <a:off x="672027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0" name="Google Shape;12910;p21"/>
            <p:cNvSpPr/>
            <p:nvPr/>
          </p:nvSpPr>
          <p:spPr>
            <a:xfrm>
              <a:off x="791536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1" name="Google Shape;12911;p21"/>
            <p:cNvSpPr/>
            <p:nvPr/>
          </p:nvSpPr>
          <p:spPr>
            <a:xfrm>
              <a:off x="911044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2" name="Google Shape;12912;p21"/>
            <p:cNvSpPr/>
            <p:nvPr/>
          </p:nvSpPr>
          <p:spPr>
            <a:xfrm>
              <a:off x="1030552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3" name="Google Shape;12913;p21"/>
            <p:cNvSpPr/>
            <p:nvPr/>
          </p:nvSpPr>
          <p:spPr>
            <a:xfrm>
              <a:off x="8201254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4" name="Google Shape;12914;p21"/>
            <p:cNvSpPr/>
            <p:nvPr/>
          </p:nvSpPr>
          <p:spPr>
            <a:xfrm>
              <a:off x="8320767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5" name="Google Shape;12915;p21"/>
            <p:cNvSpPr/>
            <p:nvPr/>
          </p:nvSpPr>
          <p:spPr>
            <a:xfrm>
              <a:off x="8440281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6" name="Google Shape;12916;p21"/>
            <p:cNvSpPr/>
            <p:nvPr/>
          </p:nvSpPr>
          <p:spPr>
            <a:xfrm>
              <a:off x="8559794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7" name="Google Shape;12917;p21"/>
            <p:cNvSpPr/>
            <p:nvPr/>
          </p:nvSpPr>
          <p:spPr>
            <a:xfrm>
              <a:off x="8679308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8" name="Google Shape;12918;p21"/>
            <p:cNvSpPr/>
            <p:nvPr/>
          </p:nvSpPr>
          <p:spPr>
            <a:xfrm>
              <a:off x="8798821" y="3723212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9" name="Google Shape;12919;p21"/>
            <p:cNvSpPr/>
            <p:nvPr/>
          </p:nvSpPr>
          <p:spPr>
            <a:xfrm>
              <a:off x="313503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0" name="Google Shape;12920;p21"/>
            <p:cNvSpPr/>
            <p:nvPr/>
          </p:nvSpPr>
          <p:spPr>
            <a:xfrm>
              <a:off x="433011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1" name="Google Shape;12921;p21"/>
            <p:cNvSpPr/>
            <p:nvPr/>
          </p:nvSpPr>
          <p:spPr>
            <a:xfrm>
              <a:off x="552519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2" name="Google Shape;12922;p21"/>
            <p:cNvSpPr/>
            <p:nvPr/>
          </p:nvSpPr>
          <p:spPr>
            <a:xfrm>
              <a:off x="672027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3" name="Google Shape;12923;p21"/>
            <p:cNvSpPr/>
            <p:nvPr/>
          </p:nvSpPr>
          <p:spPr>
            <a:xfrm>
              <a:off x="791536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4" name="Google Shape;12924;p21"/>
            <p:cNvSpPr/>
            <p:nvPr/>
          </p:nvSpPr>
          <p:spPr>
            <a:xfrm>
              <a:off x="911044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5" name="Google Shape;12925;p21"/>
            <p:cNvSpPr/>
            <p:nvPr/>
          </p:nvSpPr>
          <p:spPr>
            <a:xfrm>
              <a:off x="1030552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6" name="Google Shape;12926;p21"/>
            <p:cNvSpPr/>
            <p:nvPr/>
          </p:nvSpPr>
          <p:spPr>
            <a:xfrm>
              <a:off x="8201254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7" name="Google Shape;12927;p21"/>
            <p:cNvSpPr/>
            <p:nvPr/>
          </p:nvSpPr>
          <p:spPr>
            <a:xfrm>
              <a:off x="8320767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8" name="Google Shape;12928;p21"/>
            <p:cNvSpPr/>
            <p:nvPr/>
          </p:nvSpPr>
          <p:spPr>
            <a:xfrm>
              <a:off x="8440281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9" name="Google Shape;12929;p21"/>
            <p:cNvSpPr/>
            <p:nvPr/>
          </p:nvSpPr>
          <p:spPr>
            <a:xfrm>
              <a:off x="8559794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0" name="Google Shape;12930;p21"/>
            <p:cNvSpPr/>
            <p:nvPr/>
          </p:nvSpPr>
          <p:spPr>
            <a:xfrm>
              <a:off x="8679308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1" name="Google Shape;12931;p21"/>
            <p:cNvSpPr/>
            <p:nvPr/>
          </p:nvSpPr>
          <p:spPr>
            <a:xfrm>
              <a:off x="8798821" y="382931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2" name="Google Shape;12932;p21"/>
            <p:cNvSpPr/>
            <p:nvPr/>
          </p:nvSpPr>
          <p:spPr>
            <a:xfrm>
              <a:off x="313503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3" name="Google Shape;12933;p21"/>
            <p:cNvSpPr/>
            <p:nvPr/>
          </p:nvSpPr>
          <p:spPr>
            <a:xfrm>
              <a:off x="433011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4" name="Google Shape;12934;p21"/>
            <p:cNvSpPr/>
            <p:nvPr/>
          </p:nvSpPr>
          <p:spPr>
            <a:xfrm>
              <a:off x="552519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5" name="Google Shape;12935;p21"/>
            <p:cNvSpPr/>
            <p:nvPr/>
          </p:nvSpPr>
          <p:spPr>
            <a:xfrm>
              <a:off x="672027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6" name="Google Shape;12936;p21"/>
            <p:cNvSpPr/>
            <p:nvPr/>
          </p:nvSpPr>
          <p:spPr>
            <a:xfrm>
              <a:off x="791536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7" name="Google Shape;12937;p21"/>
            <p:cNvSpPr/>
            <p:nvPr/>
          </p:nvSpPr>
          <p:spPr>
            <a:xfrm>
              <a:off x="911044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8" name="Google Shape;12938;p21"/>
            <p:cNvSpPr/>
            <p:nvPr/>
          </p:nvSpPr>
          <p:spPr>
            <a:xfrm>
              <a:off x="1030552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9" name="Google Shape;12939;p21"/>
            <p:cNvSpPr/>
            <p:nvPr/>
          </p:nvSpPr>
          <p:spPr>
            <a:xfrm>
              <a:off x="8201254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0" name="Google Shape;12940;p21"/>
            <p:cNvSpPr/>
            <p:nvPr/>
          </p:nvSpPr>
          <p:spPr>
            <a:xfrm>
              <a:off x="8320767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1" name="Google Shape;12941;p21"/>
            <p:cNvSpPr/>
            <p:nvPr/>
          </p:nvSpPr>
          <p:spPr>
            <a:xfrm>
              <a:off x="8440281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2" name="Google Shape;12942;p21"/>
            <p:cNvSpPr/>
            <p:nvPr/>
          </p:nvSpPr>
          <p:spPr>
            <a:xfrm>
              <a:off x="8559794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3" name="Google Shape;12943;p21"/>
            <p:cNvSpPr/>
            <p:nvPr/>
          </p:nvSpPr>
          <p:spPr>
            <a:xfrm>
              <a:off x="8679308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4" name="Google Shape;12944;p21"/>
            <p:cNvSpPr/>
            <p:nvPr/>
          </p:nvSpPr>
          <p:spPr>
            <a:xfrm>
              <a:off x="8798821" y="393542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5" name="Google Shape;12945;p21"/>
            <p:cNvSpPr/>
            <p:nvPr/>
          </p:nvSpPr>
          <p:spPr>
            <a:xfrm>
              <a:off x="313503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6" name="Google Shape;12946;p21"/>
            <p:cNvSpPr/>
            <p:nvPr/>
          </p:nvSpPr>
          <p:spPr>
            <a:xfrm>
              <a:off x="433011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7" name="Google Shape;12947;p21"/>
            <p:cNvSpPr/>
            <p:nvPr/>
          </p:nvSpPr>
          <p:spPr>
            <a:xfrm>
              <a:off x="552519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8" name="Google Shape;12948;p21"/>
            <p:cNvSpPr/>
            <p:nvPr/>
          </p:nvSpPr>
          <p:spPr>
            <a:xfrm>
              <a:off x="672027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9" name="Google Shape;12949;p21"/>
            <p:cNvSpPr/>
            <p:nvPr/>
          </p:nvSpPr>
          <p:spPr>
            <a:xfrm>
              <a:off x="791536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0" name="Google Shape;12950;p21"/>
            <p:cNvSpPr/>
            <p:nvPr/>
          </p:nvSpPr>
          <p:spPr>
            <a:xfrm>
              <a:off x="911044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1" name="Google Shape;12951;p21"/>
            <p:cNvSpPr/>
            <p:nvPr/>
          </p:nvSpPr>
          <p:spPr>
            <a:xfrm>
              <a:off x="1030552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2" name="Google Shape;12952;p21"/>
            <p:cNvSpPr/>
            <p:nvPr/>
          </p:nvSpPr>
          <p:spPr>
            <a:xfrm>
              <a:off x="8201254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3" name="Google Shape;12953;p21"/>
            <p:cNvSpPr/>
            <p:nvPr/>
          </p:nvSpPr>
          <p:spPr>
            <a:xfrm>
              <a:off x="8320767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4" name="Google Shape;12954;p21"/>
            <p:cNvSpPr/>
            <p:nvPr/>
          </p:nvSpPr>
          <p:spPr>
            <a:xfrm>
              <a:off x="8440281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5" name="Google Shape;12955;p21"/>
            <p:cNvSpPr/>
            <p:nvPr/>
          </p:nvSpPr>
          <p:spPr>
            <a:xfrm>
              <a:off x="8559794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6" name="Google Shape;12956;p21"/>
            <p:cNvSpPr/>
            <p:nvPr/>
          </p:nvSpPr>
          <p:spPr>
            <a:xfrm>
              <a:off x="8679308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7" name="Google Shape;12957;p21"/>
            <p:cNvSpPr/>
            <p:nvPr/>
          </p:nvSpPr>
          <p:spPr>
            <a:xfrm>
              <a:off x="8798821" y="404153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8" name="Google Shape;12958;p21"/>
            <p:cNvSpPr/>
            <p:nvPr/>
          </p:nvSpPr>
          <p:spPr>
            <a:xfrm>
              <a:off x="313503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9" name="Google Shape;12959;p21"/>
            <p:cNvSpPr/>
            <p:nvPr/>
          </p:nvSpPr>
          <p:spPr>
            <a:xfrm>
              <a:off x="433011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0" name="Google Shape;12960;p21"/>
            <p:cNvSpPr/>
            <p:nvPr/>
          </p:nvSpPr>
          <p:spPr>
            <a:xfrm>
              <a:off x="552519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1" name="Google Shape;12961;p21"/>
            <p:cNvSpPr/>
            <p:nvPr/>
          </p:nvSpPr>
          <p:spPr>
            <a:xfrm>
              <a:off x="672027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2" name="Google Shape;12962;p21"/>
            <p:cNvSpPr/>
            <p:nvPr/>
          </p:nvSpPr>
          <p:spPr>
            <a:xfrm>
              <a:off x="791536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3" name="Google Shape;12963;p21"/>
            <p:cNvSpPr/>
            <p:nvPr/>
          </p:nvSpPr>
          <p:spPr>
            <a:xfrm>
              <a:off x="911044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4" name="Google Shape;12964;p21"/>
            <p:cNvSpPr/>
            <p:nvPr/>
          </p:nvSpPr>
          <p:spPr>
            <a:xfrm>
              <a:off x="1030552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5" name="Google Shape;12965;p21"/>
            <p:cNvSpPr/>
            <p:nvPr/>
          </p:nvSpPr>
          <p:spPr>
            <a:xfrm>
              <a:off x="8201254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6" name="Google Shape;12966;p21"/>
            <p:cNvSpPr/>
            <p:nvPr/>
          </p:nvSpPr>
          <p:spPr>
            <a:xfrm>
              <a:off x="8320767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7" name="Google Shape;12967;p21"/>
            <p:cNvSpPr/>
            <p:nvPr/>
          </p:nvSpPr>
          <p:spPr>
            <a:xfrm>
              <a:off x="8440281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8" name="Google Shape;12968;p21"/>
            <p:cNvSpPr/>
            <p:nvPr/>
          </p:nvSpPr>
          <p:spPr>
            <a:xfrm>
              <a:off x="8559794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9" name="Google Shape;12969;p21"/>
            <p:cNvSpPr/>
            <p:nvPr/>
          </p:nvSpPr>
          <p:spPr>
            <a:xfrm>
              <a:off x="8679308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0" name="Google Shape;12970;p21"/>
            <p:cNvSpPr/>
            <p:nvPr/>
          </p:nvSpPr>
          <p:spPr>
            <a:xfrm>
              <a:off x="8798821" y="414764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1" name="Google Shape;12971;p21"/>
            <p:cNvSpPr/>
            <p:nvPr/>
          </p:nvSpPr>
          <p:spPr>
            <a:xfrm>
              <a:off x="313503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2" name="Google Shape;12972;p21"/>
            <p:cNvSpPr/>
            <p:nvPr/>
          </p:nvSpPr>
          <p:spPr>
            <a:xfrm>
              <a:off x="433011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3" name="Google Shape;12973;p21"/>
            <p:cNvSpPr/>
            <p:nvPr/>
          </p:nvSpPr>
          <p:spPr>
            <a:xfrm>
              <a:off x="552519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4" name="Google Shape;12974;p21"/>
            <p:cNvSpPr/>
            <p:nvPr/>
          </p:nvSpPr>
          <p:spPr>
            <a:xfrm>
              <a:off x="672027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5" name="Google Shape;12975;p21"/>
            <p:cNvSpPr/>
            <p:nvPr/>
          </p:nvSpPr>
          <p:spPr>
            <a:xfrm>
              <a:off x="791536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6" name="Google Shape;12976;p21"/>
            <p:cNvSpPr/>
            <p:nvPr/>
          </p:nvSpPr>
          <p:spPr>
            <a:xfrm>
              <a:off x="911044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7" name="Google Shape;12977;p21"/>
            <p:cNvSpPr/>
            <p:nvPr/>
          </p:nvSpPr>
          <p:spPr>
            <a:xfrm>
              <a:off x="1030552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8" name="Google Shape;12978;p21"/>
            <p:cNvSpPr/>
            <p:nvPr/>
          </p:nvSpPr>
          <p:spPr>
            <a:xfrm>
              <a:off x="8201254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9" name="Google Shape;12979;p21"/>
            <p:cNvSpPr/>
            <p:nvPr/>
          </p:nvSpPr>
          <p:spPr>
            <a:xfrm>
              <a:off x="8320767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0" name="Google Shape;12980;p21"/>
            <p:cNvSpPr/>
            <p:nvPr/>
          </p:nvSpPr>
          <p:spPr>
            <a:xfrm>
              <a:off x="8440281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1" name="Google Shape;12981;p21"/>
            <p:cNvSpPr/>
            <p:nvPr/>
          </p:nvSpPr>
          <p:spPr>
            <a:xfrm>
              <a:off x="8559794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2" name="Google Shape;12982;p21"/>
            <p:cNvSpPr/>
            <p:nvPr/>
          </p:nvSpPr>
          <p:spPr>
            <a:xfrm>
              <a:off x="8679308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3" name="Google Shape;12983;p21"/>
            <p:cNvSpPr/>
            <p:nvPr/>
          </p:nvSpPr>
          <p:spPr>
            <a:xfrm>
              <a:off x="8798821" y="425374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4" name="Google Shape;12984;p21"/>
            <p:cNvSpPr/>
            <p:nvPr/>
          </p:nvSpPr>
          <p:spPr>
            <a:xfrm>
              <a:off x="313503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5" name="Google Shape;12985;p21"/>
            <p:cNvSpPr/>
            <p:nvPr/>
          </p:nvSpPr>
          <p:spPr>
            <a:xfrm>
              <a:off x="433011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6" name="Google Shape;12986;p21"/>
            <p:cNvSpPr/>
            <p:nvPr/>
          </p:nvSpPr>
          <p:spPr>
            <a:xfrm>
              <a:off x="552519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7" name="Google Shape;12987;p21"/>
            <p:cNvSpPr/>
            <p:nvPr/>
          </p:nvSpPr>
          <p:spPr>
            <a:xfrm>
              <a:off x="672027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8" name="Google Shape;12988;p21"/>
            <p:cNvSpPr/>
            <p:nvPr/>
          </p:nvSpPr>
          <p:spPr>
            <a:xfrm>
              <a:off x="791536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9" name="Google Shape;12989;p21"/>
            <p:cNvSpPr/>
            <p:nvPr/>
          </p:nvSpPr>
          <p:spPr>
            <a:xfrm>
              <a:off x="911044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0" name="Google Shape;12990;p21"/>
            <p:cNvSpPr/>
            <p:nvPr/>
          </p:nvSpPr>
          <p:spPr>
            <a:xfrm>
              <a:off x="1030552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1" name="Google Shape;12991;p21"/>
            <p:cNvSpPr/>
            <p:nvPr/>
          </p:nvSpPr>
          <p:spPr>
            <a:xfrm>
              <a:off x="8201254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2" name="Google Shape;12992;p21"/>
            <p:cNvSpPr/>
            <p:nvPr/>
          </p:nvSpPr>
          <p:spPr>
            <a:xfrm>
              <a:off x="8320767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3" name="Google Shape;12993;p21"/>
            <p:cNvSpPr/>
            <p:nvPr/>
          </p:nvSpPr>
          <p:spPr>
            <a:xfrm>
              <a:off x="8440281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4" name="Google Shape;12994;p21"/>
            <p:cNvSpPr/>
            <p:nvPr/>
          </p:nvSpPr>
          <p:spPr>
            <a:xfrm>
              <a:off x="8559794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5" name="Google Shape;12995;p21"/>
            <p:cNvSpPr/>
            <p:nvPr/>
          </p:nvSpPr>
          <p:spPr>
            <a:xfrm>
              <a:off x="8679308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6" name="Google Shape;12996;p21"/>
            <p:cNvSpPr/>
            <p:nvPr/>
          </p:nvSpPr>
          <p:spPr>
            <a:xfrm>
              <a:off x="8798821" y="435985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7" name="Google Shape;12997;p21"/>
            <p:cNvSpPr/>
            <p:nvPr/>
          </p:nvSpPr>
          <p:spPr>
            <a:xfrm>
              <a:off x="313503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8" name="Google Shape;12998;p21"/>
            <p:cNvSpPr/>
            <p:nvPr/>
          </p:nvSpPr>
          <p:spPr>
            <a:xfrm>
              <a:off x="433011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9" name="Google Shape;12999;p21"/>
            <p:cNvSpPr/>
            <p:nvPr/>
          </p:nvSpPr>
          <p:spPr>
            <a:xfrm>
              <a:off x="552519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0" name="Google Shape;13000;p21"/>
            <p:cNvSpPr/>
            <p:nvPr/>
          </p:nvSpPr>
          <p:spPr>
            <a:xfrm>
              <a:off x="672027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1" name="Google Shape;13001;p21"/>
            <p:cNvSpPr/>
            <p:nvPr/>
          </p:nvSpPr>
          <p:spPr>
            <a:xfrm>
              <a:off x="791536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2" name="Google Shape;13002;p21"/>
            <p:cNvSpPr/>
            <p:nvPr/>
          </p:nvSpPr>
          <p:spPr>
            <a:xfrm>
              <a:off x="911044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3" name="Google Shape;13003;p21"/>
            <p:cNvSpPr/>
            <p:nvPr/>
          </p:nvSpPr>
          <p:spPr>
            <a:xfrm>
              <a:off x="1030552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4" name="Google Shape;13004;p21"/>
            <p:cNvSpPr/>
            <p:nvPr/>
          </p:nvSpPr>
          <p:spPr>
            <a:xfrm>
              <a:off x="8201254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5" name="Google Shape;13005;p21"/>
            <p:cNvSpPr/>
            <p:nvPr/>
          </p:nvSpPr>
          <p:spPr>
            <a:xfrm>
              <a:off x="8320767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6" name="Google Shape;13006;p21"/>
            <p:cNvSpPr/>
            <p:nvPr/>
          </p:nvSpPr>
          <p:spPr>
            <a:xfrm>
              <a:off x="8440281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7" name="Google Shape;13007;p21"/>
            <p:cNvSpPr/>
            <p:nvPr/>
          </p:nvSpPr>
          <p:spPr>
            <a:xfrm>
              <a:off x="8559794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8" name="Google Shape;13008;p21"/>
            <p:cNvSpPr/>
            <p:nvPr/>
          </p:nvSpPr>
          <p:spPr>
            <a:xfrm>
              <a:off x="8679308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9" name="Google Shape;13009;p21"/>
            <p:cNvSpPr/>
            <p:nvPr/>
          </p:nvSpPr>
          <p:spPr>
            <a:xfrm>
              <a:off x="8798821" y="4465961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0" name="Google Shape;13010;p21"/>
            <p:cNvSpPr/>
            <p:nvPr/>
          </p:nvSpPr>
          <p:spPr>
            <a:xfrm>
              <a:off x="313503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1" name="Google Shape;13011;p21"/>
            <p:cNvSpPr/>
            <p:nvPr/>
          </p:nvSpPr>
          <p:spPr>
            <a:xfrm>
              <a:off x="433011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2" name="Google Shape;13012;p21"/>
            <p:cNvSpPr/>
            <p:nvPr/>
          </p:nvSpPr>
          <p:spPr>
            <a:xfrm>
              <a:off x="552519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3" name="Google Shape;13013;p21"/>
            <p:cNvSpPr/>
            <p:nvPr/>
          </p:nvSpPr>
          <p:spPr>
            <a:xfrm>
              <a:off x="672027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4" name="Google Shape;13014;p21"/>
            <p:cNvSpPr/>
            <p:nvPr/>
          </p:nvSpPr>
          <p:spPr>
            <a:xfrm>
              <a:off x="791536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5" name="Google Shape;13015;p21"/>
            <p:cNvSpPr/>
            <p:nvPr/>
          </p:nvSpPr>
          <p:spPr>
            <a:xfrm>
              <a:off x="911044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6" name="Google Shape;13016;p21"/>
            <p:cNvSpPr/>
            <p:nvPr/>
          </p:nvSpPr>
          <p:spPr>
            <a:xfrm>
              <a:off x="1030552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7" name="Google Shape;13017;p21"/>
            <p:cNvSpPr/>
            <p:nvPr/>
          </p:nvSpPr>
          <p:spPr>
            <a:xfrm>
              <a:off x="8201254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8" name="Google Shape;13018;p21"/>
            <p:cNvSpPr/>
            <p:nvPr/>
          </p:nvSpPr>
          <p:spPr>
            <a:xfrm>
              <a:off x="8320767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9" name="Google Shape;13019;p21"/>
            <p:cNvSpPr/>
            <p:nvPr/>
          </p:nvSpPr>
          <p:spPr>
            <a:xfrm>
              <a:off x="8440281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0" name="Google Shape;13020;p21"/>
            <p:cNvSpPr/>
            <p:nvPr/>
          </p:nvSpPr>
          <p:spPr>
            <a:xfrm>
              <a:off x="8559794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1" name="Google Shape;13021;p21"/>
            <p:cNvSpPr/>
            <p:nvPr/>
          </p:nvSpPr>
          <p:spPr>
            <a:xfrm>
              <a:off x="8679308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2" name="Google Shape;13022;p21"/>
            <p:cNvSpPr/>
            <p:nvPr/>
          </p:nvSpPr>
          <p:spPr>
            <a:xfrm>
              <a:off x="8798821" y="457206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23" name="Google Shape;13023;p21"/>
          <p:cNvGrpSpPr/>
          <p:nvPr/>
        </p:nvGrpSpPr>
        <p:grpSpPr>
          <a:xfrm>
            <a:off x="8320098" y="4866112"/>
            <a:ext cx="510133" cy="78484"/>
            <a:chOff x="3521300" y="154525"/>
            <a:chExt cx="1256175" cy="193500"/>
          </a:xfrm>
        </p:grpSpPr>
        <p:sp>
          <p:nvSpPr>
            <p:cNvPr id="13024" name="Google Shape;13024;p21"/>
            <p:cNvSpPr/>
            <p:nvPr/>
          </p:nvSpPr>
          <p:spPr>
            <a:xfrm>
              <a:off x="3521300" y="154525"/>
              <a:ext cx="193500" cy="19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5" name="Google Shape;13025;p21"/>
            <p:cNvSpPr/>
            <p:nvPr/>
          </p:nvSpPr>
          <p:spPr>
            <a:xfrm>
              <a:off x="3875525" y="154525"/>
              <a:ext cx="193500" cy="19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6" name="Google Shape;13026;p21"/>
            <p:cNvSpPr/>
            <p:nvPr/>
          </p:nvSpPr>
          <p:spPr>
            <a:xfrm>
              <a:off x="4229750" y="154525"/>
              <a:ext cx="193500" cy="193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7" name="Google Shape;13027;p21"/>
            <p:cNvSpPr/>
            <p:nvPr/>
          </p:nvSpPr>
          <p:spPr>
            <a:xfrm>
              <a:off x="4583975" y="154525"/>
              <a:ext cx="193500" cy="193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28" name="Google Shape;13028;p21"/>
          <p:cNvSpPr txBox="1"/>
          <p:nvPr/>
        </p:nvSpPr>
        <p:spPr>
          <a:xfrm>
            <a:off x="2487975" y="3872100"/>
            <a:ext cx="41679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029" name="Google Shape;13029;p21"/>
          <p:cNvSpPr txBox="1">
            <a:spLocks noGrp="1"/>
          </p:cNvSpPr>
          <p:nvPr>
            <p:ph type="subTitle" idx="1"/>
          </p:nvPr>
        </p:nvSpPr>
        <p:spPr>
          <a:xfrm>
            <a:off x="2425075" y="1537800"/>
            <a:ext cx="4293900" cy="1280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LANK_1_1_1_1_1_1_1_2">
    <p:spTree>
      <p:nvGrpSpPr>
        <p:cNvPr id="1" name="Shape 13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31" name="Google Shape;13031;p22"/>
          <p:cNvGrpSpPr/>
          <p:nvPr/>
        </p:nvGrpSpPr>
        <p:grpSpPr>
          <a:xfrm>
            <a:off x="313503" y="540001"/>
            <a:ext cx="8516808" cy="4063556"/>
            <a:chOff x="109200" y="76206"/>
            <a:chExt cx="8925600" cy="4258600"/>
          </a:xfrm>
        </p:grpSpPr>
        <p:grpSp>
          <p:nvGrpSpPr>
            <p:cNvPr id="13032" name="Google Shape;13032;p22"/>
            <p:cNvGrpSpPr/>
            <p:nvPr/>
          </p:nvGrpSpPr>
          <p:grpSpPr>
            <a:xfrm>
              <a:off x="109200" y="76206"/>
              <a:ext cx="8925600" cy="33000"/>
              <a:chOff x="76200" y="76206"/>
              <a:chExt cx="8925600" cy="33000"/>
            </a:xfrm>
          </p:grpSpPr>
          <p:sp>
            <p:nvSpPr>
              <p:cNvPr id="13033" name="Google Shape;13033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4" name="Google Shape;13034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5" name="Google Shape;13035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6" name="Google Shape;13036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7" name="Google Shape;13037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8" name="Google Shape;13038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9" name="Google Shape;13039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0" name="Google Shape;13040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1" name="Google Shape;13041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2" name="Google Shape;13042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3" name="Google Shape;13043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4" name="Google Shape;13044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5" name="Google Shape;13045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6" name="Google Shape;13046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7" name="Google Shape;13047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8" name="Google Shape;13048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9" name="Google Shape;13049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0" name="Google Shape;13050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1" name="Google Shape;13051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2" name="Google Shape;13052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3" name="Google Shape;13053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4" name="Google Shape;13054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5" name="Google Shape;13055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6" name="Google Shape;13056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7" name="Google Shape;13057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8" name="Google Shape;13058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9" name="Google Shape;13059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0" name="Google Shape;13060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1" name="Google Shape;13061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2" name="Google Shape;13062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3" name="Google Shape;13063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4" name="Google Shape;13064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5" name="Google Shape;13065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6" name="Google Shape;13066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7" name="Google Shape;13067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8" name="Google Shape;13068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9" name="Google Shape;13069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0" name="Google Shape;13070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1" name="Google Shape;13071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2" name="Google Shape;13072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3" name="Google Shape;13073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4" name="Google Shape;13074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5" name="Google Shape;13075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6" name="Google Shape;13076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7" name="Google Shape;13077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8" name="Google Shape;13078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9" name="Google Shape;13079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0" name="Google Shape;13080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1" name="Google Shape;13081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2" name="Google Shape;13082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3" name="Google Shape;13083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4" name="Google Shape;13084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5" name="Google Shape;13085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6" name="Google Shape;13086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7" name="Google Shape;13087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8" name="Google Shape;13088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9" name="Google Shape;13089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0" name="Google Shape;13090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1" name="Google Shape;13091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2" name="Google Shape;13092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3" name="Google Shape;13093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4" name="Google Shape;13094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5" name="Google Shape;13095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6" name="Google Shape;13096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7" name="Google Shape;13097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8" name="Google Shape;13098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9" name="Google Shape;13099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0" name="Google Shape;13100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1" name="Google Shape;13101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2" name="Google Shape;13102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3" name="Google Shape;13103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4" name="Google Shape;13104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05" name="Google Shape;13105;p22"/>
            <p:cNvGrpSpPr/>
            <p:nvPr/>
          </p:nvGrpSpPr>
          <p:grpSpPr>
            <a:xfrm>
              <a:off x="109200" y="187406"/>
              <a:ext cx="8925600" cy="33000"/>
              <a:chOff x="76200" y="76206"/>
              <a:chExt cx="8925600" cy="33000"/>
            </a:xfrm>
          </p:grpSpPr>
          <p:sp>
            <p:nvSpPr>
              <p:cNvPr id="13106" name="Google Shape;13106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7" name="Google Shape;13107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8" name="Google Shape;13108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9" name="Google Shape;13109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0" name="Google Shape;13110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1" name="Google Shape;13111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2" name="Google Shape;13112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3" name="Google Shape;13113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4" name="Google Shape;13114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5" name="Google Shape;13115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6" name="Google Shape;13116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7" name="Google Shape;13117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8" name="Google Shape;13118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9" name="Google Shape;13119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0" name="Google Shape;13120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1" name="Google Shape;13121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2" name="Google Shape;13122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3" name="Google Shape;13123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4" name="Google Shape;13124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5" name="Google Shape;13125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6" name="Google Shape;13126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7" name="Google Shape;13127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8" name="Google Shape;13128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9" name="Google Shape;13129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0" name="Google Shape;13130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1" name="Google Shape;13131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2" name="Google Shape;13132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3" name="Google Shape;13133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4" name="Google Shape;13134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5" name="Google Shape;13135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6" name="Google Shape;13136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7" name="Google Shape;13137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8" name="Google Shape;13138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9" name="Google Shape;13139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0" name="Google Shape;13140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1" name="Google Shape;13141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2" name="Google Shape;13142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3" name="Google Shape;13143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4" name="Google Shape;13144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5" name="Google Shape;13145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6" name="Google Shape;13146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7" name="Google Shape;13147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8" name="Google Shape;13148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9" name="Google Shape;13149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0" name="Google Shape;13150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1" name="Google Shape;13151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2" name="Google Shape;13152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3" name="Google Shape;13153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4" name="Google Shape;13154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5" name="Google Shape;13155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6" name="Google Shape;13156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7" name="Google Shape;13157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8" name="Google Shape;13158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9" name="Google Shape;13159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0" name="Google Shape;13160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1" name="Google Shape;13161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2" name="Google Shape;13162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3" name="Google Shape;13163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4" name="Google Shape;13164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5" name="Google Shape;13165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6" name="Google Shape;13166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7" name="Google Shape;13167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8" name="Google Shape;13168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9" name="Google Shape;13169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0" name="Google Shape;13170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1" name="Google Shape;13171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2" name="Google Shape;13172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3" name="Google Shape;13173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4" name="Google Shape;13174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5" name="Google Shape;13175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6" name="Google Shape;13176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7" name="Google Shape;13177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78" name="Google Shape;13178;p22"/>
            <p:cNvGrpSpPr/>
            <p:nvPr/>
          </p:nvGrpSpPr>
          <p:grpSpPr>
            <a:xfrm>
              <a:off x="109200" y="298606"/>
              <a:ext cx="8925600" cy="33000"/>
              <a:chOff x="76200" y="76206"/>
              <a:chExt cx="8925600" cy="33000"/>
            </a:xfrm>
          </p:grpSpPr>
          <p:sp>
            <p:nvSpPr>
              <p:cNvPr id="13179" name="Google Shape;13179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0" name="Google Shape;13180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1" name="Google Shape;13181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2" name="Google Shape;13182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3" name="Google Shape;13183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4" name="Google Shape;13184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5" name="Google Shape;13185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6" name="Google Shape;13186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7" name="Google Shape;13187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8" name="Google Shape;13188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9" name="Google Shape;13189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0" name="Google Shape;13190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1" name="Google Shape;13191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2" name="Google Shape;13192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3" name="Google Shape;13193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4" name="Google Shape;13194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5" name="Google Shape;13195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6" name="Google Shape;13196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7" name="Google Shape;13197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8" name="Google Shape;13198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9" name="Google Shape;13199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0" name="Google Shape;13200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1" name="Google Shape;13201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2" name="Google Shape;13202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3" name="Google Shape;13203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4" name="Google Shape;13204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5" name="Google Shape;13205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6" name="Google Shape;13206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7" name="Google Shape;13207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8" name="Google Shape;13208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9" name="Google Shape;13209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0" name="Google Shape;13210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1" name="Google Shape;13211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2" name="Google Shape;13212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3" name="Google Shape;13213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4" name="Google Shape;13214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5" name="Google Shape;13215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6" name="Google Shape;13216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7" name="Google Shape;13217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8" name="Google Shape;13218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9" name="Google Shape;13219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0" name="Google Shape;13220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1" name="Google Shape;13221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2" name="Google Shape;13222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3" name="Google Shape;13223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4" name="Google Shape;13224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5" name="Google Shape;13225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6" name="Google Shape;13226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7" name="Google Shape;13227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8" name="Google Shape;13228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9" name="Google Shape;13229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0" name="Google Shape;13230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1" name="Google Shape;13231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2" name="Google Shape;13232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3" name="Google Shape;13233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4" name="Google Shape;13234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5" name="Google Shape;13235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6" name="Google Shape;13236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7" name="Google Shape;13237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8" name="Google Shape;13238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9" name="Google Shape;13239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0" name="Google Shape;13240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1" name="Google Shape;13241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2" name="Google Shape;13242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3" name="Google Shape;13243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4" name="Google Shape;13244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5" name="Google Shape;13245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6" name="Google Shape;13246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7" name="Google Shape;13247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8" name="Google Shape;13248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9" name="Google Shape;13249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0" name="Google Shape;13250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251" name="Google Shape;13251;p22"/>
            <p:cNvGrpSpPr/>
            <p:nvPr/>
          </p:nvGrpSpPr>
          <p:grpSpPr>
            <a:xfrm>
              <a:off x="109200" y="409806"/>
              <a:ext cx="8925600" cy="33000"/>
              <a:chOff x="76200" y="76206"/>
              <a:chExt cx="8925600" cy="33000"/>
            </a:xfrm>
          </p:grpSpPr>
          <p:sp>
            <p:nvSpPr>
              <p:cNvPr id="13252" name="Google Shape;13252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3" name="Google Shape;13253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4" name="Google Shape;13254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5" name="Google Shape;13255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6" name="Google Shape;13256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7" name="Google Shape;13257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8" name="Google Shape;13258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9" name="Google Shape;13259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0" name="Google Shape;13260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1" name="Google Shape;13261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2" name="Google Shape;13262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3" name="Google Shape;13263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4" name="Google Shape;13264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5" name="Google Shape;13265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6" name="Google Shape;13266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7" name="Google Shape;13267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8" name="Google Shape;13268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9" name="Google Shape;13269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0" name="Google Shape;13270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1" name="Google Shape;13271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2" name="Google Shape;13272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3" name="Google Shape;13273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4" name="Google Shape;13274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5" name="Google Shape;13275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6" name="Google Shape;13276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7" name="Google Shape;13277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8" name="Google Shape;13278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9" name="Google Shape;13279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0" name="Google Shape;13280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1" name="Google Shape;13281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2" name="Google Shape;13282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3" name="Google Shape;13283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4" name="Google Shape;13284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5" name="Google Shape;13285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6" name="Google Shape;13286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7" name="Google Shape;13287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8" name="Google Shape;13288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9" name="Google Shape;13289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0" name="Google Shape;13290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1" name="Google Shape;13291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2" name="Google Shape;13292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3" name="Google Shape;13293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4" name="Google Shape;13294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5" name="Google Shape;13295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6" name="Google Shape;13296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7" name="Google Shape;13297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8" name="Google Shape;13298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9" name="Google Shape;13299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0" name="Google Shape;13300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1" name="Google Shape;13301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2" name="Google Shape;13302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3" name="Google Shape;13303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4" name="Google Shape;13304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5" name="Google Shape;13305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6" name="Google Shape;13306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7" name="Google Shape;13307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8" name="Google Shape;13308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9" name="Google Shape;13309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0" name="Google Shape;13310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1" name="Google Shape;13311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2" name="Google Shape;13312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3" name="Google Shape;13313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4" name="Google Shape;13314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5" name="Google Shape;13315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6" name="Google Shape;13316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7" name="Google Shape;13317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8" name="Google Shape;13318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9" name="Google Shape;13319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0" name="Google Shape;13320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1" name="Google Shape;13321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2" name="Google Shape;13322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3" name="Google Shape;13323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324" name="Google Shape;13324;p22"/>
            <p:cNvGrpSpPr/>
            <p:nvPr/>
          </p:nvGrpSpPr>
          <p:grpSpPr>
            <a:xfrm>
              <a:off x="109200" y="521006"/>
              <a:ext cx="8925600" cy="33000"/>
              <a:chOff x="76200" y="76206"/>
              <a:chExt cx="8925600" cy="33000"/>
            </a:xfrm>
          </p:grpSpPr>
          <p:sp>
            <p:nvSpPr>
              <p:cNvPr id="13325" name="Google Shape;13325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6" name="Google Shape;13326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7" name="Google Shape;13327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8" name="Google Shape;13328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9" name="Google Shape;13329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0" name="Google Shape;13330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1" name="Google Shape;13331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2" name="Google Shape;13332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3" name="Google Shape;13333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4" name="Google Shape;13334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5" name="Google Shape;13335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6" name="Google Shape;13336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7" name="Google Shape;13337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8" name="Google Shape;13338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9" name="Google Shape;13339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0" name="Google Shape;13340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1" name="Google Shape;13341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2" name="Google Shape;13342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3" name="Google Shape;13343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4" name="Google Shape;13344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5" name="Google Shape;13345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6" name="Google Shape;13346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7" name="Google Shape;13347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8" name="Google Shape;13348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9" name="Google Shape;13349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0" name="Google Shape;13350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1" name="Google Shape;13351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2" name="Google Shape;13352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3" name="Google Shape;13353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4" name="Google Shape;13354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5" name="Google Shape;13355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6" name="Google Shape;13356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7" name="Google Shape;13357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8" name="Google Shape;13358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9" name="Google Shape;13359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0" name="Google Shape;13360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1" name="Google Shape;13361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2" name="Google Shape;13362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3" name="Google Shape;13363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4" name="Google Shape;13364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5" name="Google Shape;13365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6" name="Google Shape;13366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7" name="Google Shape;13367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8" name="Google Shape;13368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9" name="Google Shape;13369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0" name="Google Shape;13370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1" name="Google Shape;13371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2" name="Google Shape;13372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3" name="Google Shape;13373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4" name="Google Shape;13374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5" name="Google Shape;13375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6" name="Google Shape;13376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7" name="Google Shape;13377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8" name="Google Shape;13378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9" name="Google Shape;13379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0" name="Google Shape;13380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1" name="Google Shape;13381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2" name="Google Shape;13382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3" name="Google Shape;13383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4" name="Google Shape;13384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5" name="Google Shape;13385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6" name="Google Shape;13386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7" name="Google Shape;13387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8" name="Google Shape;13388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9" name="Google Shape;13389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0" name="Google Shape;13390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1" name="Google Shape;13391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2" name="Google Shape;13392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3" name="Google Shape;13393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4" name="Google Shape;13394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5" name="Google Shape;13395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6" name="Google Shape;13396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397" name="Google Shape;13397;p22"/>
            <p:cNvGrpSpPr/>
            <p:nvPr/>
          </p:nvGrpSpPr>
          <p:grpSpPr>
            <a:xfrm>
              <a:off x="109200" y="632206"/>
              <a:ext cx="8925600" cy="33000"/>
              <a:chOff x="76200" y="76206"/>
              <a:chExt cx="8925600" cy="33000"/>
            </a:xfrm>
          </p:grpSpPr>
          <p:sp>
            <p:nvSpPr>
              <p:cNvPr id="13398" name="Google Shape;13398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9" name="Google Shape;13399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0" name="Google Shape;13400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1" name="Google Shape;13401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2" name="Google Shape;13402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3" name="Google Shape;13403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4" name="Google Shape;13404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5" name="Google Shape;13405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6" name="Google Shape;13406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7" name="Google Shape;13407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8" name="Google Shape;13408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9" name="Google Shape;13409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0" name="Google Shape;13410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1" name="Google Shape;13411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2" name="Google Shape;13412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3" name="Google Shape;13413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4" name="Google Shape;13414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5" name="Google Shape;13415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6" name="Google Shape;13416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7" name="Google Shape;13417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8" name="Google Shape;13418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9" name="Google Shape;13419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0" name="Google Shape;13420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1" name="Google Shape;13421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2" name="Google Shape;13422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3" name="Google Shape;13423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4" name="Google Shape;13424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5" name="Google Shape;13425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6" name="Google Shape;13426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7" name="Google Shape;13427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8" name="Google Shape;13428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9" name="Google Shape;13429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0" name="Google Shape;13430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1" name="Google Shape;13431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2" name="Google Shape;13432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3" name="Google Shape;13433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4" name="Google Shape;13434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5" name="Google Shape;13435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6" name="Google Shape;13436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7" name="Google Shape;13437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8" name="Google Shape;13438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9" name="Google Shape;13439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0" name="Google Shape;13440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1" name="Google Shape;13441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2" name="Google Shape;13442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3" name="Google Shape;13443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4" name="Google Shape;13444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5" name="Google Shape;13445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6" name="Google Shape;13446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7" name="Google Shape;13447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8" name="Google Shape;13448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9" name="Google Shape;13449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0" name="Google Shape;13450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1" name="Google Shape;13451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2" name="Google Shape;13452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3" name="Google Shape;13453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4" name="Google Shape;13454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5" name="Google Shape;13455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6" name="Google Shape;13456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7" name="Google Shape;13457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8" name="Google Shape;13458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9" name="Google Shape;13459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0" name="Google Shape;13460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1" name="Google Shape;13461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2" name="Google Shape;13462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3" name="Google Shape;13463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4" name="Google Shape;13464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5" name="Google Shape;13465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6" name="Google Shape;13466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7" name="Google Shape;13467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8" name="Google Shape;13468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9" name="Google Shape;13469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470" name="Google Shape;13470;p22"/>
            <p:cNvGrpSpPr/>
            <p:nvPr/>
          </p:nvGrpSpPr>
          <p:grpSpPr>
            <a:xfrm>
              <a:off x="109200" y="743406"/>
              <a:ext cx="8925600" cy="33000"/>
              <a:chOff x="76200" y="76206"/>
              <a:chExt cx="8925600" cy="33000"/>
            </a:xfrm>
          </p:grpSpPr>
          <p:sp>
            <p:nvSpPr>
              <p:cNvPr id="13471" name="Google Shape;13471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2" name="Google Shape;13472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3" name="Google Shape;13473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4" name="Google Shape;13474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5" name="Google Shape;13475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6" name="Google Shape;13476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7" name="Google Shape;13477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8" name="Google Shape;13478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9" name="Google Shape;13479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0" name="Google Shape;13480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1" name="Google Shape;13481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2" name="Google Shape;13482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3" name="Google Shape;13483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4" name="Google Shape;13484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5" name="Google Shape;13485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6" name="Google Shape;13486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7" name="Google Shape;13487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8" name="Google Shape;13488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9" name="Google Shape;13489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0" name="Google Shape;13490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1" name="Google Shape;13491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2" name="Google Shape;13492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3" name="Google Shape;13493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4" name="Google Shape;13494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5" name="Google Shape;13495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6" name="Google Shape;13496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7" name="Google Shape;13497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8" name="Google Shape;13498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9" name="Google Shape;13499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0" name="Google Shape;13500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1" name="Google Shape;13501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2" name="Google Shape;13502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3" name="Google Shape;13503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4" name="Google Shape;13504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5" name="Google Shape;13505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6" name="Google Shape;13506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7" name="Google Shape;13507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8" name="Google Shape;13508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9" name="Google Shape;13509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0" name="Google Shape;13510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1" name="Google Shape;13511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2" name="Google Shape;13512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3" name="Google Shape;13513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4" name="Google Shape;13514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5" name="Google Shape;13515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6" name="Google Shape;13516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7" name="Google Shape;13517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8" name="Google Shape;13518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9" name="Google Shape;13519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0" name="Google Shape;13520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1" name="Google Shape;13521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2" name="Google Shape;13522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3" name="Google Shape;13523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4" name="Google Shape;13524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5" name="Google Shape;13525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6" name="Google Shape;13526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7" name="Google Shape;13527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8" name="Google Shape;13528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9" name="Google Shape;13529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0" name="Google Shape;13530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1" name="Google Shape;13531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2" name="Google Shape;13532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3" name="Google Shape;13533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4" name="Google Shape;13534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5" name="Google Shape;13535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6" name="Google Shape;13536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7" name="Google Shape;13537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8" name="Google Shape;13538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9" name="Google Shape;13539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0" name="Google Shape;13540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1" name="Google Shape;13541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2" name="Google Shape;13542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43" name="Google Shape;13543;p22"/>
            <p:cNvGrpSpPr/>
            <p:nvPr/>
          </p:nvGrpSpPr>
          <p:grpSpPr>
            <a:xfrm>
              <a:off x="109200" y="854606"/>
              <a:ext cx="8925600" cy="33000"/>
              <a:chOff x="76200" y="76206"/>
              <a:chExt cx="8925600" cy="33000"/>
            </a:xfrm>
          </p:grpSpPr>
          <p:sp>
            <p:nvSpPr>
              <p:cNvPr id="13544" name="Google Shape;13544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5" name="Google Shape;13545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6" name="Google Shape;13546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7" name="Google Shape;13547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8" name="Google Shape;13548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9" name="Google Shape;13549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0" name="Google Shape;13550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1" name="Google Shape;13551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2" name="Google Shape;13552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3" name="Google Shape;13553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4" name="Google Shape;13554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5" name="Google Shape;13555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6" name="Google Shape;13556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7" name="Google Shape;13557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8" name="Google Shape;13558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9" name="Google Shape;13559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0" name="Google Shape;13560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1" name="Google Shape;13561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2" name="Google Shape;13562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3" name="Google Shape;13563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4" name="Google Shape;13564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5" name="Google Shape;13565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6" name="Google Shape;13566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7" name="Google Shape;13567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8" name="Google Shape;13568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9" name="Google Shape;13569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0" name="Google Shape;13570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1" name="Google Shape;13571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2" name="Google Shape;13572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3" name="Google Shape;13573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4" name="Google Shape;13574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5" name="Google Shape;13575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6" name="Google Shape;13576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7" name="Google Shape;13577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8" name="Google Shape;13578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9" name="Google Shape;13579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0" name="Google Shape;13580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1" name="Google Shape;13581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2" name="Google Shape;13582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3" name="Google Shape;13583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4" name="Google Shape;13584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5" name="Google Shape;13585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6" name="Google Shape;13586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7" name="Google Shape;13587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8" name="Google Shape;13588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9" name="Google Shape;13589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0" name="Google Shape;13590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1" name="Google Shape;13591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2" name="Google Shape;13592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3" name="Google Shape;13593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4" name="Google Shape;13594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5" name="Google Shape;13595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6" name="Google Shape;13596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7" name="Google Shape;13597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8" name="Google Shape;13598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9" name="Google Shape;13599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0" name="Google Shape;13600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1" name="Google Shape;13601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2" name="Google Shape;13602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3" name="Google Shape;13603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4" name="Google Shape;13604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5" name="Google Shape;13605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6" name="Google Shape;13606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7" name="Google Shape;13607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8" name="Google Shape;13608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9" name="Google Shape;13609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0" name="Google Shape;13610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1" name="Google Shape;13611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2" name="Google Shape;13612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3" name="Google Shape;13613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4" name="Google Shape;13614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5" name="Google Shape;13615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616" name="Google Shape;13616;p22"/>
            <p:cNvGrpSpPr/>
            <p:nvPr/>
          </p:nvGrpSpPr>
          <p:grpSpPr>
            <a:xfrm>
              <a:off x="109200" y="965806"/>
              <a:ext cx="8925600" cy="33000"/>
              <a:chOff x="76200" y="76206"/>
              <a:chExt cx="8925600" cy="33000"/>
            </a:xfrm>
          </p:grpSpPr>
          <p:sp>
            <p:nvSpPr>
              <p:cNvPr id="13617" name="Google Shape;13617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8" name="Google Shape;13618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9" name="Google Shape;13619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0" name="Google Shape;13620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1" name="Google Shape;13621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2" name="Google Shape;13622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3" name="Google Shape;13623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4" name="Google Shape;13624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5" name="Google Shape;13625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6" name="Google Shape;13626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7" name="Google Shape;13627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8" name="Google Shape;13628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9" name="Google Shape;13629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0" name="Google Shape;13630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1" name="Google Shape;13631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2" name="Google Shape;13632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3" name="Google Shape;13633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4" name="Google Shape;13634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5" name="Google Shape;13635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6" name="Google Shape;13636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7" name="Google Shape;13637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8" name="Google Shape;13638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9" name="Google Shape;13639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0" name="Google Shape;13640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1" name="Google Shape;13641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2" name="Google Shape;13642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3" name="Google Shape;13643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4" name="Google Shape;13644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5" name="Google Shape;13645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6" name="Google Shape;13646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7" name="Google Shape;13647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8" name="Google Shape;13648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9" name="Google Shape;13649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0" name="Google Shape;13650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1" name="Google Shape;13651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2" name="Google Shape;13652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3" name="Google Shape;13653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4" name="Google Shape;13654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5" name="Google Shape;13655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6" name="Google Shape;13656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7" name="Google Shape;13657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8" name="Google Shape;13658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9" name="Google Shape;13659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0" name="Google Shape;13660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1" name="Google Shape;13661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2" name="Google Shape;13662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3" name="Google Shape;13663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4" name="Google Shape;13664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5" name="Google Shape;13665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6" name="Google Shape;13666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7" name="Google Shape;13667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8" name="Google Shape;13668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9" name="Google Shape;13669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0" name="Google Shape;13670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1" name="Google Shape;13671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2" name="Google Shape;13672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3" name="Google Shape;13673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4" name="Google Shape;13674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5" name="Google Shape;13675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6" name="Google Shape;13676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7" name="Google Shape;13677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8" name="Google Shape;13678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9" name="Google Shape;13679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0" name="Google Shape;13680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1" name="Google Shape;13681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2" name="Google Shape;13682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3" name="Google Shape;13683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4" name="Google Shape;13684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5" name="Google Shape;13685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6" name="Google Shape;13686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7" name="Google Shape;13687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8" name="Google Shape;13688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689" name="Google Shape;13689;p22"/>
            <p:cNvGrpSpPr/>
            <p:nvPr/>
          </p:nvGrpSpPr>
          <p:grpSpPr>
            <a:xfrm>
              <a:off x="109200" y="1077006"/>
              <a:ext cx="8925600" cy="33000"/>
              <a:chOff x="76200" y="76206"/>
              <a:chExt cx="8925600" cy="33000"/>
            </a:xfrm>
          </p:grpSpPr>
          <p:sp>
            <p:nvSpPr>
              <p:cNvPr id="13690" name="Google Shape;13690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1" name="Google Shape;13691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2" name="Google Shape;13692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3" name="Google Shape;13693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4" name="Google Shape;13694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5" name="Google Shape;13695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6" name="Google Shape;13696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7" name="Google Shape;13697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8" name="Google Shape;13698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9" name="Google Shape;13699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0" name="Google Shape;13700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1" name="Google Shape;13701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2" name="Google Shape;13702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3" name="Google Shape;13703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4" name="Google Shape;13704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5" name="Google Shape;13705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6" name="Google Shape;13706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7" name="Google Shape;13707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8" name="Google Shape;13708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9" name="Google Shape;13709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0" name="Google Shape;13710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1" name="Google Shape;13711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2" name="Google Shape;13712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3" name="Google Shape;13713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4" name="Google Shape;13714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5" name="Google Shape;13715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6" name="Google Shape;13716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7" name="Google Shape;13717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8" name="Google Shape;13718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9" name="Google Shape;13719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0" name="Google Shape;13720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1" name="Google Shape;13721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2" name="Google Shape;13722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3" name="Google Shape;13723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4" name="Google Shape;13724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5" name="Google Shape;13725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6" name="Google Shape;13726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7" name="Google Shape;13727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8" name="Google Shape;13728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9" name="Google Shape;13729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0" name="Google Shape;13730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1" name="Google Shape;13731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2" name="Google Shape;13732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3" name="Google Shape;13733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4" name="Google Shape;13734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5" name="Google Shape;13735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6" name="Google Shape;13736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7" name="Google Shape;13737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8" name="Google Shape;13738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9" name="Google Shape;13739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0" name="Google Shape;13740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1" name="Google Shape;13741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2" name="Google Shape;13742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3" name="Google Shape;13743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4" name="Google Shape;13744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5" name="Google Shape;13745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6" name="Google Shape;13746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7" name="Google Shape;13747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8" name="Google Shape;13748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9" name="Google Shape;13749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0" name="Google Shape;13750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1" name="Google Shape;13751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2" name="Google Shape;13752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3" name="Google Shape;13753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4" name="Google Shape;13754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5" name="Google Shape;13755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6" name="Google Shape;13756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7" name="Google Shape;13757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8" name="Google Shape;13758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9" name="Google Shape;13759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0" name="Google Shape;13760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1" name="Google Shape;13761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62" name="Google Shape;13762;p22"/>
            <p:cNvGrpSpPr/>
            <p:nvPr/>
          </p:nvGrpSpPr>
          <p:grpSpPr>
            <a:xfrm>
              <a:off x="109200" y="1188206"/>
              <a:ext cx="8925600" cy="33000"/>
              <a:chOff x="76200" y="76206"/>
              <a:chExt cx="8925600" cy="33000"/>
            </a:xfrm>
          </p:grpSpPr>
          <p:sp>
            <p:nvSpPr>
              <p:cNvPr id="13763" name="Google Shape;13763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4" name="Google Shape;13764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5" name="Google Shape;13765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6" name="Google Shape;13766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7" name="Google Shape;13767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8" name="Google Shape;13768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9" name="Google Shape;13769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0" name="Google Shape;13770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1" name="Google Shape;13771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2" name="Google Shape;13772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3" name="Google Shape;13773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4" name="Google Shape;13774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5" name="Google Shape;13775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6" name="Google Shape;13776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7" name="Google Shape;13777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8" name="Google Shape;13778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9" name="Google Shape;13779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0" name="Google Shape;13780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1" name="Google Shape;13781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2" name="Google Shape;13782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3" name="Google Shape;13783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4" name="Google Shape;13784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5" name="Google Shape;13785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6" name="Google Shape;13786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7" name="Google Shape;13787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8" name="Google Shape;13788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9" name="Google Shape;13789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0" name="Google Shape;13790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1" name="Google Shape;13791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2" name="Google Shape;13792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3" name="Google Shape;13793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4" name="Google Shape;13794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5" name="Google Shape;13795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6" name="Google Shape;13796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7" name="Google Shape;13797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8" name="Google Shape;13798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9" name="Google Shape;13799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0" name="Google Shape;13800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1" name="Google Shape;13801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2" name="Google Shape;13802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3" name="Google Shape;13803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4" name="Google Shape;13804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5" name="Google Shape;13805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6" name="Google Shape;13806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7" name="Google Shape;13807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8" name="Google Shape;13808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9" name="Google Shape;13809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0" name="Google Shape;13810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1" name="Google Shape;13811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2" name="Google Shape;13812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3" name="Google Shape;13813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4" name="Google Shape;13814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5" name="Google Shape;13815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6" name="Google Shape;13816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7" name="Google Shape;13817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8" name="Google Shape;13818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9" name="Google Shape;13819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0" name="Google Shape;13820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1" name="Google Shape;13821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2" name="Google Shape;13822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3" name="Google Shape;13823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4" name="Google Shape;13824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5" name="Google Shape;13825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6" name="Google Shape;13826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7" name="Google Shape;13827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8" name="Google Shape;13828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9" name="Google Shape;13829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0" name="Google Shape;13830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1" name="Google Shape;13831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2" name="Google Shape;13832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3" name="Google Shape;13833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4" name="Google Shape;13834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35" name="Google Shape;13835;p22"/>
            <p:cNvGrpSpPr/>
            <p:nvPr/>
          </p:nvGrpSpPr>
          <p:grpSpPr>
            <a:xfrm>
              <a:off x="109200" y="1299406"/>
              <a:ext cx="8925600" cy="33000"/>
              <a:chOff x="76200" y="76206"/>
              <a:chExt cx="8925600" cy="33000"/>
            </a:xfrm>
          </p:grpSpPr>
          <p:sp>
            <p:nvSpPr>
              <p:cNvPr id="13836" name="Google Shape;13836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7" name="Google Shape;13837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8" name="Google Shape;13838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9" name="Google Shape;13839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0" name="Google Shape;13840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1" name="Google Shape;13841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2" name="Google Shape;13842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3" name="Google Shape;13843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4" name="Google Shape;13844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5" name="Google Shape;13845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6" name="Google Shape;13846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7" name="Google Shape;13847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8" name="Google Shape;13848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9" name="Google Shape;13849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0" name="Google Shape;13850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1" name="Google Shape;13851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2" name="Google Shape;13852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3" name="Google Shape;13853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4" name="Google Shape;13854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5" name="Google Shape;13855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6" name="Google Shape;13856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7" name="Google Shape;13857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8" name="Google Shape;13858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9" name="Google Shape;13859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0" name="Google Shape;13860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1" name="Google Shape;13861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2" name="Google Shape;13862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3" name="Google Shape;13863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4" name="Google Shape;13864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5" name="Google Shape;13865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6" name="Google Shape;13866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7" name="Google Shape;13867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8" name="Google Shape;13868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9" name="Google Shape;13869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0" name="Google Shape;13870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1" name="Google Shape;13871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2" name="Google Shape;13872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3" name="Google Shape;13873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4" name="Google Shape;13874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5" name="Google Shape;13875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6" name="Google Shape;13876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7" name="Google Shape;13877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8" name="Google Shape;13878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9" name="Google Shape;13879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0" name="Google Shape;13880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1" name="Google Shape;13881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2" name="Google Shape;13882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3" name="Google Shape;13883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4" name="Google Shape;13884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5" name="Google Shape;13885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6" name="Google Shape;13886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7" name="Google Shape;13887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8" name="Google Shape;13888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9" name="Google Shape;13889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0" name="Google Shape;13890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1" name="Google Shape;13891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2" name="Google Shape;13892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3" name="Google Shape;13893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4" name="Google Shape;13894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5" name="Google Shape;13895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6" name="Google Shape;13896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7" name="Google Shape;13897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8" name="Google Shape;13898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9" name="Google Shape;13899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0" name="Google Shape;13900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1" name="Google Shape;13901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2" name="Google Shape;13902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3" name="Google Shape;13903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4" name="Google Shape;13904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5" name="Google Shape;13905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6" name="Google Shape;13906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7" name="Google Shape;13907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08" name="Google Shape;13908;p22"/>
            <p:cNvGrpSpPr/>
            <p:nvPr/>
          </p:nvGrpSpPr>
          <p:grpSpPr>
            <a:xfrm>
              <a:off x="109200" y="1410606"/>
              <a:ext cx="8925600" cy="33000"/>
              <a:chOff x="76200" y="76206"/>
              <a:chExt cx="8925600" cy="33000"/>
            </a:xfrm>
          </p:grpSpPr>
          <p:sp>
            <p:nvSpPr>
              <p:cNvPr id="13909" name="Google Shape;13909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0" name="Google Shape;13910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1" name="Google Shape;13911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2" name="Google Shape;13912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3" name="Google Shape;13913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4" name="Google Shape;13914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5" name="Google Shape;13915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6" name="Google Shape;13916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7" name="Google Shape;13917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8" name="Google Shape;13918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9" name="Google Shape;13919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0" name="Google Shape;13920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1" name="Google Shape;13921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2" name="Google Shape;13922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3" name="Google Shape;13923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4" name="Google Shape;13924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5" name="Google Shape;13925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6" name="Google Shape;13926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7" name="Google Shape;13927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8" name="Google Shape;13928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9" name="Google Shape;13929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0" name="Google Shape;13930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1" name="Google Shape;13931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2" name="Google Shape;13932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3" name="Google Shape;13933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4" name="Google Shape;13934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5" name="Google Shape;13935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6" name="Google Shape;13936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7" name="Google Shape;13937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8" name="Google Shape;13938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9" name="Google Shape;13939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0" name="Google Shape;13940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1" name="Google Shape;13941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2" name="Google Shape;13942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3" name="Google Shape;13943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4" name="Google Shape;13944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5" name="Google Shape;13945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6" name="Google Shape;13946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7" name="Google Shape;13947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8" name="Google Shape;13948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9" name="Google Shape;13949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0" name="Google Shape;13950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1" name="Google Shape;13951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2" name="Google Shape;13952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3" name="Google Shape;13953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4" name="Google Shape;13954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5" name="Google Shape;13955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6" name="Google Shape;13956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7" name="Google Shape;13957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8" name="Google Shape;13958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9" name="Google Shape;13959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0" name="Google Shape;13960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1" name="Google Shape;13961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2" name="Google Shape;13962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3" name="Google Shape;13963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4" name="Google Shape;13964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5" name="Google Shape;13965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6" name="Google Shape;13966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7" name="Google Shape;13967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8" name="Google Shape;13968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9" name="Google Shape;13969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0" name="Google Shape;13970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1" name="Google Shape;13971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2" name="Google Shape;13972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3" name="Google Shape;13973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4" name="Google Shape;13974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5" name="Google Shape;13975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6" name="Google Shape;13976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7" name="Google Shape;13977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8" name="Google Shape;13978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9" name="Google Shape;13979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0" name="Google Shape;13980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81" name="Google Shape;13981;p22"/>
            <p:cNvGrpSpPr/>
            <p:nvPr/>
          </p:nvGrpSpPr>
          <p:grpSpPr>
            <a:xfrm>
              <a:off x="109200" y="1521806"/>
              <a:ext cx="8925600" cy="33000"/>
              <a:chOff x="76200" y="76206"/>
              <a:chExt cx="8925600" cy="33000"/>
            </a:xfrm>
          </p:grpSpPr>
          <p:sp>
            <p:nvSpPr>
              <p:cNvPr id="13982" name="Google Shape;13982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3" name="Google Shape;13983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4" name="Google Shape;13984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5" name="Google Shape;13985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6" name="Google Shape;13986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7" name="Google Shape;13987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8" name="Google Shape;13988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9" name="Google Shape;13989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0" name="Google Shape;13990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1" name="Google Shape;13991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2" name="Google Shape;13992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3" name="Google Shape;13993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4" name="Google Shape;13994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5" name="Google Shape;13995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6" name="Google Shape;13996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7" name="Google Shape;13997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8" name="Google Shape;13998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9" name="Google Shape;13999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0" name="Google Shape;14000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1" name="Google Shape;14001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2" name="Google Shape;14002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3" name="Google Shape;14003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4" name="Google Shape;14004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5" name="Google Shape;14005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6" name="Google Shape;14006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7" name="Google Shape;14007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8" name="Google Shape;14008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9" name="Google Shape;14009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0" name="Google Shape;14010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1" name="Google Shape;14011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2" name="Google Shape;14012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3" name="Google Shape;14013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4" name="Google Shape;14014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5" name="Google Shape;14015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6" name="Google Shape;14016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7" name="Google Shape;14017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8" name="Google Shape;14018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9" name="Google Shape;14019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0" name="Google Shape;14020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1" name="Google Shape;14021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2" name="Google Shape;14022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3" name="Google Shape;14023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4" name="Google Shape;14024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5" name="Google Shape;14025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6" name="Google Shape;14026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7" name="Google Shape;14027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8" name="Google Shape;14028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9" name="Google Shape;14029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0" name="Google Shape;14030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1" name="Google Shape;14031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2" name="Google Shape;14032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3" name="Google Shape;14033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4" name="Google Shape;14034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5" name="Google Shape;14035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6" name="Google Shape;14036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7" name="Google Shape;14037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8" name="Google Shape;14038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9" name="Google Shape;14039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0" name="Google Shape;14040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1" name="Google Shape;14041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2" name="Google Shape;14042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3" name="Google Shape;14043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4" name="Google Shape;14044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5" name="Google Shape;14045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6" name="Google Shape;14046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7" name="Google Shape;14047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8" name="Google Shape;14048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9" name="Google Shape;14049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0" name="Google Shape;14050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1" name="Google Shape;14051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2" name="Google Shape;14052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3" name="Google Shape;14053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054" name="Google Shape;14054;p22"/>
            <p:cNvGrpSpPr/>
            <p:nvPr/>
          </p:nvGrpSpPr>
          <p:grpSpPr>
            <a:xfrm>
              <a:off x="109200" y="1633006"/>
              <a:ext cx="8925600" cy="33000"/>
              <a:chOff x="76200" y="76206"/>
              <a:chExt cx="8925600" cy="33000"/>
            </a:xfrm>
          </p:grpSpPr>
          <p:sp>
            <p:nvSpPr>
              <p:cNvPr id="14055" name="Google Shape;14055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6" name="Google Shape;14056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7" name="Google Shape;14057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8" name="Google Shape;14058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9" name="Google Shape;14059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0" name="Google Shape;14060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1" name="Google Shape;14061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2" name="Google Shape;14062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3" name="Google Shape;14063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4" name="Google Shape;14064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5" name="Google Shape;14065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6" name="Google Shape;14066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7" name="Google Shape;14067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8" name="Google Shape;14068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9" name="Google Shape;14069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0" name="Google Shape;14070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1" name="Google Shape;14071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2" name="Google Shape;14072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3" name="Google Shape;14073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4" name="Google Shape;14074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5" name="Google Shape;14075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6" name="Google Shape;14076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7" name="Google Shape;14077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8" name="Google Shape;14078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9" name="Google Shape;14079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0" name="Google Shape;14080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1" name="Google Shape;14081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2" name="Google Shape;14082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3" name="Google Shape;14083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4" name="Google Shape;14084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5" name="Google Shape;14085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6" name="Google Shape;14086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7" name="Google Shape;14087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8" name="Google Shape;14088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9" name="Google Shape;14089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0" name="Google Shape;14090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1" name="Google Shape;14091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2" name="Google Shape;14092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3" name="Google Shape;14093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4" name="Google Shape;14094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5" name="Google Shape;14095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6" name="Google Shape;14096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7" name="Google Shape;14097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8" name="Google Shape;14098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9" name="Google Shape;14099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0" name="Google Shape;14100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1" name="Google Shape;14101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2" name="Google Shape;14102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3" name="Google Shape;14103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4" name="Google Shape;14104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5" name="Google Shape;14105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6" name="Google Shape;14106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7" name="Google Shape;14107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8" name="Google Shape;14108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9" name="Google Shape;14109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0" name="Google Shape;14110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1" name="Google Shape;14111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2" name="Google Shape;14112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3" name="Google Shape;14113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4" name="Google Shape;14114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5" name="Google Shape;14115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6" name="Google Shape;14116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7" name="Google Shape;14117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8" name="Google Shape;14118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9" name="Google Shape;14119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0" name="Google Shape;14120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1" name="Google Shape;14121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2" name="Google Shape;14122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3" name="Google Shape;14123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4" name="Google Shape;14124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5" name="Google Shape;14125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6" name="Google Shape;14126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127" name="Google Shape;14127;p22"/>
            <p:cNvGrpSpPr/>
            <p:nvPr/>
          </p:nvGrpSpPr>
          <p:grpSpPr>
            <a:xfrm>
              <a:off x="109200" y="1744206"/>
              <a:ext cx="8925600" cy="33000"/>
              <a:chOff x="76200" y="76206"/>
              <a:chExt cx="8925600" cy="33000"/>
            </a:xfrm>
          </p:grpSpPr>
          <p:sp>
            <p:nvSpPr>
              <p:cNvPr id="14128" name="Google Shape;14128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9" name="Google Shape;14129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0" name="Google Shape;14130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1" name="Google Shape;14131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2" name="Google Shape;14132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3" name="Google Shape;14133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4" name="Google Shape;14134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5" name="Google Shape;14135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6" name="Google Shape;14136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7" name="Google Shape;14137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8" name="Google Shape;14138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9" name="Google Shape;14139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0" name="Google Shape;14140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1" name="Google Shape;14141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2" name="Google Shape;14142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3" name="Google Shape;14143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4" name="Google Shape;14144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5" name="Google Shape;14145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6" name="Google Shape;14146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7" name="Google Shape;14147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8" name="Google Shape;14148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9" name="Google Shape;14149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0" name="Google Shape;14150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1" name="Google Shape;14151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2" name="Google Shape;14152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3" name="Google Shape;14153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4" name="Google Shape;14154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5" name="Google Shape;14155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6" name="Google Shape;14156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7" name="Google Shape;14157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8" name="Google Shape;14158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9" name="Google Shape;14159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0" name="Google Shape;14160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1" name="Google Shape;14161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2" name="Google Shape;14162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3" name="Google Shape;14163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4" name="Google Shape;14164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5" name="Google Shape;14165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6" name="Google Shape;14166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7" name="Google Shape;14167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8" name="Google Shape;14168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9" name="Google Shape;14169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0" name="Google Shape;14170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1" name="Google Shape;14171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2" name="Google Shape;14172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3" name="Google Shape;14173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4" name="Google Shape;14174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5" name="Google Shape;14175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6" name="Google Shape;14176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7" name="Google Shape;14177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8" name="Google Shape;14178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9" name="Google Shape;14179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0" name="Google Shape;14180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1" name="Google Shape;14181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2" name="Google Shape;14182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3" name="Google Shape;14183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4" name="Google Shape;14184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5" name="Google Shape;14185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6" name="Google Shape;14186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7" name="Google Shape;14187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8" name="Google Shape;14188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9" name="Google Shape;14189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0" name="Google Shape;14190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1" name="Google Shape;14191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2" name="Google Shape;14192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3" name="Google Shape;14193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4" name="Google Shape;14194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5" name="Google Shape;14195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6" name="Google Shape;14196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7" name="Google Shape;14197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8" name="Google Shape;14198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9" name="Google Shape;14199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00" name="Google Shape;14200;p22"/>
            <p:cNvGrpSpPr/>
            <p:nvPr/>
          </p:nvGrpSpPr>
          <p:grpSpPr>
            <a:xfrm>
              <a:off x="109200" y="1855406"/>
              <a:ext cx="8925600" cy="33000"/>
              <a:chOff x="76200" y="76206"/>
              <a:chExt cx="8925600" cy="33000"/>
            </a:xfrm>
          </p:grpSpPr>
          <p:sp>
            <p:nvSpPr>
              <p:cNvPr id="14201" name="Google Shape;14201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2" name="Google Shape;14202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3" name="Google Shape;14203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4" name="Google Shape;14204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5" name="Google Shape;14205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6" name="Google Shape;14206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7" name="Google Shape;14207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8" name="Google Shape;14208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9" name="Google Shape;14209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0" name="Google Shape;14210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1" name="Google Shape;14211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2" name="Google Shape;14212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3" name="Google Shape;14213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4" name="Google Shape;14214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5" name="Google Shape;14215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6" name="Google Shape;14216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7" name="Google Shape;14217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8" name="Google Shape;14218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9" name="Google Shape;14219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0" name="Google Shape;14220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1" name="Google Shape;14221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2" name="Google Shape;14222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3" name="Google Shape;14223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4" name="Google Shape;14224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5" name="Google Shape;14225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6" name="Google Shape;14226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7" name="Google Shape;14227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8" name="Google Shape;14228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9" name="Google Shape;14229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0" name="Google Shape;14230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1" name="Google Shape;14231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2" name="Google Shape;14232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3" name="Google Shape;14233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4" name="Google Shape;14234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5" name="Google Shape;14235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6" name="Google Shape;14236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7" name="Google Shape;14237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8" name="Google Shape;14238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9" name="Google Shape;14239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0" name="Google Shape;14240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1" name="Google Shape;14241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2" name="Google Shape;14242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3" name="Google Shape;14243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4" name="Google Shape;14244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5" name="Google Shape;14245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6" name="Google Shape;14246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7" name="Google Shape;14247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8" name="Google Shape;14248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9" name="Google Shape;14249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0" name="Google Shape;14250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1" name="Google Shape;14251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2" name="Google Shape;14252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3" name="Google Shape;14253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4" name="Google Shape;14254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5" name="Google Shape;14255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6" name="Google Shape;14256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7" name="Google Shape;14257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8" name="Google Shape;14258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9" name="Google Shape;14259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0" name="Google Shape;14260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1" name="Google Shape;14261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2" name="Google Shape;14262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3" name="Google Shape;14263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4" name="Google Shape;14264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5" name="Google Shape;14265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6" name="Google Shape;14266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7" name="Google Shape;14267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8" name="Google Shape;14268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9" name="Google Shape;14269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0" name="Google Shape;14270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1" name="Google Shape;14271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2" name="Google Shape;14272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73" name="Google Shape;14273;p22"/>
            <p:cNvGrpSpPr/>
            <p:nvPr/>
          </p:nvGrpSpPr>
          <p:grpSpPr>
            <a:xfrm>
              <a:off x="109200" y="1966606"/>
              <a:ext cx="8925600" cy="33000"/>
              <a:chOff x="76200" y="76206"/>
              <a:chExt cx="8925600" cy="33000"/>
            </a:xfrm>
          </p:grpSpPr>
          <p:sp>
            <p:nvSpPr>
              <p:cNvPr id="14274" name="Google Shape;14274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5" name="Google Shape;14275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6" name="Google Shape;14276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7" name="Google Shape;14277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8" name="Google Shape;14278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9" name="Google Shape;14279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0" name="Google Shape;14280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1" name="Google Shape;14281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2" name="Google Shape;14282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3" name="Google Shape;14283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4" name="Google Shape;14284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5" name="Google Shape;14285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6" name="Google Shape;14286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7" name="Google Shape;14287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8" name="Google Shape;14288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9" name="Google Shape;14289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0" name="Google Shape;14290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1" name="Google Shape;14291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2" name="Google Shape;14292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3" name="Google Shape;14293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4" name="Google Shape;14294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5" name="Google Shape;14295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6" name="Google Shape;14296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7" name="Google Shape;14297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8" name="Google Shape;14298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9" name="Google Shape;14299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0" name="Google Shape;14300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1" name="Google Shape;14301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2" name="Google Shape;14302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3" name="Google Shape;14303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4" name="Google Shape;14304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5" name="Google Shape;14305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6" name="Google Shape;14306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7" name="Google Shape;14307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8" name="Google Shape;14308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9" name="Google Shape;14309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0" name="Google Shape;14310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1" name="Google Shape;14311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2" name="Google Shape;14312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3" name="Google Shape;14313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4" name="Google Shape;14314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5" name="Google Shape;14315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6" name="Google Shape;14316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7" name="Google Shape;14317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8" name="Google Shape;14318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9" name="Google Shape;14319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0" name="Google Shape;14320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1" name="Google Shape;14321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2" name="Google Shape;14322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3" name="Google Shape;14323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4" name="Google Shape;14324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5" name="Google Shape;14325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6" name="Google Shape;14326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7" name="Google Shape;14327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8" name="Google Shape;14328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9" name="Google Shape;14329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0" name="Google Shape;14330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1" name="Google Shape;14331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2" name="Google Shape;14332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3" name="Google Shape;14333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4" name="Google Shape;14334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5" name="Google Shape;14335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6" name="Google Shape;14336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7" name="Google Shape;14337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8" name="Google Shape;14338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9" name="Google Shape;14339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0" name="Google Shape;14340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1" name="Google Shape;14341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2" name="Google Shape;14342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3" name="Google Shape;14343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4" name="Google Shape;14344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5" name="Google Shape;14345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346" name="Google Shape;14346;p22"/>
            <p:cNvGrpSpPr/>
            <p:nvPr/>
          </p:nvGrpSpPr>
          <p:grpSpPr>
            <a:xfrm>
              <a:off x="109200" y="2077806"/>
              <a:ext cx="8925600" cy="33000"/>
              <a:chOff x="76200" y="76206"/>
              <a:chExt cx="8925600" cy="33000"/>
            </a:xfrm>
          </p:grpSpPr>
          <p:sp>
            <p:nvSpPr>
              <p:cNvPr id="14347" name="Google Shape;14347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8" name="Google Shape;14348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9" name="Google Shape;14349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0" name="Google Shape;14350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1" name="Google Shape;14351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2" name="Google Shape;14352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3" name="Google Shape;14353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4" name="Google Shape;14354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5" name="Google Shape;14355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6" name="Google Shape;14356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7" name="Google Shape;14357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8" name="Google Shape;14358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9" name="Google Shape;14359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0" name="Google Shape;14360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1" name="Google Shape;14361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2" name="Google Shape;14362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3" name="Google Shape;14363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4" name="Google Shape;14364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5" name="Google Shape;14365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6" name="Google Shape;14366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7" name="Google Shape;14367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8" name="Google Shape;14368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9" name="Google Shape;14369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0" name="Google Shape;14370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1" name="Google Shape;14371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2" name="Google Shape;14372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3" name="Google Shape;14373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4" name="Google Shape;14374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5" name="Google Shape;14375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6" name="Google Shape;14376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7" name="Google Shape;14377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8" name="Google Shape;14378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9" name="Google Shape;14379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0" name="Google Shape;14380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1" name="Google Shape;14381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2" name="Google Shape;14382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3" name="Google Shape;14383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4" name="Google Shape;14384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5" name="Google Shape;14385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6" name="Google Shape;14386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7" name="Google Shape;14387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8" name="Google Shape;14388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9" name="Google Shape;14389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0" name="Google Shape;14390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1" name="Google Shape;14391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2" name="Google Shape;14392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3" name="Google Shape;14393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4" name="Google Shape;14394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5" name="Google Shape;14395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6" name="Google Shape;14396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7" name="Google Shape;14397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8" name="Google Shape;14398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9" name="Google Shape;14399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0" name="Google Shape;14400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1" name="Google Shape;14401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2" name="Google Shape;14402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3" name="Google Shape;14403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4" name="Google Shape;14404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5" name="Google Shape;14405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6" name="Google Shape;14406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7" name="Google Shape;14407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8" name="Google Shape;14408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9" name="Google Shape;14409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0" name="Google Shape;14410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1" name="Google Shape;14411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2" name="Google Shape;14412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3" name="Google Shape;14413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4" name="Google Shape;14414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5" name="Google Shape;14415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6" name="Google Shape;14416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7" name="Google Shape;14417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8" name="Google Shape;14418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419" name="Google Shape;14419;p22"/>
            <p:cNvGrpSpPr/>
            <p:nvPr/>
          </p:nvGrpSpPr>
          <p:grpSpPr>
            <a:xfrm>
              <a:off x="109200" y="2189006"/>
              <a:ext cx="8925600" cy="33000"/>
              <a:chOff x="76200" y="76206"/>
              <a:chExt cx="8925600" cy="33000"/>
            </a:xfrm>
          </p:grpSpPr>
          <p:sp>
            <p:nvSpPr>
              <p:cNvPr id="14420" name="Google Shape;14420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1" name="Google Shape;14421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2" name="Google Shape;14422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3" name="Google Shape;14423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4" name="Google Shape;14424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5" name="Google Shape;14425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6" name="Google Shape;14426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7" name="Google Shape;14427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8" name="Google Shape;14428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9" name="Google Shape;14429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0" name="Google Shape;14430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1" name="Google Shape;14431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2" name="Google Shape;14432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3" name="Google Shape;14433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4" name="Google Shape;14434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5" name="Google Shape;14435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6" name="Google Shape;14436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7" name="Google Shape;14437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8" name="Google Shape;14438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9" name="Google Shape;14439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0" name="Google Shape;14440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1" name="Google Shape;14441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2" name="Google Shape;14442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3" name="Google Shape;14443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4" name="Google Shape;14444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5" name="Google Shape;14445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6" name="Google Shape;14446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7" name="Google Shape;14447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8" name="Google Shape;14448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9" name="Google Shape;14449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0" name="Google Shape;14450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1" name="Google Shape;14451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2" name="Google Shape;14452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3" name="Google Shape;14453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4" name="Google Shape;14454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5" name="Google Shape;14455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6" name="Google Shape;14456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7" name="Google Shape;14457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8" name="Google Shape;14458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9" name="Google Shape;14459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0" name="Google Shape;14460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1" name="Google Shape;14461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2" name="Google Shape;14462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3" name="Google Shape;14463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4" name="Google Shape;14464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5" name="Google Shape;14465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6" name="Google Shape;14466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7" name="Google Shape;14467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8" name="Google Shape;14468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9" name="Google Shape;14469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0" name="Google Shape;14470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1" name="Google Shape;14471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2" name="Google Shape;14472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3" name="Google Shape;14473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4" name="Google Shape;14474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5" name="Google Shape;14475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6" name="Google Shape;14476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7" name="Google Shape;14477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8" name="Google Shape;14478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9" name="Google Shape;14479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0" name="Google Shape;14480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1" name="Google Shape;14481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2" name="Google Shape;14482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3" name="Google Shape;14483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4" name="Google Shape;14484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5" name="Google Shape;14485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6" name="Google Shape;14486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7" name="Google Shape;14487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8" name="Google Shape;14488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9" name="Google Shape;14489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0" name="Google Shape;14490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1" name="Google Shape;14491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492" name="Google Shape;14492;p22"/>
            <p:cNvGrpSpPr/>
            <p:nvPr/>
          </p:nvGrpSpPr>
          <p:grpSpPr>
            <a:xfrm>
              <a:off x="109200" y="2300206"/>
              <a:ext cx="8925600" cy="33000"/>
              <a:chOff x="76200" y="76206"/>
              <a:chExt cx="8925600" cy="33000"/>
            </a:xfrm>
          </p:grpSpPr>
          <p:sp>
            <p:nvSpPr>
              <p:cNvPr id="14493" name="Google Shape;14493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4" name="Google Shape;14494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5" name="Google Shape;14495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6" name="Google Shape;14496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7" name="Google Shape;14497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8" name="Google Shape;14498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9" name="Google Shape;14499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0" name="Google Shape;14500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1" name="Google Shape;14501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2" name="Google Shape;14502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3" name="Google Shape;14503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4" name="Google Shape;14504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5" name="Google Shape;14505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6" name="Google Shape;14506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7" name="Google Shape;14507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8" name="Google Shape;14508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9" name="Google Shape;14509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0" name="Google Shape;14510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1" name="Google Shape;14511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2" name="Google Shape;14512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3" name="Google Shape;14513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4" name="Google Shape;14514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5" name="Google Shape;14515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6" name="Google Shape;14516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7" name="Google Shape;14517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8" name="Google Shape;14518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9" name="Google Shape;14519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0" name="Google Shape;14520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1" name="Google Shape;14521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2" name="Google Shape;14522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3" name="Google Shape;14523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4" name="Google Shape;14524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5" name="Google Shape;14525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6" name="Google Shape;14526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7" name="Google Shape;14527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8" name="Google Shape;14528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9" name="Google Shape;14529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0" name="Google Shape;14530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1" name="Google Shape;14531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2" name="Google Shape;14532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3" name="Google Shape;14533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4" name="Google Shape;14534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5" name="Google Shape;14535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6" name="Google Shape;14536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7" name="Google Shape;14537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8" name="Google Shape;14538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9" name="Google Shape;14539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0" name="Google Shape;14540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1" name="Google Shape;14541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2" name="Google Shape;14542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3" name="Google Shape;14543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4" name="Google Shape;14544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5" name="Google Shape;14545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6" name="Google Shape;14546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7" name="Google Shape;14547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8" name="Google Shape;14548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9" name="Google Shape;14549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0" name="Google Shape;14550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1" name="Google Shape;14551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2" name="Google Shape;14552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3" name="Google Shape;14553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4" name="Google Shape;14554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5" name="Google Shape;14555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6" name="Google Shape;14556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7" name="Google Shape;14557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8" name="Google Shape;14558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9" name="Google Shape;14559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0" name="Google Shape;14560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1" name="Google Shape;14561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2" name="Google Shape;14562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3" name="Google Shape;14563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4" name="Google Shape;14564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565" name="Google Shape;14565;p22"/>
            <p:cNvGrpSpPr/>
            <p:nvPr/>
          </p:nvGrpSpPr>
          <p:grpSpPr>
            <a:xfrm>
              <a:off x="109200" y="2411406"/>
              <a:ext cx="8925600" cy="33000"/>
              <a:chOff x="76200" y="76206"/>
              <a:chExt cx="8925600" cy="33000"/>
            </a:xfrm>
          </p:grpSpPr>
          <p:sp>
            <p:nvSpPr>
              <p:cNvPr id="14566" name="Google Shape;14566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7" name="Google Shape;14567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8" name="Google Shape;14568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9" name="Google Shape;14569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0" name="Google Shape;14570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1" name="Google Shape;14571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2" name="Google Shape;14572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3" name="Google Shape;14573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4" name="Google Shape;14574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5" name="Google Shape;14575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6" name="Google Shape;14576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7" name="Google Shape;14577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8" name="Google Shape;14578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9" name="Google Shape;14579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0" name="Google Shape;14580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1" name="Google Shape;14581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2" name="Google Shape;14582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3" name="Google Shape;14583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4" name="Google Shape;14584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5" name="Google Shape;14585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6" name="Google Shape;14586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7" name="Google Shape;14587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8" name="Google Shape;14588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9" name="Google Shape;14589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0" name="Google Shape;14590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1" name="Google Shape;14591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2" name="Google Shape;14592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3" name="Google Shape;14593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4" name="Google Shape;14594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5" name="Google Shape;14595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6" name="Google Shape;14596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7" name="Google Shape;14597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8" name="Google Shape;14598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9" name="Google Shape;14599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0" name="Google Shape;14600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1" name="Google Shape;14601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2" name="Google Shape;14602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3" name="Google Shape;14603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4" name="Google Shape;14604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5" name="Google Shape;14605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6" name="Google Shape;14606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7" name="Google Shape;14607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8" name="Google Shape;14608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9" name="Google Shape;14609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0" name="Google Shape;14610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1" name="Google Shape;14611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2" name="Google Shape;14612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3" name="Google Shape;14613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4" name="Google Shape;14614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5" name="Google Shape;14615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6" name="Google Shape;14616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7" name="Google Shape;14617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8" name="Google Shape;14618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9" name="Google Shape;14619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0" name="Google Shape;14620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1" name="Google Shape;14621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2" name="Google Shape;14622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3" name="Google Shape;14623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4" name="Google Shape;14624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5" name="Google Shape;14625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6" name="Google Shape;14626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7" name="Google Shape;14627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8" name="Google Shape;14628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9" name="Google Shape;14629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0" name="Google Shape;14630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1" name="Google Shape;14631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2" name="Google Shape;14632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3" name="Google Shape;14633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4" name="Google Shape;14634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5" name="Google Shape;14635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6" name="Google Shape;14636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7" name="Google Shape;14637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638" name="Google Shape;14638;p22"/>
            <p:cNvGrpSpPr/>
            <p:nvPr/>
          </p:nvGrpSpPr>
          <p:grpSpPr>
            <a:xfrm>
              <a:off x="109200" y="2522606"/>
              <a:ext cx="8925600" cy="33000"/>
              <a:chOff x="76200" y="76206"/>
              <a:chExt cx="8925600" cy="33000"/>
            </a:xfrm>
          </p:grpSpPr>
          <p:sp>
            <p:nvSpPr>
              <p:cNvPr id="14639" name="Google Shape;14639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0" name="Google Shape;14640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1" name="Google Shape;14641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2" name="Google Shape;14642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3" name="Google Shape;14643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4" name="Google Shape;14644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5" name="Google Shape;14645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6" name="Google Shape;14646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7" name="Google Shape;14647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8" name="Google Shape;14648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9" name="Google Shape;14649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0" name="Google Shape;14650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1" name="Google Shape;14651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2" name="Google Shape;14652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3" name="Google Shape;14653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4" name="Google Shape;14654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5" name="Google Shape;14655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6" name="Google Shape;14656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7" name="Google Shape;14657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8" name="Google Shape;14658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9" name="Google Shape;14659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0" name="Google Shape;14660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1" name="Google Shape;14661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2" name="Google Shape;14662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3" name="Google Shape;14663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4" name="Google Shape;14664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5" name="Google Shape;14665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6" name="Google Shape;14666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7" name="Google Shape;14667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8" name="Google Shape;14668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9" name="Google Shape;14669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0" name="Google Shape;14670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1" name="Google Shape;14671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2" name="Google Shape;14672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3" name="Google Shape;14673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4" name="Google Shape;14674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5" name="Google Shape;14675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6" name="Google Shape;14676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7" name="Google Shape;14677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8" name="Google Shape;14678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9" name="Google Shape;14679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0" name="Google Shape;14680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1" name="Google Shape;14681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2" name="Google Shape;14682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3" name="Google Shape;14683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4" name="Google Shape;14684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5" name="Google Shape;14685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6" name="Google Shape;14686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7" name="Google Shape;14687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8" name="Google Shape;14688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9" name="Google Shape;14689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0" name="Google Shape;14690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1" name="Google Shape;14691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2" name="Google Shape;14692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3" name="Google Shape;14693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4" name="Google Shape;14694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5" name="Google Shape;14695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6" name="Google Shape;14696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7" name="Google Shape;14697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8" name="Google Shape;14698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9" name="Google Shape;14699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0" name="Google Shape;14700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1" name="Google Shape;14701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2" name="Google Shape;14702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3" name="Google Shape;14703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4" name="Google Shape;14704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5" name="Google Shape;14705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6" name="Google Shape;14706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7" name="Google Shape;14707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8" name="Google Shape;14708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9" name="Google Shape;14709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0" name="Google Shape;14710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11" name="Google Shape;14711;p22"/>
            <p:cNvGrpSpPr/>
            <p:nvPr/>
          </p:nvGrpSpPr>
          <p:grpSpPr>
            <a:xfrm>
              <a:off x="109200" y="2633806"/>
              <a:ext cx="8925600" cy="33000"/>
              <a:chOff x="76200" y="76206"/>
              <a:chExt cx="8925600" cy="33000"/>
            </a:xfrm>
          </p:grpSpPr>
          <p:sp>
            <p:nvSpPr>
              <p:cNvPr id="14712" name="Google Shape;14712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3" name="Google Shape;14713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4" name="Google Shape;14714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5" name="Google Shape;14715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6" name="Google Shape;14716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7" name="Google Shape;14717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8" name="Google Shape;14718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9" name="Google Shape;14719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0" name="Google Shape;14720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1" name="Google Shape;14721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2" name="Google Shape;14722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3" name="Google Shape;14723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4" name="Google Shape;14724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5" name="Google Shape;14725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6" name="Google Shape;14726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7" name="Google Shape;14727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8" name="Google Shape;14728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9" name="Google Shape;14729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0" name="Google Shape;14730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1" name="Google Shape;14731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2" name="Google Shape;14732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3" name="Google Shape;14733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4" name="Google Shape;14734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5" name="Google Shape;14735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6" name="Google Shape;14736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7" name="Google Shape;14737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8" name="Google Shape;14738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9" name="Google Shape;14739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0" name="Google Shape;14740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1" name="Google Shape;14741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2" name="Google Shape;14742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3" name="Google Shape;14743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4" name="Google Shape;14744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5" name="Google Shape;14745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6" name="Google Shape;14746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7" name="Google Shape;14747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8" name="Google Shape;14748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9" name="Google Shape;14749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0" name="Google Shape;14750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1" name="Google Shape;14751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2" name="Google Shape;14752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3" name="Google Shape;14753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4" name="Google Shape;14754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5" name="Google Shape;14755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6" name="Google Shape;14756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7" name="Google Shape;14757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8" name="Google Shape;14758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9" name="Google Shape;14759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0" name="Google Shape;14760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1" name="Google Shape;14761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2" name="Google Shape;14762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3" name="Google Shape;14763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4" name="Google Shape;14764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5" name="Google Shape;14765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6" name="Google Shape;14766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7" name="Google Shape;14767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8" name="Google Shape;14768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9" name="Google Shape;14769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0" name="Google Shape;14770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1" name="Google Shape;14771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2" name="Google Shape;14772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3" name="Google Shape;14773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4" name="Google Shape;14774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5" name="Google Shape;14775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6" name="Google Shape;14776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7" name="Google Shape;14777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8" name="Google Shape;14778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9" name="Google Shape;14779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0" name="Google Shape;14780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1" name="Google Shape;14781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2" name="Google Shape;14782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3" name="Google Shape;14783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84" name="Google Shape;14784;p22"/>
            <p:cNvGrpSpPr/>
            <p:nvPr/>
          </p:nvGrpSpPr>
          <p:grpSpPr>
            <a:xfrm>
              <a:off x="109200" y="2745006"/>
              <a:ext cx="8925600" cy="33000"/>
              <a:chOff x="76200" y="76206"/>
              <a:chExt cx="8925600" cy="33000"/>
            </a:xfrm>
          </p:grpSpPr>
          <p:sp>
            <p:nvSpPr>
              <p:cNvPr id="14785" name="Google Shape;14785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6" name="Google Shape;14786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7" name="Google Shape;14787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8" name="Google Shape;14788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9" name="Google Shape;14789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0" name="Google Shape;14790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1" name="Google Shape;14791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2" name="Google Shape;14792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3" name="Google Shape;14793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4" name="Google Shape;14794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5" name="Google Shape;14795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6" name="Google Shape;14796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7" name="Google Shape;14797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8" name="Google Shape;14798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9" name="Google Shape;14799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0" name="Google Shape;14800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1" name="Google Shape;14801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2" name="Google Shape;14802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3" name="Google Shape;14803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4" name="Google Shape;14804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5" name="Google Shape;14805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6" name="Google Shape;14806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7" name="Google Shape;14807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8" name="Google Shape;14808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9" name="Google Shape;14809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0" name="Google Shape;14810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1" name="Google Shape;14811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2" name="Google Shape;14812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3" name="Google Shape;14813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4" name="Google Shape;14814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5" name="Google Shape;14815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6" name="Google Shape;14816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7" name="Google Shape;14817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8" name="Google Shape;14818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9" name="Google Shape;14819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0" name="Google Shape;14820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1" name="Google Shape;14821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2" name="Google Shape;14822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3" name="Google Shape;14823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4" name="Google Shape;14824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5" name="Google Shape;14825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6" name="Google Shape;14826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7" name="Google Shape;14827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8" name="Google Shape;14828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9" name="Google Shape;14829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0" name="Google Shape;14830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1" name="Google Shape;14831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2" name="Google Shape;14832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3" name="Google Shape;14833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4" name="Google Shape;14834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5" name="Google Shape;14835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6" name="Google Shape;14836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7" name="Google Shape;14837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8" name="Google Shape;14838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9" name="Google Shape;14839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0" name="Google Shape;14840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1" name="Google Shape;14841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2" name="Google Shape;14842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3" name="Google Shape;14843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4" name="Google Shape;14844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5" name="Google Shape;14845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6" name="Google Shape;14846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7" name="Google Shape;14847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8" name="Google Shape;14848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9" name="Google Shape;14849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0" name="Google Shape;14850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1" name="Google Shape;14851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2" name="Google Shape;14852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3" name="Google Shape;14853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4" name="Google Shape;14854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5" name="Google Shape;14855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6" name="Google Shape;14856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57" name="Google Shape;14857;p22"/>
            <p:cNvGrpSpPr/>
            <p:nvPr/>
          </p:nvGrpSpPr>
          <p:grpSpPr>
            <a:xfrm>
              <a:off x="109200" y="2856206"/>
              <a:ext cx="8925600" cy="33000"/>
              <a:chOff x="76200" y="76206"/>
              <a:chExt cx="8925600" cy="33000"/>
            </a:xfrm>
          </p:grpSpPr>
          <p:sp>
            <p:nvSpPr>
              <p:cNvPr id="14858" name="Google Shape;14858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9" name="Google Shape;14859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0" name="Google Shape;14860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1" name="Google Shape;14861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2" name="Google Shape;14862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3" name="Google Shape;14863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4" name="Google Shape;14864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5" name="Google Shape;14865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6" name="Google Shape;14866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7" name="Google Shape;14867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8" name="Google Shape;14868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9" name="Google Shape;14869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0" name="Google Shape;14870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1" name="Google Shape;14871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2" name="Google Shape;14872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3" name="Google Shape;14873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4" name="Google Shape;14874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5" name="Google Shape;14875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6" name="Google Shape;14876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7" name="Google Shape;14877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8" name="Google Shape;14878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9" name="Google Shape;14879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0" name="Google Shape;14880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1" name="Google Shape;14881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2" name="Google Shape;14882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3" name="Google Shape;14883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4" name="Google Shape;14884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5" name="Google Shape;14885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6" name="Google Shape;14886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7" name="Google Shape;14887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8" name="Google Shape;14888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9" name="Google Shape;14889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0" name="Google Shape;14890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1" name="Google Shape;14891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2" name="Google Shape;14892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3" name="Google Shape;14893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4" name="Google Shape;14894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5" name="Google Shape;14895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6" name="Google Shape;14896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7" name="Google Shape;14897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8" name="Google Shape;14898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9" name="Google Shape;14899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0" name="Google Shape;14900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1" name="Google Shape;14901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2" name="Google Shape;14902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3" name="Google Shape;14903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4" name="Google Shape;14904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5" name="Google Shape;14905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6" name="Google Shape;14906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7" name="Google Shape;14907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8" name="Google Shape;14908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9" name="Google Shape;14909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0" name="Google Shape;14910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1" name="Google Shape;14911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2" name="Google Shape;14912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3" name="Google Shape;14913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4" name="Google Shape;14914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5" name="Google Shape;14915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6" name="Google Shape;14916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7" name="Google Shape;14917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8" name="Google Shape;14918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9" name="Google Shape;14919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0" name="Google Shape;14920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1" name="Google Shape;14921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2" name="Google Shape;14922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3" name="Google Shape;14923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4" name="Google Shape;14924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5" name="Google Shape;14925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6" name="Google Shape;14926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7" name="Google Shape;14927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8" name="Google Shape;14928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9" name="Google Shape;14929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30" name="Google Shape;14930;p22"/>
            <p:cNvGrpSpPr/>
            <p:nvPr/>
          </p:nvGrpSpPr>
          <p:grpSpPr>
            <a:xfrm>
              <a:off x="109200" y="2967406"/>
              <a:ext cx="8925600" cy="33000"/>
              <a:chOff x="76200" y="76206"/>
              <a:chExt cx="8925600" cy="33000"/>
            </a:xfrm>
          </p:grpSpPr>
          <p:sp>
            <p:nvSpPr>
              <p:cNvPr id="14931" name="Google Shape;14931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2" name="Google Shape;14932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3" name="Google Shape;14933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4" name="Google Shape;14934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5" name="Google Shape;14935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6" name="Google Shape;14936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7" name="Google Shape;14937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8" name="Google Shape;14938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9" name="Google Shape;14939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0" name="Google Shape;14940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1" name="Google Shape;14941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2" name="Google Shape;14942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3" name="Google Shape;14943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4" name="Google Shape;14944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5" name="Google Shape;14945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6" name="Google Shape;14946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7" name="Google Shape;14947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8" name="Google Shape;14948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9" name="Google Shape;14949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0" name="Google Shape;14950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1" name="Google Shape;14951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2" name="Google Shape;14952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3" name="Google Shape;14953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4" name="Google Shape;14954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5" name="Google Shape;14955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6" name="Google Shape;14956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7" name="Google Shape;14957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8" name="Google Shape;14958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9" name="Google Shape;14959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0" name="Google Shape;14960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1" name="Google Shape;14961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2" name="Google Shape;14962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3" name="Google Shape;14963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4" name="Google Shape;14964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5" name="Google Shape;14965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6" name="Google Shape;14966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7" name="Google Shape;14967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8" name="Google Shape;14968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9" name="Google Shape;14969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0" name="Google Shape;14970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1" name="Google Shape;14971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2" name="Google Shape;14972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3" name="Google Shape;14973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4" name="Google Shape;14974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5" name="Google Shape;14975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6" name="Google Shape;14976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7" name="Google Shape;14977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8" name="Google Shape;14978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9" name="Google Shape;14979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0" name="Google Shape;14980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1" name="Google Shape;14981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2" name="Google Shape;14982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3" name="Google Shape;14983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4" name="Google Shape;14984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5" name="Google Shape;14985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6" name="Google Shape;14986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7" name="Google Shape;14987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8" name="Google Shape;14988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9" name="Google Shape;14989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0" name="Google Shape;14990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1" name="Google Shape;14991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2" name="Google Shape;14992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3" name="Google Shape;14993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4" name="Google Shape;14994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5" name="Google Shape;14995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6" name="Google Shape;14996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7" name="Google Shape;14997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8" name="Google Shape;14998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9" name="Google Shape;14999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0" name="Google Shape;15000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1" name="Google Shape;15001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2" name="Google Shape;15002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03" name="Google Shape;15003;p22"/>
            <p:cNvGrpSpPr/>
            <p:nvPr/>
          </p:nvGrpSpPr>
          <p:grpSpPr>
            <a:xfrm>
              <a:off x="109200" y="3078606"/>
              <a:ext cx="8925600" cy="33000"/>
              <a:chOff x="76200" y="76206"/>
              <a:chExt cx="8925600" cy="33000"/>
            </a:xfrm>
          </p:grpSpPr>
          <p:sp>
            <p:nvSpPr>
              <p:cNvPr id="15004" name="Google Shape;15004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5" name="Google Shape;15005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6" name="Google Shape;15006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7" name="Google Shape;15007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8" name="Google Shape;15008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9" name="Google Shape;15009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0" name="Google Shape;15010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1" name="Google Shape;15011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2" name="Google Shape;15012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3" name="Google Shape;15013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4" name="Google Shape;15014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5" name="Google Shape;15015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6" name="Google Shape;15016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7" name="Google Shape;15017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8" name="Google Shape;15018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9" name="Google Shape;15019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0" name="Google Shape;15020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1" name="Google Shape;15021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2" name="Google Shape;15022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3" name="Google Shape;15023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4" name="Google Shape;15024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5" name="Google Shape;15025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6" name="Google Shape;15026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7" name="Google Shape;15027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8" name="Google Shape;15028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9" name="Google Shape;15029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0" name="Google Shape;15030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1" name="Google Shape;15031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2" name="Google Shape;15032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3" name="Google Shape;15033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4" name="Google Shape;15034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5" name="Google Shape;15035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6" name="Google Shape;15036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7" name="Google Shape;15037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8" name="Google Shape;15038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9" name="Google Shape;15039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0" name="Google Shape;15040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1" name="Google Shape;15041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2" name="Google Shape;15042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3" name="Google Shape;15043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4" name="Google Shape;15044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5" name="Google Shape;15045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6" name="Google Shape;15046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7" name="Google Shape;15047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8" name="Google Shape;15048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9" name="Google Shape;15049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0" name="Google Shape;15050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1" name="Google Shape;15051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2" name="Google Shape;15052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3" name="Google Shape;15053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4" name="Google Shape;15054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5" name="Google Shape;15055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6" name="Google Shape;15056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7" name="Google Shape;15057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8" name="Google Shape;15058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9" name="Google Shape;15059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0" name="Google Shape;15060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1" name="Google Shape;15061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2" name="Google Shape;15062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3" name="Google Shape;15063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4" name="Google Shape;15064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5" name="Google Shape;15065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6" name="Google Shape;15066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7" name="Google Shape;15067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8" name="Google Shape;15068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9" name="Google Shape;15069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0" name="Google Shape;15070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1" name="Google Shape;15071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2" name="Google Shape;15072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3" name="Google Shape;15073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4" name="Google Shape;15074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5" name="Google Shape;15075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76" name="Google Shape;15076;p22"/>
            <p:cNvGrpSpPr/>
            <p:nvPr/>
          </p:nvGrpSpPr>
          <p:grpSpPr>
            <a:xfrm>
              <a:off x="109200" y="3189806"/>
              <a:ext cx="8925600" cy="33000"/>
              <a:chOff x="76200" y="76206"/>
              <a:chExt cx="8925600" cy="33000"/>
            </a:xfrm>
          </p:grpSpPr>
          <p:sp>
            <p:nvSpPr>
              <p:cNvPr id="15077" name="Google Shape;15077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8" name="Google Shape;15078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9" name="Google Shape;15079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0" name="Google Shape;15080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1" name="Google Shape;15081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2" name="Google Shape;15082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3" name="Google Shape;15083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4" name="Google Shape;15084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5" name="Google Shape;15085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6" name="Google Shape;15086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7" name="Google Shape;15087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8" name="Google Shape;15088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9" name="Google Shape;15089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0" name="Google Shape;15090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1" name="Google Shape;15091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2" name="Google Shape;15092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3" name="Google Shape;15093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4" name="Google Shape;15094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5" name="Google Shape;15095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6" name="Google Shape;15096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7" name="Google Shape;15097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8" name="Google Shape;15098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9" name="Google Shape;15099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0" name="Google Shape;15100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1" name="Google Shape;15101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2" name="Google Shape;15102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3" name="Google Shape;15103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4" name="Google Shape;15104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5" name="Google Shape;15105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6" name="Google Shape;15106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7" name="Google Shape;15107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8" name="Google Shape;15108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9" name="Google Shape;15109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0" name="Google Shape;15110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1" name="Google Shape;15111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2" name="Google Shape;15112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3" name="Google Shape;15113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4" name="Google Shape;15114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5" name="Google Shape;15115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6" name="Google Shape;15116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7" name="Google Shape;15117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8" name="Google Shape;15118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9" name="Google Shape;15119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0" name="Google Shape;15120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1" name="Google Shape;15121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2" name="Google Shape;15122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3" name="Google Shape;15123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4" name="Google Shape;15124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5" name="Google Shape;15125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6" name="Google Shape;15126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7" name="Google Shape;15127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8" name="Google Shape;15128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9" name="Google Shape;15129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0" name="Google Shape;15130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1" name="Google Shape;15131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2" name="Google Shape;15132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3" name="Google Shape;15133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4" name="Google Shape;15134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5" name="Google Shape;15135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6" name="Google Shape;15136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7" name="Google Shape;15137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8" name="Google Shape;15138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9" name="Google Shape;15139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0" name="Google Shape;15140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1" name="Google Shape;15141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2" name="Google Shape;15142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3" name="Google Shape;15143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4" name="Google Shape;15144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5" name="Google Shape;15145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6" name="Google Shape;15146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7" name="Google Shape;15147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8" name="Google Shape;15148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149" name="Google Shape;15149;p22"/>
            <p:cNvGrpSpPr/>
            <p:nvPr/>
          </p:nvGrpSpPr>
          <p:grpSpPr>
            <a:xfrm>
              <a:off x="109200" y="3301006"/>
              <a:ext cx="8925600" cy="33000"/>
              <a:chOff x="76200" y="76206"/>
              <a:chExt cx="8925600" cy="33000"/>
            </a:xfrm>
          </p:grpSpPr>
          <p:sp>
            <p:nvSpPr>
              <p:cNvPr id="15150" name="Google Shape;15150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1" name="Google Shape;15151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2" name="Google Shape;15152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3" name="Google Shape;15153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4" name="Google Shape;15154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5" name="Google Shape;15155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6" name="Google Shape;15156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7" name="Google Shape;15157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8" name="Google Shape;15158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9" name="Google Shape;15159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0" name="Google Shape;15160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1" name="Google Shape;15161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2" name="Google Shape;15162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3" name="Google Shape;15163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4" name="Google Shape;15164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5" name="Google Shape;15165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6" name="Google Shape;15166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7" name="Google Shape;15167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8" name="Google Shape;15168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9" name="Google Shape;15169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0" name="Google Shape;15170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1" name="Google Shape;15171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2" name="Google Shape;15172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3" name="Google Shape;15173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4" name="Google Shape;15174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5" name="Google Shape;15175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6" name="Google Shape;15176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7" name="Google Shape;15177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8" name="Google Shape;15178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9" name="Google Shape;15179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0" name="Google Shape;15180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1" name="Google Shape;15181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2" name="Google Shape;15182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3" name="Google Shape;15183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4" name="Google Shape;15184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5" name="Google Shape;15185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6" name="Google Shape;15186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7" name="Google Shape;15187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8" name="Google Shape;15188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9" name="Google Shape;15189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0" name="Google Shape;15190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1" name="Google Shape;15191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2" name="Google Shape;15192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3" name="Google Shape;15193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4" name="Google Shape;15194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5" name="Google Shape;15195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6" name="Google Shape;15196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7" name="Google Shape;15197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8" name="Google Shape;15198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9" name="Google Shape;15199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0" name="Google Shape;15200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1" name="Google Shape;15201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2" name="Google Shape;15202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3" name="Google Shape;15203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4" name="Google Shape;15204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5" name="Google Shape;15205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6" name="Google Shape;15206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7" name="Google Shape;15207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8" name="Google Shape;15208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9" name="Google Shape;15209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0" name="Google Shape;15210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1" name="Google Shape;15211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2" name="Google Shape;15212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3" name="Google Shape;15213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4" name="Google Shape;15214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5" name="Google Shape;15215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6" name="Google Shape;15216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7" name="Google Shape;15217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8" name="Google Shape;15218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9" name="Google Shape;15219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0" name="Google Shape;15220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1" name="Google Shape;15221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222" name="Google Shape;15222;p22"/>
            <p:cNvGrpSpPr/>
            <p:nvPr/>
          </p:nvGrpSpPr>
          <p:grpSpPr>
            <a:xfrm>
              <a:off x="109200" y="3412206"/>
              <a:ext cx="8925600" cy="33000"/>
              <a:chOff x="76200" y="76206"/>
              <a:chExt cx="8925600" cy="33000"/>
            </a:xfrm>
          </p:grpSpPr>
          <p:sp>
            <p:nvSpPr>
              <p:cNvPr id="15223" name="Google Shape;15223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4" name="Google Shape;15224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5" name="Google Shape;15225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6" name="Google Shape;15226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7" name="Google Shape;15227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8" name="Google Shape;15228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9" name="Google Shape;15229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0" name="Google Shape;15230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1" name="Google Shape;15231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2" name="Google Shape;15232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3" name="Google Shape;15233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4" name="Google Shape;15234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5" name="Google Shape;15235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6" name="Google Shape;15236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7" name="Google Shape;15237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8" name="Google Shape;15238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9" name="Google Shape;15239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0" name="Google Shape;15240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1" name="Google Shape;15241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2" name="Google Shape;15242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3" name="Google Shape;15243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4" name="Google Shape;15244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5" name="Google Shape;15245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6" name="Google Shape;15246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7" name="Google Shape;15247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8" name="Google Shape;15248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9" name="Google Shape;15249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0" name="Google Shape;15250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1" name="Google Shape;15251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2" name="Google Shape;15252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3" name="Google Shape;15253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4" name="Google Shape;15254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5" name="Google Shape;15255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6" name="Google Shape;15256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7" name="Google Shape;15257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8" name="Google Shape;15258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9" name="Google Shape;15259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0" name="Google Shape;15260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1" name="Google Shape;15261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2" name="Google Shape;15262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3" name="Google Shape;15263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4" name="Google Shape;15264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5" name="Google Shape;15265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6" name="Google Shape;15266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7" name="Google Shape;15267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8" name="Google Shape;15268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9" name="Google Shape;15269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0" name="Google Shape;15270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1" name="Google Shape;15271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2" name="Google Shape;15272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3" name="Google Shape;15273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4" name="Google Shape;15274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5" name="Google Shape;15275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6" name="Google Shape;15276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7" name="Google Shape;15277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8" name="Google Shape;15278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9" name="Google Shape;15279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0" name="Google Shape;15280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1" name="Google Shape;15281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2" name="Google Shape;15282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3" name="Google Shape;15283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4" name="Google Shape;15284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5" name="Google Shape;15285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6" name="Google Shape;15286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7" name="Google Shape;15287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8" name="Google Shape;15288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9" name="Google Shape;15289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0" name="Google Shape;15290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1" name="Google Shape;15291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2" name="Google Shape;15292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3" name="Google Shape;15293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4" name="Google Shape;15294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295" name="Google Shape;15295;p22"/>
            <p:cNvGrpSpPr/>
            <p:nvPr/>
          </p:nvGrpSpPr>
          <p:grpSpPr>
            <a:xfrm>
              <a:off x="109200" y="3523406"/>
              <a:ext cx="8925600" cy="33000"/>
              <a:chOff x="76200" y="76206"/>
              <a:chExt cx="8925600" cy="33000"/>
            </a:xfrm>
          </p:grpSpPr>
          <p:sp>
            <p:nvSpPr>
              <p:cNvPr id="15296" name="Google Shape;15296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7" name="Google Shape;15297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8" name="Google Shape;15298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9" name="Google Shape;15299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0" name="Google Shape;15300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1" name="Google Shape;15301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2" name="Google Shape;15302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3" name="Google Shape;15303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4" name="Google Shape;15304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5" name="Google Shape;15305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6" name="Google Shape;15306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7" name="Google Shape;15307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8" name="Google Shape;15308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9" name="Google Shape;15309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0" name="Google Shape;15310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1" name="Google Shape;15311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2" name="Google Shape;15312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3" name="Google Shape;15313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4" name="Google Shape;15314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5" name="Google Shape;15315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6" name="Google Shape;15316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7" name="Google Shape;15317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8" name="Google Shape;15318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9" name="Google Shape;15319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0" name="Google Shape;15320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1" name="Google Shape;15321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2" name="Google Shape;15322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3" name="Google Shape;15323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4" name="Google Shape;15324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5" name="Google Shape;15325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6" name="Google Shape;15326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7" name="Google Shape;15327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8" name="Google Shape;15328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9" name="Google Shape;15329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0" name="Google Shape;15330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1" name="Google Shape;15331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2" name="Google Shape;15332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3" name="Google Shape;15333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4" name="Google Shape;15334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5" name="Google Shape;15335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6" name="Google Shape;15336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7" name="Google Shape;15337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8" name="Google Shape;15338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9" name="Google Shape;15339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0" name="Google Shape;15340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1" name="Google Shape;15341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2" name="Google Shape;15342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3" name="Google Shape;15343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4" name="Google Shape;15344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5" name="Google Shape;15345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6" name="Google Shape;15346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7" name="Google Shape;15347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8" name="Google Shape;15348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9" name="Google Shape;15349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0" name="Google Shape;15350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1" name="Google Shape;15351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2" name="Google Shape;15352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3" name="Google Shape;15353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4" name="Google Shape;15354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5" name="Google Shape;15355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6" name="Google Shape;15356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7" name="Google Shape;15357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8" name="Google Shape;15358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9" name="Google Shape;15359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0" name="Google Shape;15360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1" name="Google Shape;15361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2" name="Google Shape;15362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3" name="Google Shape;15363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4" name="Google Shape;15364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5" name="Google Shape;15365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6" name="Google Shape;15366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7" name="Google Shape;15367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368" name="Google Shape;15368;p22"/>
            <p:cNvGrpSpPr/>
            <p:nvPr/>
          </p:nvGrpSpPr>
          <p:grpSpPr>
            <a:xfrm>
              <a:off x="109200" y="3634606"/>
              <a:ext cx="8925600" cy="33000"/>
              <a:chOff x="76200" y="76206"/>
              <a:chExt cx="8925600" cy="33000"/>
            </a:xfrm>
          </p:grpSpPr>
          <p:sp>
            <p:nvSpPr>
              <p:cNvPr id="15369" name="Google Shape;15369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0" name="Google Shape;15370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1" name="Google Shape;15371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2" name="Google Shape;15372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3" name="Google Shape;15373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4" name="Google Shape;15374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5" name="Google Shape;15375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6" name="Google Shape;15376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7" name="Google Shape;15377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8" name="Google Shape;15378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9" name="Google Shape;15379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0" name="Google Shape;15380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1" name="Google Shape;15381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2" name="Google Shape;15382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3" name="Google Shape;15383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4" name="Google Shape;15384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5" name="Google Shape;15385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6" name="Google Shape;15386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7" name="Google Shape;15387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8" name="Google Shape;15388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9" name="Google Shape;15389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0" name="Google Shape;15390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1" name="Google Shape;15391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2" name="Google Shape;15392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3" name="Google Shape;15393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4" name="Google Shape;15394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5" name="Google Shape;15395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6" name="Google Shape;15396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7" name="Google Shape;15397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8" name="Google Shape;15398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9" name="Google Shape;15399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0" name="Google Shape;15400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1" name="Google Shape;15401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2" name="Google Shape;15402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3" name="Google Shape;15403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4" name="Google Shape;15404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5" name="Google Shape;15405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6" name="Google Shape;15406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7" name="Google Shape;15407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8" name="Google Shape;15408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9" name="Google Shape;15409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0" name="Google Shape;15410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1" name="Google Shape;15411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2" name="Google Shape;15412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3" name="Google Shape;15413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4" name="Google Shape;15414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5" name="Google Shape;15415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6" name="Google Shape;15416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7" name="Google Shape;15417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8" name="Google Shape;15418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9" name="Google Shape;15419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0" name="Google Shape;15420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1" name="Google Shape;15421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2" name="Google Shape;15422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3" name="Google Shape;15423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4" name="Google Shape;15424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5" name="Google Shape;15425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6" name="Google Shape;15426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7" name="Google Shape;15427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8" name="Google Shape;15428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9" name="Google Shape;15429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0" name="Google Shape;15430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1" name="Google Shape;15431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2" name="Google Shape;15432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3" name="Google Shape;15433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4" name="Google Shape;15434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5" name="Google Shape;15435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6" name="Google Shape;15436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7" name="Google Shape;15437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8" name="Google Shape;15438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9" name="Google Shape;15439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0" name="Google Shape;15440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41" name="Google Shape;15441;p22"/>
            <p:cNvGrpSpPr/>
            <p:nvPr/>
          </p:nvGrpSpPr>
          <p:grpSpPr>
            <a:xfrm>
              <a:off x="109200" y="3745806"/>
              <a:ext cx="8925600" cy="33000"/>
              <a:chOff x="76200" y="76206"/>
              <a:chExt cx="8925600" cy="33000"/>
            </a:xfrm>
          </p:grpSpPr>
          <p:sp>
            <p:nvSpPr>
              <p:cNvPr id="15442" name="Google Shape;15442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3" name="Google Shape;15443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4" name="Google Shape;15444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5" name="Google Shape;15445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6" name="Google Shape;15446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7" name="Google Shape;15447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8" name="Google Shape;15448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9" name="Google Shape;15449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0" name="Google Shape;15450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1" name="Google Shape;15451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2" name="Google Shape;15452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3" name="Google Shape;15453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4" name="Google Shape;15454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5" name="Google Shape;15455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6" name="Google Shape;15456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7" name="Google Shape;15457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8" name="Google Shape;15458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9" name="Google Shape;15459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0" name="Google Shape;15460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1" name="Google Shape;15461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2" name="Google Shape;15462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3" name="Google Shape;15463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4" name="Google Shape;15464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5" name="Google Shape;15465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6" name="Google Shape;15466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7" name="Google Shape;15467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8" name="Google Shape;15468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9" name="Google Shape;15469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0" name="Google Shape;15470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1" name="Google Shape;15471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2" name="Google Shape;15472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3" name="Google Shape;15473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4" name="Google Shape;15474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5" name="Google Shape;15475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6" name="Google Shape;15476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7" name="Google Shape;15477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8" name="Google Shape;15478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9" name="Google Shape;15479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0" name="Google Shape;15480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1" name="Google Shape;15481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2" name="Google Shape;15482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3" name="Google Shape;15483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4" name="Google Shape;15484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5" name="Google Shape;15485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6" name="Google Shape;15486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7" name="Google Shape;15487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8" name="Google Shape;15488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9" name="Google Shape;15489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0" name="Google Shape;15490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1" name="Google Shape;15491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2" name="Google Shape;15492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3" name="Google Shape;15493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4" name="Google Shape;15494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5" name="Google Shape;15495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6" name="Google Shape;15496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7" name="Google Shape;15497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8" name="Google Shape;15498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9" name="Google Shape;15499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0" name="Google Shape;15500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1" name="Google Shape;15501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2" name="Google Shape;15502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3" name="Google Shape;15503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4" name="Google Shape;15504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5" name="Google Shape;15505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6" name="Google Shape;15506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7" name="Google Shape;15507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8" name="Google Shape;15508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9" name="Google Shape;15509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0" name="Google Shape;15510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1" name="Google Shape;15511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2" name="Google Shape;15512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3" name="Google Shape;15513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514" name="Google Shape;15514;p22"/>
            <p:cNvGrpSpPr/>
            <p:nvPr/>
          </p:nvGrpSpPr>
          <p:grpSpPr>
            <a:xfrm>
              <a:off x="109200" y="3857006"/>
              <a:ext cx="8925600" cy="33000"/>
              <a:chOff x="76200" y="76206"/>
              <a:chExt cx="8925600" cy="33000"/>
            </a:xfrm>
          </p:grpSpPr>
          <p:sp>
            <p:nvSpPr>
              <p:cNvPr id="15515" name="Google Shape;15515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6" name="Google Shape;15516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7" name="Google Shape;15517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8" name="Google Shape;15518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9" name="Google Shape;15519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0" name="Google Shape;15520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1" name="Google Shape;15521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2" name="Google Shape;15522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3" name="Google Shape;15523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4" name="Google Shape;15524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5" name="Google Shape;15525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6" name="Google Shape;15526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7" name="Google Shape;15527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8" name="Google Shape;15528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9" name="Google Shape;15529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0" name="Google Shape;15530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1" name="Google Shape;15531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2" name="Google Shape;15532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3" name="Google Shape;15533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4" name="Google Shape;15534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5" name="Google Shape;15535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6" name="Google Shape;15536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7" name="Google Shape;15537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8" name="Google Shape;15538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9" name="Google Shape;15539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0" name="Google Shape;15540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1" name="Google Shape;15541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2" name="Google Shape;15542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3" name="Google Shape;15543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4" name="Google Shape;15544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5" name="Google Shape;15545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6" name="Google Shape;15546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7" name="Google Shape;15547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8" name="Google Shape;15548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9" name="Google Shape;15549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0" name="Google Shape;15550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1" name="Google Shape;15551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2" name="Google Shape;15552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3" name="Google Shape;15553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4" name="Google Shape;15554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5" name="Google Shape;15555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6" name="Google Shape;15556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7" name="Google Shape;15557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8" name="Google Shape;15558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9" name="Google Shape;15559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0" name="Google Shape;15560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1" name="Google Shape;15561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2" name="Google Shape;15562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3" name="Google Shape;15563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4" name="Google Shape;15564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5" name="Google Shape;15565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6" name="Google Shape;15566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7" name="Google Shape;15567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8" name="Google Shape;15568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9" name="Google Shape;15569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0" name="Google Shape;15570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1" name="Google Shape;15571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2" name="Google Shape;15572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3" name="Google Shape;15573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4" name="Google Shape;15574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5" name="Google Shape;15575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6" name="Google Shape;15576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7" name="Google Shape;15577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8" name="Google Shape;15578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9" name="Google Shape;15579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0" name="Google Shape;15580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1" name="Google Shape;15581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2" name="Google Shape;15582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3" name="Google Shape;15583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4" name="Google Shape;15584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5" name="Google Shape;15585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6" name="Google Shape;15586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587" name="Google Shape;15587;p22"/>
            <p:cNvGrpSpPr/>
            <p:nvPr/>
          </p:nvGrpSpPr>
          <p:grpSpPr>
            <a:xfrm>
              <a:off x="109200" y="3968206"/>
              <a:ext cx="8925600" cy="33000"/>
              <a:chOff x="76200" y="76206"/>
              <a:chExt cx="8925600" cy="33000"/>
            </a:xfrm>
          </p:grpSpPr>
          <p:sp>
            <p:nvSpPr>
              <p:cNvPr id="15588" name="Google Shape;15588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9" name="Google Shape;15589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0" name="Google Shape;15590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1" name="Google Shape;15591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2" name="Google Shape;15592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3" name="Google Shape;15593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4" name="Google Shape;15594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5" name="Google Shape;15595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6" name="Google Shape;15596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7" name="Google Shape;15597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8" name="Google Shape;15598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9" name="Google Shape;15599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0" name="Google Shape;15600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1" name="Google Shape;15601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2" name="Google Shape;15602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3" name="Google Shape;15603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4" name="Google Shape;15604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5" name="Google Shape;15605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6" name="Google Shape;15606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7" name="Google Shape;15607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8" name="Google Shape;15608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9" name="Google Shape;15609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0" name="Google Shape;15610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1" name="Google Shape;15611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2" name="Google Shape;15612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3" name="Google Shape;15613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4" name="Google Shape;15614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5" name="Google Shape;15615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6" name="Google Shape;15616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7" name="Google Shape;15617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8" name="Google Shape;15618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9" name="Google Shape;15619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0" name="Google Shape;15620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1" name="Google Shape;15621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2" name="Google Shape;15622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3" name="Google Shape;15623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4" name="Google Shape;15624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5" name="Google Shape;15625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6" name="Google Shape;15626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7" name="Google Shape;15627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8" name="Google Shape;15628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9" name="Google Shape;15629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0" name="Google Shape;15630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1" name="Google Shape;15631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2" name="Google Shape;15632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3" name="Google Shape;15633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4" name="Google Shape;15634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5" name="Google Shape;15635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6" name="Google Shape;15636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7" name="Google Shape;15637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8" name="Google Shape;15638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9" name="Google Shape;15639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0" name="Google Shape;15640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1" name="Google Shape;15641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2" name="Google Shape;15642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3" name="Google Shape;15643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4" name="Google Shape;15644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5" name="Google Shape;15645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6" name="Google Shape;15646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7" name="Google Shape;15647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8" name="Google Shape;15648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9" name="Google Shape;15649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0" name="Google Shape;15650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1" name="Google Shape;15651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2" name="Google Shape;15652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3" name="Google Shape;15653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4" name="Google Shape;15654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5" name="Google Shape;15655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6" name="Google Shape;15656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7" name="Google Shape;15657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8" name="Google Shape;15658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9" name="Google Shape;15659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660" name="Google Shape;15660;p22"/>
            <p:cNvGrpSpPr/>
            <p:nvPr/>
          </p:nvGrpSpPr>
          <p:grpSpPr>
            <a:xfrm>
              <a:off x="109200" y="4079406"/>
              <a:ext cx="8925600" cy="33000"/>
              <a:chOff x="76200" y="76206"/>
              <a:chExt cx="8925600" cy="33000"/>
            </a:xfrm>
          </p:grpSpPr>
          <p:sp>
            <p:nvSpPr>
              <p:cNvPr id="15661" name="Google Shape;15661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2" name="Google Shape;15662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3" name="Google Shape;15663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4" name="Google Shape;15664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5" name="Google Shape;15665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6" name="Google Shape;15666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7" name="Google Shape;15667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8" name="Google Shape;15668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9" name="Google Shape;15669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0" name="Google Shape;15670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1" name="Google Shape;15671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2" name="Google Shape;15672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3" name="Google Shape;15673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4" name="Google Shape;15674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5" name="Google Shape;15675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6" name="Google Shape;15676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7" name="Google Shape;15677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8" name="Google Shape;15678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9" name="Google Shape;15679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0" name="Google Shape;15680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1" name="Google Shape;15681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2" name="Google Shape;15682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3" name="Google Shape;15683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4" name="Google Shape;15684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5" name="Google Shape;15685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6" name="Google Shape;15686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7" name="Google Shape;15687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8" name="Google Shape;15688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9" name="Google Shape;15689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0" name="Google Shape;15690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1" name="Google Shape;15691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2" name="Google Shape;15692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3" name="Google Shape;15693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4" name="Google Shape;15694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5" name="Google Shape;15695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6" name="Google Shape;15696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7" name="Google Shape;15697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8" name="Google Shape;15698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9" name="Google Shape;15699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0" name="Google Shape;15700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1" name="Google Shape;15701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2" name="Google Shape;15702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3" name="Google Shape;15703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4" name="Google Shape;15704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5" name="Google Shape;15705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6" name="Google Shape;15706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7" name="Google Shape;15707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8" name="Google Shape;15708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9" name="Google Shape;15709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0" name="Google Shape;15710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1" name="Google Shape;15711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2" name="Google Shape;15712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3" name="Google Shape;15713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4" name="Google Shape;15714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5" name="Google Shape;15715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6" name="Google Shape;15716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7" name="Google Shape;15717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8" name="Google Shape;15718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9" name="Google Shape;15719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0" name="Google Shape;15720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1" name="Google Shape;15721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2" name="Google Shape;15722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3" name="Google Shape;15723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4" name="Google Shape;15724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5" name="Google Shape;15725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6" name="Google Shape;15726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7" name="Google Shape;15727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8" name="Google Shape;15728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9" name="Google Shape;15729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0" name="Google Shape;15730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1" name="Google Shape;15731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2" name="Google Shape;15732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733" name="Google Shape;15733;p22"/>
            <p:cNvGrpSpPr/>
            <p:nvPr/>
          </p:nvGrpSpPr>
          <p:grpSpPr>
            <a:xfrm>
              <a:off x="109200" y="4190606"/>
              <a:ext cx="8925600" cy="33000"/>
              <a:chOff x="76200" y="76206"/>
              <a:chExt cx="8925600" cy="33000"/>
            </a:xfrm>
          </p:grpSpPr>
          <p:sp>
            <p:nvSpPr>
              <p:cNvPr id="15734" name="Google Shape;15734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5" name="Google Shape;15735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6" name="Google Shape;15736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7" name="Google Shape;15737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8" name="Google Shape;15738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9" name="Google Shape;15739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0" name="Google Shape;15740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1" name="Google Shape;15741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2" name="Google Shape;15742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3" name="Google Shape;15743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4" name="Google Shape;15744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5" name="Google Shape;15745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6" name="Google Shape;15746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7" name="Google Shape;15747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8" name="Google Shape;15748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9" name="Google Shape;15749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0" name="Google Shape;15750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1" name="Google Shape;15751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2" name="Google Shape;15752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3" name="Google Shape;15753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4" name="Google Shape;15754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5" name="Google Shape;15755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6" name="Google Shape;15756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7" name="Google Shape;15757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8" name="Google Shape;15758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9" name="Google Shape;15759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0" name="Google Shape;15760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1" name="Google Shape;15761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2" name="Google Shape;15762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3" name="Google Shape;15763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4" name="Google Shape;15764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5" name="Google Shape;15765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6" name="Google Shape;15766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7" name="Google Shape;15767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8" name="Google Shape;15768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9" name="Google Shape;15769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0" name="Google Shape;15770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1" name="Google Shape;15771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2" name="Google Shape;15772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3" name="Google Shape;15773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4" name="Google Shape;15774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5" name="Google Shape;15775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6" name="Google Shape;15776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7" name="Google Shape;15777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8" name="Google Shape;15778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9" name="Google Shape;15779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0" name="Google Shape;15780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1" name="Google Shape;15781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2" name="Google Shape;15782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3" name="Google Shape;15783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4" name="Google Shape;15784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5" name="Google Shape;15785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6" name="Google Shape;15786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7" name="Google Shape;15787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8" name="Google Shape;15788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9" name="Google Shape;15789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0" name="Google Shape;15790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1" name="Google Shape;15791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2" name="Google Shape;15792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3" name="Google Shape;15793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4" name="Google Shape;15794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5" name="Google Shape;15795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6" name="Google Shape;15796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7" name="Google Shape;15797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8" name="Google Shape;15798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9" name="Google Shape;15799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0" name="Google Shape;15800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1" name="Google Shape;15801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2" name="Google Shape;15802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3" name="Google Shape;15803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4" name="Google Shape;15804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5" name="Google Shape;15805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806" name="Google Shape;15806;p22"/>
            <p:cNvGrpSpPr/>
            <p:nvPr/>
          </p:nvGrpSpPr>
          <p:grpSpPr>
            <a:xfrm>
              <a:off x="109200" y="4301806"/>
              <a:ext cx="8925600" cy="33000"/>
              <a:chOff x="76200" y="76206"/>
              <a:chExt cx="8925600" cy="33000"/>
            </a:xfrm>
          </p:grpSpPr>
          <p:sp>
            <p:nvSpPr>
              <p:cNvPr id="15807" name="Google Shape;15807;p22"/>
              <p:cNvSpPr/>
              <p:nvPr/>
            </p:nvSpPr>
            <p:spPr>
              <a:xfrm>
                <a:off x="762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8" name="Google Shape;15808;p22"/>
              <p:cNvSpPr/>
              <p:nvPr/>
            </p:nvSpPr>
            <p:spPr>
              <a:xfrm>
                <a:off x="2014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9" name="Google Shape;15809;p22"/>
              <p:cNvSpPr/>
              <p:nvPr/>
            </p:nvSpPr>
            <p:spPr>
              <a:xfrm>
                <a:off x="3266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0" name="Google Shape;15810;p22"/>
              <p:cNvSpPr/>
              <p:nvPr/>
            </p:nvSpPr>
            <p:spPr>
              <a:xfrm>
                <a:off x="4519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1" name="Google Shape;15811;p22"/>
              <p:cNvSpPr/>
              <p:nvPr/>
            </p:nvSpPr>
            <p:spPr>
              <a:xfrm>
                <a:off x="5771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2" name="Google Shape;15812;p22"/>
              <p:cNvSpPr/>
              <p:nvPr/>
            </p:nvSpPr>
            <p:spPr>
              <a:xfrm>
                <a:off x="7024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3" name="Google Shape;15813;p22"/>
              <p:cNvSpPr/>
              <p:nvPr/>
            </p:nvSpPr>
            <p:spPr>
              <a:xfrm>
                <a:off x="8276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4" name="Google Shape;15814;p22"/>
              <p:cNvSpPr/>
              <p:nvPr/>
            </p:nvSpPr>
            <p:spPr>
              <a:xfrm>
                <a:off x="9529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5" name="Google Shape;15815;p22"/>
              <p:cNvSpPr/>
              <p:nvPr/>
            </p:nvSpPr>
            <p:spPr>
              <a:xfrm>
                <a:off x="10781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6" name="Google Shape;15816;p22"/>
              <p:cNvSpPr/>
              <p:nvPr/>
            </p:nvSpPr>
            <p:spPr>
              <a:xfrm>
                <a:off x="12034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7" name="Google Shape;15817;p22"/>
              <p:cNvSpPr/>
              <p:nvPr/>
            </p:nvSpPr>
            <p:spPr>
              <a:xfrm>
                <a:off x="13286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8" name="Google Shape;15818;p22"/>
              <p:cNvSpPr/>
              <p:nvPr/>
            </p:nvSpPr>
            <p:spPr>
              <a:xfrm>
                <a:off x="14538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9" name="Google Shape;15819;p22"/>
              <p:cNvSpPr/>
              <p:nvPr/>
            </p:nvSpPr>
            <p:spPr>
              <a:xfrm>
                <a:off x="15791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0" name="Google Shape;15820;p22"/>
              <p:cNvSpPr/>
              <p:nvPr/>
            </p:nvSpPr>
            <p:spPr>
              <a:xfrm>
                <a:off x="17043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1" name="Google Shape;15821;p22"/>
              <p:cNvSpPr/>
              <p:nvPr/>
            </p:nvSpPr>
            <p:spPr>
              <a:xfrm>
                <a:off x="18296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2" name="Google Shape;15822;p22"/>
              <p:cNvSpPr/>
              <p:nvPr/>
            </p:nvSpPr>
            <p:spPr>
              <a:xfrm>
                <a:off x="19548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3" name="Google Shape;15823;p22"/>
              <p:cNvSpPr/>
              <p:nvPr/>
            </p:nvSpPr>
            <p:spPr>
              <a:xfrm>
                <a:off x="20801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4" name="Google Shape;15824;p22"/>
              <p:cNvSpPr/>
              <p:nvPr/>
            </p:nvSpPr>
            <p:spPr>
              <a:xfrm>
                <a:off x="22053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5" name="Google Shape;15825;p22"/>
              <p:cNvSpPr/>
              <p:nvPr/>
            </p:nvSpPr>
            <p:spPr>
              <a:xfrm>
                <a:off x="23306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6" name="Google Shape;15826;p22"/>
              <p:cNvSpPr/>
              <p:nvPr/>
            </p:nvSpPr>
            <p:spPr>
              <a:xfrm>
                <a:off x="2455844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7" name="Google Shape;15827;p22"/>
              <p:cNvSpPr/>
              <p:nvPr/>
            </p:nvSpPr>
            <p:spPr>
              <a:xfrm>
                <a:off x="2581089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8" name="Google Shape;15828;p22"/>
              <p:cNvSpPr/>
              <p:nvPr/>
            </p:nvSpPr>
            <p:spPr>
              <a:xfrm>
                <a:off x="2706333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9" name="Google Shape;15829;p22"/>
              <p:cNvSpPr/>
              <p:nvPr/>
            </p:nvSpPr>
            <p:spPr>
              <a:xfrm>
                <a:off x="2831578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0" name="Google Shape;15830;p22"/>
              <p:cNvSpPr/>
              <p:nvPr/>
            </p:nvSpPr>
            <p:spPr>
              <a:xfrm>
                <a:off x="2956822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1" name="Google Shape;15831;p22"/>
              <p:cNvSpPr/>
              <p:nvPr/>
            </p:nvSpPr>
            <p:spPr>
              <a:xfrm>
                <a:off x="3082067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2" name="Google Shape;15832;p22"/>
              <p:cNvSpPr/>
              <p:nvPr/>
            </p:nvSpPr>
            <p:spPr>
              <a:xfrm>
                <a:off x="3207311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3" name="Google Shape;15833;p22"/>
              <p:cNvSpPr/>
              <p:nvPr/>
            </p:nvSpPr>
            <p:spPr>
              <a:xfrm>
                <a:off x="3332556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4" name="Google Shape;15834;p22"/>
              <p:cNvSpPr/>
              <p:nvPr/>
            </p:nvSpPr>
            <p:spPr>
              <a:xfrm>
                <a:off x="345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5" name="Google Shape;15835;p22"/>
              <p:cNvSpPr/>
              <p:nvPr/>
            </p:nvSpPr>
            <p:spPr>
              <a:xfrm>
                <a:off x="358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6" name="Google Shape;15836;p22"/>
              <p:cNvSpPr/>
              <p:nvPr/>
            </p:nvSpPr>
            <p:spPr>
              <a:xfrm>
                <a:off x="370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7" name="Google Shape;15837;p22"/>
              <p:cNvSpPr/>
              <p:nvPr/>
            </p:nvSpPr>
            <p:spPr>
              <a:xfrm>
                <a:off x="383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8" name="Google Shape;15838;p22"/>
              <p:cNvSpPr/>
              <p:nvPr/>
            </p:nvSpPr>
            <p:spPr>
              <a:xfrm>
                <a:off x="395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9" name="Google Shape;15839;p22"/>
              <p:cNvSpPr/>
              <p:nvPr/>
            </p:nvSpPr>
            <p:spPr>
              <a:xfrm>
                <a:off x="4084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0" name="Google Shape;15840;p22"/>
              <p:cNvSpPr/>
              <p:nvPr/>
            </p:nvSpPr>
            <p:spPr>
              <a:xfrm>
                <a:off x="4209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1" name="Google Shape;15841;p22"/>
              <p:cNvSpPr/>
              <p:nvPr/>
            </p:nvSpPr>
            <p:spPr>
              <a:xfrm>
                <a:off x="4334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2" name="Google Shape;15842;p22"/>
              <p:cNvSpPr/>
              <p:nvPr/>
            </p:nvSpPr>
            <p:spPr>
              <a:xfrm>
                <a:off x="4459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3" name="Google Shape;15843;p22"/>
              <p:cNvSpPr/>
              <p:nvPr/>
            </p:nvSpPr>
            <p:spPr>
              <a:xfrm>
                <a:off x="4585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4" name="Google Shape;15844;p22"/>
              <p:cNvSpPr/>
              <p:nvPr/>
            </p:nvSpPr>
            <p:spPr>
              <a:xfrm>
                <a:off x="4710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5" name="Google Shape;15845;p22"/>
              <p:cNvSpPr/>
              <p:nvPr/>
            </p:nvSpPr>
            <p:spPr>
              <a:xfrm>
                <a:off x="4835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6" name="Google Shape;15846;p22"/>
              <p:cNvSpPr/>
              <p:nvPr/>
            </p:nvSpPr>
            <p:spPr>
              <a:xfrm>
                <a:off x="4960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7" name="Google Shape;15847;p22"/>
              <p:cNvSpPr/>
              <p:nvPr/>
            </p:nvSpPr>
            <p:spPr>
              <a:xfrm>
                <a:off x="5086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8" name="Google Shape;15848;p22"/>
              <p:cNvSpPr/>
              <p:nvPr/>
            </p:nvSpPr>
            <p:spPr>
              <a:xfrm>
                <a:off x="5211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9" name="Google Shape;15849;p22"/>
              <p:cNvSpPr/>
              <p:nvPr/>
            </p:nvSpPr>
            <p:spPr>
              <a:xfrm>
                <a:off x="5336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0" name="Google Shape;15850;p22"/>
              <p:cNvSpPr/>
              <p:nvPr/>
            </p:nvSpPr>
            <p:spPr>
              <a:xfrm>
                <a:off x="5461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1" name="Google Shape;15851;p22"/>
              <p:cNvSpPr/>
              <p:nvPr/>
            </p:nvSpPr>
            <p:spPr>
              <a:xfrm>
                <a:off x="5587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2" name="Google Shape;15852;p22"/>
              <p:cNvSpPr/>
              <p:nvPr/>
            </p:nvSpPr>
            <p:spPr>
              <a:xfrm>
                <a:off x="5712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3" name="Google Shape;15853;p22"/>
              <p:cNvSpPr/>
              <p:nvPr/>
            </p:nvSpPr>
            <p:spPr>
              <a:xfrm>
                <a:off x="5837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4" name="Google Shape;15854;p22"/>
              <p:cNvSpPr/>
              <p:nvPr/>
            </p:nvSpPr>
            <p:spPr>
              <a:xfrm>
                <a:off x="5962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5" name="Google Shape;15855;p22"/>
              <p:cNvSpPr/>
              <p:nvPr/>
            </p:nvSpPr>
            <p:spPr>
              <a:xfrm>
                <a:off x="6088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6" name="Google Shape;15856;p22"/>
              <p:cNvSpPr/>
              <p:nvPr/>
            </p:nvSpPr>
            <p:spPr>
              <a:xfrm>
                <a:off x="6213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7" name="Google Shape;15857;p22"/>
              <p:cNvSpPr/>
              <p:nvPr/>
            </p:nvSpPr>
            <p:spPr>
              <a:xfrm>
                <a:off x="6338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8" name="Google Shape;15858;p22"/>
              <p:cNvSpPr/>
              <p:nvPr/>
            </p:nvSpPr>
            <p:spPr>
              <a:xfrm>
                <a:off x="6463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9" name="Google Shape;15859;p22"/>
              <p:cNvSpPr/>
              <p:nvPr/>
            </p:nvSpPr>
            <p:spPr>
              <a:xfrm>
                <a:off x="6589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0" name="Google Shape;15860;p22"/>
              <p:cNvSpPr/>
              <p:nvPr/>
            </p:nvSpPr>
            <p:spPr>
              <a:xfrm>
                <a:off x="6714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1" name="Google Shape;15861;p22"/>
              <p:cNvSpPr/>
              <p:nvPr/>
            </p:nvSpPr>
            <p:spPr>
              <a:xfrm>
                <a:off x="6839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2" name="Google Shape;15862;p22"/>
              <p:cNvSpPr/>
              <p:nvPr/>
            </p:nvSpPr>
            <p:spPr>
              <a:xfrm>
                <a:off x="6964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3" name="Google Shape;15863;p22"/>
              <p:cNvSpPr/>
              <p:nvPr/>
            </p:nvSpPr>
            <p:spPr>
              <a:xfrm>
                <a:off x="7090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4" name="Google Shape;15864;p22"/>
              <p:cNvSpPr/>
              <p:nvPr/>
            </p:nvSpPr>
            <p:spPr>
              <a:xfrm>
                <a:off x="7215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5" name="Google Shape;15865;p22"/>
              <p:cNvSpPr/>
              <p:nvPr/>
            </p:nvSpPr>
            <p:spPr>
              <a:xfrm>
                <a:off x="7340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6" name="Google Shape;15866;p22"/>
              <p:cNvSpPr/>
              <p:nvPr/>
            </p:nvSpPr>
            <p:spPr>
              <a:xfrm>
                <a:off x="7465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7" name="Google Shape;15867;p22"/>
              <p:cNvSpPr/>
              <p:nvPr/>
            </p:nvSpPr>
            <p:spPr>
              <a:xfrm>
                <a:off x="7591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8" name="Google Shape;15868;p22"/>
              <p:cNvSpPr/>
              <p:nvPr/>
            </p:nvSpPr>
            <p:spPr>
              <a:xfrm>
                <a:off x="7716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9" name="Google Shape;15869;p22"/>
              <p:cNvSpPr/>
              <p:nvPr/>
            </p:nvSpPr>
            <p:spPr>
              <a:xfrm>
                <a:off x="7841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0" name="Google Shape;15870;p22"/>
              <p:cNvSpPr/>
              <p:nvPr/>
            </p:nvSpPr>
            <p:spPr>
              <a:xfrm>
                <a:off x="7966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1" name="Google Shape;15871;p22"/>
              <p:cNvSpPr/>
              <p:nvPr/>
            </p:nvSpPr>
            <p:spPr>
              <a:xfrm>
                <a:off x="8092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2" name="Google Shape;15872;p22"/>
              <p:cNvSpPr/>
              <p:nvPr/>
            </p:nvSpPr>
            <p:spPr>
              <a:xfrm>
                <a:off x="8217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3" name="Google Shape;15873;p22"/>
              <p:cNvSpPr/>
              <p:nvPr/>
            </p:nvSpPr>
            <p:spPr>
              <a:xfrm>
                <a:off x="8342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4" name="Google Shape;15874;p22"/>
              <p:cNvSpPr/>
              <p:nvPr/>
            </p:nvSpPr>
            <p:spPr>
              <a:xfrm>
                <a:off x="8467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5" name="Google Shape;15875;p22"/>
              <p:cNvSpPr/>
              <p:nvPr/>
            </p:nvSpPr>
            <p:spPr>
              <a:xfrm>
                <a:off x="85930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6" name="Google Shape;15876;p22"/>
              <p:cNvSpPr/>
              <p:nvPr/>
            </p:nvSpPr>
            <p:spPr>
              <a:xfrm>
                <a:off x="87183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7" name="Google Shape;15877;p22"/>
              <p:cNvSpPr/>
              <p:nvPr/>
            </p:nvSpPr>
            <p:spPr>
              <a:xfrm>
                <a:off x="884355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8" name="Google Shape;15878;p22"/>
              <p:cNvSpPr/>
              <p:nvPr/>
            </p:nvSpPr>
            <p:spPr>
              <a:xfrm>
                <a:off x="8968800" y="76206"/>
                <a:ext cx="33000" cy="33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879" name="Google Shape;15879;p22"/>
          <p:cNvGrpSpPr/>
          <p:nvPr/>
        </p:nvGrpSpPr>
        <p:grpSpPr>
          <a:xfrm>
            <a:off x="8320098" y="4866112"/>
            <a:ext cx="510133" cy="78484"/>
            <a:chOff x="3521300" y="154525"/>
            <a:chExt cx="1256175" cy="193500"/>
          </a:xfrm>
        </p:grpSpPr>
        <p:sp>
          <p:nvSpPr>
            <p:cNvPr id="15880" name="Google Shape;15880;p22"/>
            <p:cNvSpPr/>
            <p:nvPr/>
          </p:nvSpPr>
          <p:spPr>
            <a:xfrm>
              <a:off x="3521300" y="154525"/>
              <a:ext cx="193500" cy="19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1" name="Google Shape;15881;p22"/>
            <p:cNvSpPr/>
            <p:nvPr/>
          </p:nvSpPr>
          <p:spPr>
            <a:xfrm>
              <a:off x="3875525" y="154525"/>
              <a:ext cx="193500" cy="19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2" name="Google Shape;15882;p22"/>
            <p:cNvSpPr/>
            <p:nvPr/>
          </p:nvSpPr>
          <p:spPr>
            <a:xfrm>
              <a:off x="4229750" y="154525"/>
              <a:ext cx="193500" cy="193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3" name="Google Shape;15883;p22"/>
            <p:cNvSpPr/>
            <p:nvPr/>
          </p:nvSpPr>
          <p:spPr>
            <a:xfrm>
              <a:off x="4583975" y="154525"/>
              <a:ext cx="193500" cy="193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_1">
    <p:spTree>
      <p:nvGrpSpPr>
        <p:cNvPr id="1" name="Shape 15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85" name="Google Shape;15885;p23"/>
          <p:cNvGrpSpPr/>
          <p:nvPr/>
        </p:nvGrpSpPr>
        <p:grpSpPr>
          <a:xfrm>
            <a:off x="313503" y="376409"/>
            <a:ext cx="8516819" cy="562035"/>
            <a:chOff x="313503" y="376409"/>
            <a:chExt cx="8516819" cy="562035"/>
          </a:xfrm>
        </p:grpSpPr>
        <p:sp>
          <p:nvSpPr>
            <p:cNvPr id="15886" name="Google Shape;15886;p23"/>
            <p:cNvSpPr/>
            <p:nvPr/>
          </p:nvSpPr>
          <p:spPr>
            <a:xfrm>
              <a:off x="313503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7" name="Google Shape;15887;p23"/>
            <p:cNvSpPr/>
            <p:nvPr/>
          </p:nvSpPr>
          <p:spPr>
            <a:xfrm>
              <a:off x="433011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8" name="Google Shape;15888;p23"/>
            <p:cNvSpPr/>
            <p:nvPr/>
          </p:nvSpPr>
          <p:spPr>
            <a:xfrm>
              <a:off x="552519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9" name="Google Shape;15889;p23"/>
            <p:cNvSpPr/>
            <p:nvPr/>
          </p:nvSpPr>
          <p:spPr>
            <a:xfrm>
              <a:off x="672027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0" name="Google Shape;15890;p23"/>
            <p:cNvSpPr/>
            <p:nvPr/>
          </p:nvSpPr>
          <p:spPr>
            <a:xfrm>
              <a:off x="8440281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1" name="Google Shape;15891;p23"/>
            <p:cNvSpPr/>
            <p:nvPr/>
          </p:nvSpPr>
          <p:spPr>
            <a:xfrm>
              <a:off x="8559794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2" name="Google Shape;15892;p23"/>
            <p:cNvSpPr/>
            <p:nvPr/>
          </p:nvSpPr>
          <p:spPr>
            <a:xfrm>
              <a:off x="8679308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3" name="Google Shape;15893;p23"/>
            <p:cNvSpPr/>
            <p:nvPr/>
          </p:nvSpPr>
          <p:spPr>
            <a:xfrm>
              <a:off x="8798821" y="376409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4" name="Google Shape;15894;p23"/>
            <p:cNvSpPr/>
            <p:nvPr/>
          </p:nvSpPr>
          <p:spPr>
            <a:xfrm>
              <a:off x="313503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5" name="Google Shape;15895;p23"/>
            <p:cNvSpPr/>
            <p:nvPr/>
          </p:nvSpPr>
          <p:spPr>
            <a:xfrm>
              <a:off x="433011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6" name="Google Shape;15896;p23"/>
            <p:cNvSpPr/>
            <p:nvPr/>
          </p:nvSpPr>
          <p:spPr>
            <a:xfrm>
              <a:off x="552519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7" name="Google Shape;15897;p23"/>
            <p:cNvSpPr/>
            <p:nvPr/>
          </p:nvSpPr>
          <p:spPr>
            <a:xfrm>
              <a:off x="672027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8" name="Google Shape;15898;p23"/>
            <p:cNvSpPr/>
            <p:nvPr/>
          </p:nvSpPr>
          <p:spPr>
            <a:xfrm>
              <a:off x="8440281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9" name="Google Shape;15899;p23"/>
            <p:cNvSpPr/>
            <p:nvPr/>
          </p:nvSpPr>
          <p:spPr>
            <a:xfrm>
              <a:off x="8559794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0" name="Google Shape;15900;p23"/>
            <p:cNvSpPr/>
            <p:nvPr/>
          </p:nvSpPr>
          <p:spPr>
            <a:xfrm>
              <a:off x="8679308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1" name="Google Shape;15901;p23"/>
            <p:cNvSpPr/>
            <p:nvPr/>
          </p:nvSpPr>
          <p:spPr>
            <a:xfrm>
              <a:off x="8798821" y="482516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2" name="Google Shape;15902;p23"/>
            <p:cNvSpPr/>
            <p:nvPr/>
          </p:nvSpPr>
          <p:spPr>
            <a:xfrm>
              <a:off x="313503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3" name="Google Shape;15903;p23"/>
            <p:cNvSpPr/>
            <p:nvPr/>
          </p:nvSpPr>
          <p:spPr>
            <a:xfrm>
              <a:off x="433011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4" name="Google Shape;15904;p23"/>
            <p:cNvSpPr/>
            <p:nvPr/>
          </p:nvSpPr>
          <p:spPr>
            <a:xfrm>
              <a:off x="552519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5" name="Google Shape;15905;p23"/>
            <p:cNvSpPr/>
            <p:nvPr/>
          </p:nvSpPr>
          <p:spPr>
            <a:xfrm>
              <a:off x="672027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6" name="Google Shape;15906;p23"/>
            <p:cNvSpPr/>
            <p:nvPr/>
          </p:nvSpPr>
          <p:spPr>
            <a:xfrm>
              <a:off x="8440281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7" name="Google Shape;15907;p23"/>
            <p:cNvSpPr/>
            <p:nvPr/>
          </p:nvSpPr>
          <p:spPr>
            <a:xfrm>
              <a:off x="8559794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8" name="Google Shape;15908;p23"/>
            <p:cNvSpPr/>
            <p:nvPr/>
          </p:nvSpPr>
          <p:spPr>
            <a:xfrm>
              <a:off x="8679308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9" name="Google Shape;15909;p23"/>
            <p:cNvSpPr/>
            <p:nvPr/>
          </p:nvSpPr>
          <p:spPr>
            <a:xfrm>
              <a:off x="8798821" y="588623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0" name="Google Shape;15910;p23"/>
            <p:cNvSpPr/>
            <p:nvPr/>
          </p:nvSpPr>
          <p:spPr>
            <a:xfrm>
              <a:off x="313503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1" name="Google Shape;15911;p23"/>
            <p:cNvSpPr/>
            <p:nvPr/>
          </p:nvSpPr>
          <p:spPr>
            <a:xfrm>
              <a:off x="433011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2" name="Google Shape;15912;p23"/>
            <p:cNvSpPr/>
            <p:nvPr/>
          </p:nvSpPr>
          <p:spPr>
            <a:xfrm>
              <a:off x="552519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3" name="Google Shape;15913;p23"/>
            <p:cNvSpPr/>
            <p:nvPr/>
          </p:nvSpPr>
          <p:spPr>
            <a:xfrm>
              <a:off x="672027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4" name="Google Shape;15914;p23"/>
            <p:cNvSpPr/>
            <p:nvPr/>
          </p:nvSpPr>
          <p:spPr>
            <a:xfrm>
              <a:off x="8440281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5" name="Google Shape;15915;p23"/>
            <p:cNvSpPr/>
            <p:nvPr/>
          </p:nvSpPr>
          <p:spPr>
            <a:xfrm>
              <a:off x="8559794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6" name="Google Shape;15916;p23"/>
            <p:cNvSpPr/>
            <p:nvPr/>
          </p:nvSpPr>
          <p:spPr>
            <a:xfrm>
              <a:off x="8679308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7" name="Google Shape;15917;p23"/>
            <p:cNvSpPr/>
            <p:nvPr/>
          </p:nvSpPr>
          <p:spPr>
            <a:xfrm>
              <a:off x="8798821" y="694730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8" name="Google Shape;15918;p23"/>
            <p:cNvSpPr/>
            <p:nvPr/>
          </p:nvSpPr>
          <p:spPr>
            <a:xfrm>
              <a:off x="313503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9" name="Google Shape;15919;p23"/>
            <p:cNvSpPr/>
            <p:nvPr/>
          </p:nvSpPr>
          <p:spPr>
            <a:xfrm>
              <a:off x="433011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0" name="Google Shape;15920;p23"/>
            <p:cNvSpPr/>
            <p:nvPr/>
          </p:nvSpPr>
          <p:spPr>
            <a:xfrm>
              <a:off x="552519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1" name="Google Shape;15921;p23"/>
            <p:cNvSpPr/>
            <p:nvPr/>
          </p:nvSpPr>
          <p:spPr>
            <a:xfrm>
              <a:off x="672027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2" name="Google Shape;15922;p23"/>
            <p:cNvSpPr/>
            <p:nvPr/>
          </p:nvSpPr>
          <p:spPr>
            <a:xfrm>
              <a:off x="8440281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3" name="Google Shape;15923;p23"/>
            <p:cNvSpPr/>
            <p:nvPr/>
          </p:nvSpPr>
          <p:spPr>
            <a:xfrm>
              <a:off x="8559794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4" name="Google Shape;15924;p23"/>
            <p:cNvSpPr/>
            <p:nvPr/>
          </p:nvSpPr>
          <p:spPr>
            <a:xfrm>
              <a:off x="8679308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5" name="Google Shape;15925;p23"/>
            <p:cNvSpPr/>
            <p:nvPr/>
          </p:nvSpPr>
          <p:spPr>
            <a:xfrm>
              <a:off x="8798821" y="800837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6" name="Google Shape;15926;p23"/>
            <p:cNvSpPr/>
            <p:nvPr/>
          </p:nvSpPr>
          <p:spPr>
            <a:xfrm>
              <a:off x="313503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7" name="Google Shape;15927;p23"/>
            <p:cNvSpPr/>
            <p:nvPr/>
          </p:nvSpPr>
          <p:spPr>
            <a:xfrm>
              <a:off x="433011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8" name="Google Shape;15928;p23"/>
            <p:cNvSpPr/>
            <p:nvPr/>
          </p:nvSpPr>
          <p:spPr>
            <a:xfrm>
              <a:off x="552519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9" name="Google Shape;15929;p23"/>
            <p:cNvSpPr/>
            <p:nvPr/>
          </p:nvSpPr>
          <p:spPr>
            <a:xfrm>
              <a:off x="672027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0" name="Google Shape;15930;p23"/>
            <p:cNvSpPr/>
            <p:nvPr/>
          </p:nvSpPr>
          <p:spPr>
            <a:xfrm>
              <a:off x="8440281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1" name="Google Shape;15931;p23"/>
            <p:cNvSpPr/>
            <p:nvPr/>
          </p:nvSpPr>
          <p:spPr>
            <a:xfrm>
              <a:off x="8559794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2" name="Google Shape;15932;p23"/>
            <p:cNvSpPr/>
            <p:nvPr/>
          </p:nvSpPr>
          <p:spPr>
            <a:xfrm>
              <a:off x="8679308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3" name="Google Shape;15933;p23"/>
            <p:cNvSpPr/>
            <p:nvPr/>
          </p:nvSpPr>
          <p:spPr>
            <a:xfrm>
              <a:off x="8798821" y="906944"/>
              <a:ext cx="31500" cy="315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8640" y="365760"/>
            <a:ext cx="80376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64000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8" r:id="rId4"/>
    <p:sldLayoutId id="2147483667" r:id="rId5"/>
    <p:sldLayoutId id="2147483668" r:id="rId6"/>
    <p:sldLayoutId id="214748366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44" name="Google Shape;15944;p27"/>
          <p:cNvGrpSpPr/>
          <p:nvPr/>
        </p:nvGrpSpPr>
        <p:grpSpPr>
          <a:xfrm>
            <a:off x="313503" y="540001"/>
            <a:ext cx="8516808" cy="4063556"/>
            <a:chOff x="313503" y="540001"/>
            <a:chExt cx="8516808" cy="4063556"/>
          </a:xfrm>
        </p:grpSpPr>
        <p:sp>
          <p:nvSpPr>
            <p:cNvPr id="15945" name="Google Shape;15945;p27"/>
            <p:cNvSpPr/>
            <p:nvPr/>
          </p:nvSpPr>
          <p:spPr>
            <a:xfrm>
              <a:off x="313503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6" name="Google Shape;15946;p27"/>
            <p:cNvSpPr/>
            <p:nvPr/>
          </p:nvSpPr>
          <p:spPr>
            <a:xfrm>
              <a:off x="433011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7" name="Google Shape;15947;p27"/>
            <p:cNvSpPr/>
            <p:nvPr/>
          </p:nvSpPr>
          <p:spPr>
            <a:xfrm>
              <a:off x="552519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8" name="Google Shape;15948;p27"/>
            <p:cNvSpPr/>
            <p:nvPr/>
          </p:nvSpPr>
          <p:spPr>
            <a:xfrm>
              <a:off x="672027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9" name="Google Shape;15949;p27"/>
            <p:cNvSpPr/>
            <p:nvPr/>
          </p:nvSpPr>
          <p:spPr>
            <a:xfrm>
              <a:off x="791536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0" name="Google Shape;15950;p27"/>
            <p:cNvSpPr/>
            <p:nvPr/>
          </p:nvSpPr>
          <p:spPr>
            <a:xfrm>
              <a:off x="911044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1" name="Google Shape;15951;p27"/>
            <p:cNvSpPr/>
            <p:nvPr/>
          </p:nvSpPr>
          <p:spPr>
            <a:xfrm>
              <a:off x="1030552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2" name="Google Shape;15952;p27"/>
            <p:cNvSpPr/>
            <p:nvPr/>
          </p:nvSpPr>
          <p:spPr>
            <a:xfrm>
              <a:off x="8201254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3" name="Google Shape;15953;p27"/>
            <p:cNvSpPr/>
            <p:nvPr/>
          </p:nvSpPr>
          <p:spPr>
            <a:xfrm>
              <a:off x="8320767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4" name="Google Shape;15954;p27"/>
            <p:cNvSpPr/>
            <p:nvPr/>
          </p:nvSpPr>
          <p:spPr>
            <a:xfrm>
              <a:off x="8440281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5" name="Google Shape;15955;p27"/>
            <p:cNvSpPr/>
            <p:nvPr/>
          </p:nvSpPr>
          <p:spPr>
            <a:xfrm>
              <a:off x="8559794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6" name="Google Shape;15956;p27"/>
            <p:cNvSpPr/>
            <p:nvPr/>
          </p:nvSpPr>
          <p:spPr>
            <a:xfrm>
              <a:off x="8679308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7" name="Google Shape;15957;p27"/>
            <p:cNvSpPr/>
            <p:nvPr/>
          </p:nvSpPr>
          <p:spPr>
            <a:xfrm>
              <a:off x="8798821" y="54000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8" name="Google Shape;15958;p27"/>
            <p:cNvSpPr/>
            <p:nvPr/>
          </p:nvSpPr>
          <p:spPr>
            <a:xfrm>
              <a:off x="313503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9" name="Google Shape;15959;p27"/>
            <p:cNvSpPr/>
            <p:nvPr/>
          </p:nvSpPr>
          <p:spPr>
            <a:xfrm>
              <a:off x="433011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0" name="Google Shape;15960;p27"/>
            <p:cNvSpPr/>
            <p:nvPr/>
          </p:nvSpPr>
          <p:spPr>
            <a:xfrm>
              <a:off x="552519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1" name="Google Shape;15961;p27"/>
            <p:cNvSpPr/>
            <p:nvPr/>
          </p:nvSpPr>
          <p:spPr>
            <a:xfrm>
              <a:off x="672027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2" name="Google Shape;15962;p27"/>
            <p:cNvSpPr/>
            <p:nvPr/>
          </p:nvSpPr>
          <p:spPr>
            <a:xfrm>
              <a:off x="791536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3" name="Google Shape;15963;p27"/>
            <p:cNvSpPr/>
            <p:nvPr/>
          </p:nvSpPr>
          <p:spPr>
            <a:xfrm>
              <a:off x="911044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4" name="Google Shape;15964;p27"/>
            <p:cNvSpPr/>
            <p:nvPr/>
          </p:nvSpPr>
          <p:spPr>
            <a:xfrm>
              <a:off x="1030552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5" name="Google Shape;15965;p27"/>
            <p:cNvSpPr/>
            <p:nvPr/>
          </p:nvSpPr>
          <p:spPr>
            <a:xfrm>
              <a:off x="8201254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6" name="Google Shape;15966;p27"/>
            <p:cNvSpPr/>
            <p:nvPr/>
          </p:nvSpPr>
          <p:spPr>
            <a:xfrm>
              <a:off x="8320767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7" name="Google Shape;15967;p27"/>
            <p:cNvSpPr/>
            <p:nvPr/>
          </p:nvSpPr>
          <p:spPr>
            <a:xfrm>
              <a:off x="8440281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8" name="Google Shape;15968;p27"/>
            <p:cNvSpPr/>
            <p:nvPr/>
          </p:nvSpPr>
          <p:spPr>
            <a:xfrm>
              <a:off x="8559794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9" name="Google Shape;15969;p27"/>
            <p:cNvSpPr/>
            <p:nvPr/>
          </p:nvSpPr>
          <p:spPr>
            <a:xfrm>
              <a:off x="8679308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0" name="Google Shape;15970;p27"/>
            <p:cNvSpPr/>
            <p:nvPr/>
          </p:nvSpPr>
          <p:spPr>
            <a:xfrm>
              <a:off x="8798821" y="64610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1" name="Google Shape;15971;p27"/>
            <p:cNvSpPr/>
            <p:nvPr/>
          </p:nvSpPr>
          <p:spPr>
            <a:xfrm>
              <a:off x="313503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2" name="Google Shape;15972;p27"/>
            <p:cNvSpPr/>
            <p:nvPr/>
          </p:nvSpPr>
          <p:spPr>
            <a:xfrm>
              <a:off x="433011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3" name="Google Shape;15973;p27"/>
            <p:cNvSpPr/>
            <p:nvPr/>
          </p:nvSpPr>
          <p:spPr>
            <a:xfrm>
              <a:off x="552519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4" name="Google Shape;15974;p27"/>
            <p:cNvSpPr/>
            <p:nvPr/>
          </p:nvSpPr>
          <p:spPr>
            <a:xfrm>
              <a:off x="672027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5" name="Google Shape;15975;p27"/>
            <p:cNvSpPr/>
            <p:nvPr/>
          </p:nvSpPr>
          <p:spPr>
            <a:xfrm>
              <a:off x="791536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6" name="Google Shape;15976;p27"/>
            <p:cNvSpPr/>
            <p:nvPr/>
          </p:nvSpPr>
          <p:spPr>
            <a:xfrm>
              <a:off x="911044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7" name="Google Shape;15977;p27"/>
            <p:cNvSpPr/>
            <p:nvPr/>
          </p:nvSpPr>
          <p:spPr>
            <a:xfrm>
              <a:off x="1030552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8" name="Google Shape;15978;p27"/>
            <p:cNvSpPr/>
            <p:nvPr/>
          </p:nvSpPr>
          <p:spPr>
            <a:xfrm>
              <a:off x="8201254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9" name="Google Shape;15979;p27"/>
            <p:cNvSpPr/>
            <p:nvPr/>
          </p:nvSpPr>
          <p:spPr>
            <a:xfrm>
              <a:off x="8320767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0" name="Google Shape;15980;p27"/>
            <p:cNvSpPr/>
            <p:nvPr/>
          </p:nvSpPr>
          <p:spPr>
            <a:xfrm>
              <a:off x="8440281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1" name="Google Shape;15981;p27"/>
            <p:cNvSpPr/>
            <p:nvPr/>
          </p:nvSpPr>
          <p:spPr>
            <a:xfrm>
              <a:off x="8559794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2" name="Google Shape;15982;p27"/>
            <p:cNvSpPr/>
            <p:nvPr/>
          </p:nvSpPr>
          <p:spPr>
            <a:xfrm>
              <a:off x="8679308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3" name="Google Shape;15983;p27"/>
            <p:cNvSpPr/>
            <p:nvPr/>
          </p:nvSpPr>
          <p:spPr>
            <a:xfrm>
              <a:off x="8798821" y="75221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4" name="Google Shape;15984;p27"/>
            <p:cNvSpPr/>
            <p:nvPr/>
          </p:nvSpPr>
          <p:spPr>
            <a:xfrm>
              <a:off x="313503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5" name="Google Shape;15985;p27"/>
            <p:cNvSpPr/>
            <p:nvPr/>
          </p:nvSpPr>
          <p:spPr>
            <a:xfrm>
              <a:off x="433011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6" name="Google Shape;15986;p27"/>
            <p:cNvSpPr/>
            <p:nvPr/>
          </p:nvSpPr>
          <p:spPr>
            <a:xfrm>
              <a:off x="552519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7" name="Google Shape;15987;p27"/>
            <p:cNvSpPr/>
            <p:nvPr/>
          </p:nvSpPr>
          <p:spPr>
            <a:xfrm>
              <a:off x="672027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8" name="Google Shape;15988;p27"/>
            <p:cNvSpPr/>
            <p:nvPr/>
          </p:nvSpPr>
          <p:spPr>
            <a:xfrm>
              <a:off x="791536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9" name="Google Shape;15989;p27"/>
            <p:cNvSpPr/>
            <p:nvPr/>
          </p:nvSpPr>
          <p:spPr>
            <a:xfrm>
              <a:off x="911044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0" name="Google Shape;15990;p27"/>
            <p:cNvSpPr/>
            <p:nvPr/>
          </p:nvSpPr>
          <p:spPr>
            <a:xfrm>
              <a:off x="1030552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1" name="Google Shape;15991;p27"/>
            <p:cNvSpPr/>
            <p:nvPr/>
          </p:nvSpPr>
          <p:spPr>
            <a:xfrm>
              <a:off x="8201254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2" name="Google Shape;15992;p27"/>
            <p:cNvSpPr/>
            <p:nvPr/>
          </p:nvSpPr>
          <p:spPr>
            <a:xfrm>
              <a:off x="8320767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3" name="Google Shape;15993;p27"/>
            <p:cNvSpPr/>
            <p:nvPr/>
          </p:nvSpPr>
          <p:spPr>
            <a:xfrm>
              <a:off x="8440281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4" name="Google Shape;15994;p27"/>
            <p:cNvSpPr/>
            <p:nvPr/>
          </p:nvSpPr>
          <p:spPr>
            <a:xfrm>
              <a:off x="8559794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5" name="Google Shape;15995;p27"/>
            <p:cNvSpPr/>
            <p:nvPr/>
          </p:nvSpPr>
          <p:spPr>
            <a:xfrm>
              <a:off x="8679308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6" name="Google Shape;15996;p27"/>
            <p:cNvSpPr/>
            <p:nvPr/>
          </p:nvSpPr>
          <p:spPr>
            <a:xfrm>
              <a:off x="8798821" y="85832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7" name="Google Shape;15997;p27"/>
            <p:cNvSpPr/>
            <p:nvPr/>
          </p:nvSpPr>
          <p:spPr>
            <a:xfrm>
              <a:off x="313503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8" name="Google Shape;15998;p27"/>
            <p:cNvSpPr/>
            <p:nvPr/>
          </p:nvSpPr>
          <p:spPr>
            <a:xfrm>
              <a:off x="433011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9" name="Google Shape;15999;p27"/>
            <p:cNvSpPr/>
            <p:nvPr/>
          </p:nvSpPr>
          <p:spPr>
            <a:xfrm>
              <a:off x="552519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0" name="Google Shape;16000;p27"/>
            <p:cNvSpPr/>
            <p:nvPr/>
          </p:nvSpPr>
          <p:spPr>
            <a:xfrm>
              <a:off x="672027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1" name="Google Shape;16001;p27"/>
            <p:cNvSpPr/>
            <p:nvPr/>
          </p:nvSpPr>
          <p:spPr>
            <a:xfrm>
              <a:off x="791536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2" name="Google Shape;16002;p27"/>
            <p:cNvSpPr/>
            <p:nvPr/>
          </p:nvSpPr>
          <p:spPr>
            <a:xfrm>
              <a:off x="911044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3" name="Google Shape;16003;p27"/>
            <p:cNvSpPr/>
            <p:nvPr/>
          </p:nvSpPr>
          <p:spPr>
            <a:xfrm>
              <a:off x="1030552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4" name="Google Shape;16004;p27"/>
            <p:cNvSpPr/>
            <p:nvPr/>
          </p:nvSpPr>
          <p:spPr>
            <a:xfrm>
              <a:off x="8201254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5" name="Google Shape;16005;p27"/>
            <p:cNvSpPr/>
            <p:nvPr/>
          </p:nvSpPr>
          <p:spPr>
            <a:xfrm>
              <a:off x="8320767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6" name="Google Shape;16006;p27"/>
            <p:cNvSpPr/>
            <p:nvPr/>
          </p:nvSpPr>
          <p:spPr>
            <a:xfrm>
              <a:off x="8440281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7" name="Google Shape;16007;p27"/>
            <p:cNvSpPr/>
            <p:nvPr/>
          </p:nvSpPr>
          <p:spPr>
            <a:xfrm>
              <a:off x="8559794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8" name="Google Shape;16008;p27"/>
            <p:cNvSpPr/>
            <p:nvPr/>
          </p:nvSpPr>
          <p:spPr>
            <a:xfrm>
              <a:off x="8679308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9" name="Google Shape;16009;p27"/>
            <p:cNvSpPr/>
            <p:nvPr/>
          </p:nvSpPr>
          <p:spPr>
            <a:xfrm>
              <a:off x="8798821" y="96442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0" name="Google Shape;16010;p27"/>
            <p:cNvSpPr/>
            <p:nvPr/>
          </p:nvSpPr>
          <p:spPr>
            <a:xfrm>
              <a:off x="313503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1" name="Google Shape;16011;p27"/>
            <p:cNvSpPr/>
            <p:nvPr/>
          </p:nvSpPr>
          <p:spPr>
            <a:xfrm>
              <a:off x="433011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2" name="Google Shape;16012;p27"/>
            <p:cNvSpPr/>
            <p:nvPr/>
          </p:nvSpPr>
          <p:spPr>
            <a:xfrm>
              <a:off x="552519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3" name="Google Shape;16013;p27"/>
            <p:cNvSpPr/>
            <p:nvPr/>
          </p:nvSpPr>
          <p:spPr>
            <a:xfrm>
              <a:off x="672027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4" name="Google Shape;16014;p27"/>
            <p:cNvSpPr/>
            <p:nvPr/>
          </p:nvSpPr>
          <p:spPr>
            <a:xfrm>
              <a:off x="791536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5" name="Google Shape;16015;p27"/>
            <p:cNvSpPr/>
            <p:nvPr/>
          </p:nvSpPr>
          <p:spPr>
            <a:xfrm>
              <a:off x="911044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6" name="Google Shape;16016;p27"/>
            <p:cNvSpPr/>
            <p:nvPr/>
          </p:nvSpPr>
          <p:spPr>
            <a:xfrm>
              <a:off x="1030552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7" name="Google Shape;16017;p27"/>
            <p:cNvSpPr/>
            <p:nvPr/>
          </p:nvSpPr>
          <p:spPr>
            <a:xfrm>
              <a:off x="8201254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8" name="Google Shape;16018;p27"/>
            <p:cNvSpPr/>
            <p:nvPr/>
          </p:nvSpPr>
          <p:spPr>
            <a:xfrm>
              <a:off x="8320767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9" name="Google Shape;16019;p27"/>
            <p:cNvSpPr/>
            <p:nvPr/>
          </p:nvSpPr>
          <p:spPr>
            <a:xfrm>
              <a:off x="8440281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0" name="Google Shape;16020;p27"/>
            <p:cNvSpPr/>
            <p:nvPr/>
          </p:nvSpPr>
          <p:spPr>
            <a:xfrm>
              <a:off x="8559794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1" name="Google Shape;16021;p27"/>
            <p:cNvSpPr/>
            <p:nvPr/>
          </p:nvSpPr>
          <p:spPr>
            <a:xfrm>
              <a:off x="8679308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2" name="Google Shape;16022;p27"/>
            <p:cNvSpPr/>
            <p:nvPr/>
          </p:nvSpPr>
          <p:spPr>
            <a:xfrm>
              <a:off x="8798821" y="107053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3" name="Google Shape;16023;p27"/>
            <p:cNvSpPr/>
            <p:nvPr/>
          </p:nvSpPr>
          <p:spPr>
            <a:xfrm>
              <a:off x="313503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4" name="Google Shape;16024;p27"/>
            <p:cNvSpPr/>
            <p:nvPr/>
          </p:nvSpPr>
          <p:spPr>
            <a:xfrm>
              <a:off x="433011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5" name="Google Shape;16025;p27"/>
            <p:cNvSpPr/>
            <p:nvPr/>
          </p:nvSpPr>
          <p:spPr>
            <a:xfrm>
              <a:off x="552519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6" name="Google Shape;16026;p27"/>
            <p:cNvSpPr/>
            <p:nvPr/>
          </p:nvSpPr>
          <p:spPr>
            <a:xfrm>
              <a:off x="672027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7" name="Google Shape;16027;p27"/>
            <p:cNvSpPr/>
            <p:nvPr/>
          </p:nvSpPr>
          <p:spPr>
            <a:xfrm>
              <a:off x="791536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8" name="Google Shape;16028;p27"/>
            <p:cNvSpPr/>
            <p:nvPr/>
          </p:nvSpPr>
          <p:spPr>
            <a:xfrm>
              <a:off x="911044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9" name="Google Shape;16029;p27"/>
            <p:cNvSpPr/>
            <p:nvPr/>
          </p:nvSpPr>
          <p:spPr>
            <a:xfrm>
              <a:off x="1030552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0" name="Google Shape;16030;p27"/>
            <p:cNvSpPr/>
            <p:nvPr/>
          </p:nvSpPr>
          <p:spPr>
            <a:xfrm>
              <a:off x="8201254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1" name="Google Shape;16031;p27"/>
            <p:cNvSpPr/>
            <p:nvPr/>
          </p:nvSpPr>
          <p:spPr>
            <a:xfrm>
              <a:off x="8320767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2" name="Google Shape;16032;p27"/>
            <p:cNvSpPr/>
            <p:nvPr/>
          </p:nvSpPr>
          <p:spPr>
            <a:xfrm>
              <a:off x="8440281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3" name="Google Shape;16033;p27"/>
            <p:cNvSpPr/>
            <p:nvPr/>
          </p:nvSpPr>
          <p:spPr>
            <a:xfrm>
              <a:off x="8559794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4" name="Google Shape;16034;p27"/>
            <p:cNvSpPr/>
            <p:nvPr/>
          </p:nvSpPr>
          <p:spPr>
            <a:xfrm>
              <a:off x="8679308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5" name="Google Shape;16035;p27"/>
            <p:cNvSpPr/>
            <p:nvPr/>
          </p:nvSpPr>
          <p:spPr>
            <a:xfrm>
              <a:off x="8798821" y="117664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6" name="Google Shape;16036;p27"/>
            <p:cNvSpPr/>
            <p:nvPr/>
          </p:nvSpPr>
          <p:spPr>
            <a:xfrm>
              <a:off x="313503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7" name="Google Shape;16037;p27"/>
            <p:cNvSpPr/>
            <p:nvPr/>
          </p:nvSpPr>
          <p:spPr>
            <a:xfrm>
              <a:off x="433011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8" name="Google Shape;16038;p27"/>
            <p:cNvSpPr/>
            <p:nvPr/>
          </p:nvSpPr>
          <p:spPr>
            <a:xfrm>
              <a:off x="552519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9" name="Google Shape;16039;p27"/>
            <p:cNvSpPr/>
            <p:nvPr/>
          </p:nvSpPr>
          <p:spPr>
            <a:xfrm>
              <a:off x="672027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0" name="Google Shape;16040;p27"/>
            <p:cNvSpPr/>
            <p:nvPr/>
          </p:nvSpPr>
          <p:spPr>
            <a:xfrm>
              <a:off x="791536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1" name="Google Shape;16041;p27"/>
            <p:cNvSpPr/>
            <p:nvPr/>
          </p:nvSpPr>
          <p:spPr>
            <a:xfrm>
              <a:off x="911044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2" name="Google Shape;16042;p27"/>
            <p:cNvSpPr/>
            <p:nvPr/>
          </p:nvSpPr>
          <p:spPr>
            <a:xfrm>
              <a:off x="1030552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3" name="Google Shape;16043;p27"/>
            <p:cNvSpPr/>
            <p:nvPr/>
          </p:nvSpPr>
          <p:spPr>
            <a:xfrm>
              <a:off x="8201254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4" name="Google Shape;16044;p27"/>
            <p:cNvSpPr/>
            <p:nvPr/>
          </p:nvSpPr>
          <p:spPr>
            <a:xfrm>
              <a:off x="8320767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5" name="Google Shape;16045;p27"/>
            <p:cNvSpPr/>
            <p:nvPr/>
          </p:nvSpPr>
          <p:spPr>
            <a:xfrm>
              <a:off x="8440281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6" name="Google Shape;16046;p27"/>
            <p:cNvSpPr/>
            <p:nvPr/>
          </p:nvSpPr>
          <p:spPr>
            <a:xfrm>
              <a:off x="8559794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7" name="Google Shape;16047;p27"/>
            <p:cNvSpPr/>
            <p:nvPr/>
          </p:nvSpPr>
          <p:spPr>
            <a:xfrm>
              <a:off x="8679308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8" name="Google Shape;16048;p27"/>
            <p:cNvSpPr/>
            <p:nvPr/>
          </p:nvSpPr>
          <p:spPr>
            <a:xfrm>
              <a:off x="8798821" y="128275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9" name="Google Shape;16049;p27"/>
            <p:cNvSpPr/>
            <p:nvPr/>
          </p:nvSpPr>
          <p:spPr>
            <a:xfrm>
              <a:off x="313503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0" name="Google Shape;16050;p27"/>
            <p:cNvSpPr/>
            <p:nvPr/>
          </p:nvSpPr>
          <p:spPr>
            <a:xfrm>
              <a:off x="433011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1" name="Google Shape;16051;p27"/>
            <p:cNvSpPr/>
            <p:nvPr/>
          </p:nvSpPr>
          <p:spPr>
            <a:xfrm>
              <a:off x="552519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2" name="Google Shape;16052;p27"/>
            <p:cNvSpPr/>
            <p:nvPr/>
          </p:nvSpPr>
          <p:spPr>
            <a:xfrm>
              <a:off x="672027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3" name="Google Shape;16053;p27"/>
            <p:cNvSpPr/>
            <p:nvPr/>
          </p:nvSpPr>
          <p:spPr>
            <a:xfrm>
              <a:off x="791536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4" name="Google Shape;16054;p27"/>
            <p:cNvSpPr/>
            <p:nvPr/>
          </p:nvSpPr>
          <p:spPr>
            <a:xfrm>
              <a:off x="911044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5" name="Google Shape;16055;p27"/>
            <p:cNvSpPr/>
            <p:nvPr/>
          </p:nvSpPr>
          <p:spPr>
            <a:xfrm>
              <a:off x="1030552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6" name="Google Shape;16056;p27"/>
            <p:cNvSpPr/>
            <p:nvPr/>
          </p:nvSpPr>
          <p:spPr>
            <a:xfrm>
              <a:off x="8201254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7" name="Google Shape;16057;p27"/>
            <p:cNvSpPr/>
            <p:nvPr/>
          </p:nvSpPr>
          <p:spPr>
            <a:xfrm>
              <a:off x="8320767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8" name="Google Shape;16058;p27"/>
            <p:cNvSpPr/>
            <p:nvPr/>
          </p:nvSpPr>
          <p:spPr>
            <a:xfrm>
              <a:off x="8440281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9" name="Google Shape;16059;p27"/>
            <p:cNvSpPr/>
            <p:nvPr/>
          </p:nvSpPr>
          <p:spPr>
            <a:xfrm>
              <a:off x="8559794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0" name="Google Shape;16060;p27"/>
            <p:cNvSpPr/>
            <p:nvPr/>
          </p:nvSpPr>
          <p:spPr>
            <a:xfrm>
              <a:off x="8679308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1" name="Google Shape;16061;p27"/>
            <p:cNvSpPr/>
            <p:nvPr/>
          </p:nvSpPr>
          <p:spPr>
            <a:xfrm>
              <a:off x="8798821" y="138885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2" name="Google Shape;16062;p27"/>
            <p:cNvSpPr/>
            <p:nvPr/>
          </p:nvSpPr>
          <p:spPr>
            <a:xfrm>
              <a:off x="313503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3" name="Google Shape;16063;p27"/>
            <p:cNvSpPr/>
            <p:nvPr/>
          </p:nvSpPr>
          <p:spPr>
            <a:xfrm>
              <a:off x="433011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4" name="Google Shape;16064;p27"/>
            <p:cNvSpPr/>
            <p:nvPr/>
          </p:nvSpPr>
          <p:spPr>
            <a:xfrm>
              <a:off x="552519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5" name="Google Shape;16065;p27"/>
            <p:cNvSpPr/>
            <p:nvPr/>
          </p:nvSpPr>
          <p:spPr>
            <a:xfrm>
              <a:off x="672027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6" name="Google Shape;16066;p27"/>
            <p:cNvSpPr/>
            <p:nvPr/>
          </p:nvSpPr>
          <p:spPr>
            <a:xfrm>
              <a:off x="791536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7" name="Google Shape;16067;p27"/>
            <p:cNvSpPr/>
            <p:nvPr/>
          </p:nvSpPr>
          <p:spPr>
            <a:xfrm>
              <a:off x="911044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8" name="Google Shape;16068;p27"/>
            <p:cNvSpPr/>
            <p:nvPr/>
          </p:nvSpPr>
          <p:spPr>
            <a:xfrm>
              <a:off x="1030552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9" name="Google Shape;16069;p27"/>
            <p:cNvSpPr/>
            <p:nvPr/>
          </p:nvSpPr>
          <p:spPr>
            <a:xfrm>
              <a:off x="8201254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0" name="Google Shape;16070;p27"/>
            <p:cNvSpPr/>
            <p:nvPr/>
          </p:nvSpPr>
          <p:spPr>
            <a:xfrm>
              <a:off x="8320767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1" name="Google Shape;16071;p27"/>
            <p:cNvSpPr/>
            <p:nvPr/>
          </p:nvSpPr>
          <p:spPr>
            <a:xfrm>
              <a:off x="8440281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2" name="Google Shape;16072;p27"/>
            <p:cNvSpPr/>
            <p:nvPr/>
          </p:nvSpPr>
          <p:spPr>
            <a:xfrm>
              <a:off x="8559794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3" name="Google Shape;16073;p27"/>
            <p:cNvSpPr/>
            <p:nvPr/>
          </p:nvSpPr>
          <p:spPr>
            <a:xfrm>
              <a:off x="8679308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4" name="Google Shape;16074;p27"/>
            <p:cNvSpPr/>
            <p:nvPr/>
          </p:nvSpPr>
          <p:spPr>
            <a:xfrm>
              <a:off x="8798821" y="149496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5" name="Google Shape;16075;p27"/>
            <p:cNvSpPr/>
            <p:nvPr/>
          </p:nvSpPr>
          <p:spPr>
            <a:xfrm>
              <a:off x="313503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6" name="Google Shape;16076;p27"/>
            <p:cNvSpPr/>
            <p:nvPr/>
          </p:nvSpPr>
          <p:spPr>
            <a:xfrm>
              <a:off x="433011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7" name="Google Shape;16077;p27"/>
            <p:cNvSpPr/>
            <p:nvPr/>
          </p:nvSpPr>
          <p:spPr>
            <a:xfrm>
              <a:off x="552519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8" name="Google Shape;16078;p27"/>
            <p:cNvSpPr/>
            <p:nvPr/>
          </p:nvSpPr>
          <p:spPr>
            <a:xfrm>
              <a:off x="672027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9" name="Google Shape;16079;p27"/>
            <p:cNvSpPr/>
            <p:nvPr/>
          </p:nvSpPr>
          <p:spPr>
            <a:xfrm>
              <a:off x="791536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0" name="Google Shape;16080;p27"/>
            <p:cNvSpPr/>
            <p:nvPr/>
          </p:nvSpPr>
          <p:spPr>
            <a:xfrm>
              <a:off x="911044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1" name="Google Shape;16081;p27"/>
            <p:cNvSpPr/>
            <p:nvPr/>
          </p:nvSpPr>
          <p:spPr>
            <a:xfrm>
              <a:off x="1030552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2" name="Google Shape;16082;p27"/>
            <p:cNvSpPr/>
            <p:nvPr/>
          </p:nvSpPr>
          <p:spPr>
            <a:xfrm>
              <a:off x="8201254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3" name="Google Shape;16083;p27"/>
            <p:cNvSpPr/>
            <p:nvPr/>
          </p:nvSpPr>
          <p:spPr>
            <a:xfrm>
              <a:off x="8320767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4" name="Google Shape;16084;p27"/>
            <p:cNvSpPr/>
            <p:nvPr/>
          </p:nvSpPr>
          <p:spPr>
            <a:xfrm>
              <a:off x="8440281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5" name="Google Shape;16085;p27"/>
            <p:cNvSpPr/>
            <p:nvPr/>
          </p:nvSpPr>
          <p:spPr>
            <a:xfrm>
              <a:off x="8559794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6" name="Google Shape;16086;p27"/>
            <p:cNvSpPr/>
            <p:nvPr/>
          </p:nvSpPr>
          <p:spPr>
            <a:xfrm>
              <a:off x="8679308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7" name="Google Shape;16087;p27"/>
            <p:cNvSpPr/>
            <p:nvPr/>
          </p:nvSpPr>
          <p:spPr>
            <a:xfrm>
              <a:off x="8798821" y="160107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8" name="Google Shape;16088;p27"/>
            <p:cNvSpPr/>
            <p:nvPr/>
          </p:nvSpPr>
          <p:spPr>
            <a:xfrm>
              <a:off x="313503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9" name="Google Shape;16089;p27"/>
            <p:cNvSpPr/>
            <p:nvPr/>
          </p:nvSpPr>
          <p:spPr>
            <a:xfrm>
              <a:off x="433011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0" name="Google Shape;16090;p27"/>
            <p:cNvSpPr/>
            <p:nvPr/>
          </p:nvSpPr>
          <p:spPr>
            <a:xfrm>
              <a:off x="552519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1" name="Google Shape;16091;p27"/>
            <p:cNvSpPr/>
            <p:nvPr/>
          </p:nvSpPr>
          <p:spPr>
            <a:xfrm>
              <a:off x="672027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2" name="Google Shape;16092;p27"/>
            <p:cNvSpPr/>
            <p:nvPr/>
          </p:nvSpPr>
          <p:spPr>
            <a:xfrm>
              <a:off x="791536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3" name="Google Shape;16093;p27"/>
            <p:cNvSpPr/>
            <p:nvPr/>
          </p:nvSpPr>
          <p:spPr>
            <a:xfrm>
              <a:off x="911044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4" name="Google Shape;16094;p27"/>
            <p:cNvSpPr/>
            <p:nvPr/>
          </p:nvSpPr>
          <p:spPr>
            <a:xfrm>
              <a:off x="1030552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5" name="Google Shape;16095;p27"/>
            <p:cNvSpPr/>
            <p:nvPr/>
          </p:nvSpPr>
          <p:spPr>
            <a:xfrm>
              <a:off x="8201254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6" name="Google Shape;16096;p27"/>
            <p:cNvSpPr/>
            <p:nvPr/>
          </p:nvSpPr>
          <p:spPr>
            <a:xfrm>
              <a:off x="8320767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7" name="Google Shape;16097;p27"/>
            <p:cNvSpPr/>
            <p:nvPr/>
          </p:nvSpPr>
          <p:spPr>
            <a:xfrm>
              <a:off x="8440281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8" name="Google Shape;16098;p27"/>
            <p:cNvSpPr/>
            <p:nvPr/>
          </p:nvSpPr>
          <p:spPr>
            <a:xfrm>
              <a:off x="8559794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9" name="Google Shape;16099;p27"/>
            <p:cNvSpPr/>
            <p:nvPr/>
          </p:nvSpPr>
          <p:spPr>
            <a:xfrm>
              <a:off x="8679308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0" name="Google Shape;16100;p27"/>
            <p:cNvSpPr/>
            <p:nvPr/>
          </p:nvSpPr>
          <p:spPr>
            <a:xfrm>
              <a:off x="8798821" y="170717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1" name="Google Shape;16101;p27"/>
            <p:cNvSpPr/>
            <p:nvPr/>
          </p:nvSpPr>
          <p:spPr>
            <a:xfrm>
              <a:off x="313503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2" name="Google Shape;16102;p27"/>
            <p:cNvSpPr/>
            <p:nvPr/>
          </p:nvSpPr>
          <p:spPr>
            <a:xfrm>
              <a:off x="433011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3" name="Google Shape;16103;p27"/>
            <p:cNvSpPr/>
            <p:nvPr/>
          </p:nvSpPr>
          <p:spPr>
            <a:xfrm>
              <a:off x="552519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4" name="Google Shape;16104;p27"/>
            <p:cNvSpPr/>
            <p:nvPr/>
          </p:nvSpPr>
          <p:spPr>
            <a:xfrm>
              <a:off x="672027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5" name="Google Shape;16105;p27"/>
            <p:cNvSpPr/>
            <p:nvPr/>
          </p:nvSpPr>
          <p:spPr>
            <a:xfrm>
              <a:off x="791536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6" name="Google Shape;16106;p27"/>
            <p:cNvSpPr/>
            <p:nvPr/>
          </p:nvSpPr>
          <p:spPr>
            <a:xfrm>
              <a:off x="911044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7" name="Google Shape;16107;p27"/>
            <p:cNvSpPr/>
            <p:nvPr/>
          </p:nvSpPr>
          <p:spPr>
            <a:xfrm>
              <a:off x="1030552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8" name="Google Shape;16108;p27"/>
            <p:cNvSpPr/>
            <p:nvPr/>
          </p:nvSpPr>
          <p:spPr>
            <a:xfrm>
              <a:off x="8201254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9" name="Google Shape;16109;p27"/>
            <p:cNvSpPr/>
            <p:nvPr/>
          </p:nvSpPr>
          <p:spPr>
            <a:xfrm>
              <a:off x="8320767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0" name="Google Shape;16110;p27"/>
            <p:cNvSpPr/>
            <p:nvPr/>
          </p:nvSpPr>
          <p:spPr>
            <a:xfrm>
              <a:off x="8440281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1" name="Google Shape;16111;p27"/>
            <p:cNvSpPr/>
            <p:nvPr/>
          </p:nvSpPr>
          <p:spPr>
            <a:xfrm>
              <a:off x="8559794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2" name="Google Shape;16112;p27"/>
            <p:cNvSpPr/>
            <p:nvPr/>
          </p:nvSpPr>
          <p:spPr>
            <a:xfrm>
              <a:off x="8679308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3" name="Google Shape;16113;p27"/>
            <p:cNvSpPr/>
            <p:nvPr/>
          </p:nvSpPr>
          <p:spPr>
            <a:xfrm>
              <a:off x="8798821" y="181328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4" name="Google Shape;16114;p27"/>
            <p:cNvSpPr/>
            <p:nvPr/>
          </p:nvSpPr>
          <p:spPr>
            <a:xfrm>
              <a:off x="313503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5" name="Google Shape;16115;p27"/>
            <p:cNvSpPr/>
            <p:nvPr/>
          </p:nvSpPr>
          <p:spPr>
            <a:xfrm>
              <a:off x="433011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6" name="Google Shape;16116;p27"/>
            <p:cNvSpPr/>
            <p:nvPr/>
          </p:nvSpPr>
          <p:spPr>
            <a:xfrm>
              <a:off x="552519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7" name="Google Shape;16117;p27"/>
            <p:cNvSpPr/>
            <p:nvPr/>
          </p:nvSpPr>
          <p:spPr>
            <a:xfrm>
              <a:off x="672027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8" name="Google Shape;16118;p27"/>
            <p:cNvSpPr/>
            <p:nvPr/>
          </p:nvSpPr>
          <p:spPr>
            <a:xfrm>
              <a:off x="791536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9" name="Google Shape;16119;p27"/>
            <p:cNvSpPr/>
            <p:nvPr/>
          </p:nvSpPr>
          <p:spPr>
            <a:xfrm>
              <a:off x="911044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0" name="Google Shape;16120;p27"/>
            <p:cNvSpPr/>
            <p:nvPr/>
          </p:nvSpPr>
          <p:spPr>
            <a:xfrm>
              <a:off x="1030552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1" name="Google Shape;16121;p27"/>
            <p:cNvSpPr/>
            <p:nvPr/>
          </p:nvSpPr>
          <p:spPr>
            <a:xfrm>
              <a:off x="8201254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2" name="Google Shape;16122;p27"/>
            <p:cNvSpPr/>
            <p:nvPr/>
          </p:nvSpPr>
          <p:spPr>
            <a:xfrm>
              <a:off x="8320767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3" name="Google Shape;16123;p27"/>
            <p:cNvSpPr/>
            <p:nvPr/>
          </p:nvSpPr>
          <p:spPr>
            <a:xfrm>
              <a:off x="8440281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4" name="Google Shape;16124;p27"/>
            <p:cNvSpPr/>
            <p:nvPr/>
          </p:nvSpPr>
          <p:spPr>
            <a:xfrm>
              <a:off x="8559794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5" name="Google Shape;16125;p27"/>
            <p:cNvSpPr/>
            <p:nvPr/>
          </p:nvSpPr>
          <p:spPr>
            <a:xfrm>
              <a:off x="8679308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6" name="Google Shape;16126;p27"/>
            <p:cNvSpPr/>
            <p:nvPr/>
          </p:nvSpPr>
          <p:spPr>
            <a:xfrm>
              <a:off x="8798821" y="191939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7" name="Google Shape;16127;p27"/>
            <p:cNvSpPr/>
            <p:nvPr/>
          </p:nvSpPr>
          <p:spPr>
            <a:xfrm>
              <a:off x="313503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8" name="Google Shape;16128;p27"/>
            <p:cNvSpPr/>
            <p:nvPr/>
          </p:nvSpPr>
          <p:spPr>
            <a:xfrm>
              <a:off x="433011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9" name="Google Shape;16129;p27"/>
            <p:cNvSpPr/>
            <p:nvPr/>
          </p:nvSpPr>
          <p:spPr>
            <a:xfrm>
              <a:off x="552519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0" name="Google Shape;16130;p27"/>
            <p:cNvSpPr/>
            <p:nvPr/>
          </p:nvSpPr>
          <p:spPr>
            <a:xfrm>
              <a:off x="672027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1" name="Google Shape;16131;p27"/>
            <p:cNvSpPr/>
            <p:nvPr/>
          </p:nvSpPr>
          <p:spPr>
            <a:xfrm>
              <a:off x="791536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2" name="Google Shape;16132;p27"/>
            <p:cNvSpPr/>
            <p:nvPr/>
          </p:nvSpPr>
          <p:spPr>
            <a:xfrm>
              <a:off x="911044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3" name="Google Shape;16133;p27"/>
            <p:cNvSpPr/>
            <p:nvPr/>
          </p:nvSpPr>
          <p:spPr>
            <a:xfrm>
              <a:off x="1030552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4" name="Google Shape;16134;p27"/>
            <p:cNvSpPr/>
            <p:nvPr/>
          </p:nvSpPr>
          <p:spPr>
            <a:xfrm>
              <a:off x="8201254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5" name="Google Shape;16135;p27"/>
            <p:cNvSpPr/>
            <p:nvPr/>
          </p:nvSpPr>
          <p:spPr>
            <a:xfrm>
              <a:off x="8320767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6" name="Google Shape;16136;p27"/>
            <p:cNvSpPr/>
            <p:nvPr/>
          </p:nvSpPr>
          <p:spPr>
            <a:xfrm>
              <a:off x="8440281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7" name="Google Shape;16137;p27"/>
            <p:cNvSpPr/>
            <p:nvPr/>
          </p:nvSpPr>
          <p:spPr>
            <a:xfrm>
              <a:off x="8559794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8" name="Google Shape;16138;p27"/>
            <p:cNvSpPr/>
            <p:nvPr/>
          </p:nvSpPr>
          <p:spPr>
            <a:xfrm>
              <a:off x="8679308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9" name="Google Shape;16139;p27"/>
            <p:cNvSpPr/>
            <p:nvPr/>
          </p:nvSpPr>
          <p:spPr>
            <a:xfrm>
              <a:off x="8798821" y="202550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0" name="Google Shape;16140;p27"/>
            <p:cNvSpPr/>
            <p:nvPr/>
          </p:nvSpPr>
          <p:spPr>
            <a:xfrm>
              <a:off x="313503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1" name="Google Shape;16141;p27"/>
            <p:cNvSpPr/>
            <p:nvPr/>
          </p:nvSpPr>
          <p:spPr>
            <a:xfrm>
              <a:off x="433011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2" name="Google Shape;16142;p27"/>
            <p:cNvSpPr/>
            <p:nvPr/>
          </p:nvSpPr>
          <p:spPr>
            <a:xfrm>
              <a:off x="552519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3" name="Google Shape;16143;p27"/>
            <p:cNvSpPr/>
            <p:nvPr/>
          </p:nvSpPr>
          <p:spPr>
            <a:xfrm>
              <a:off x="672027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4" name="Google Shape;16144;p27"/>
            <p:cNvSpPr/>
            <p:nvPr/>
          </p:nvSpPr>
          <p:spPr>
            <a:xfrm>
              <a:off x="791536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5" name="Google Shape;16145;p27"/>
            <p:cNvSpPr/>
            <p:nvPr/>
          </p:nvSpPr>
          <p:spPr>
            <a:xfrm>
              <a:off x="911044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6" name="Google Shape;16146;p27"/>
            <p:cNvSpPr/>
            <p:nvPr/>
          </p:nvSpPr>
          <p:spPr>
            <a:xfrm>
              <a:off x="1030552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7" name="Google Shape;16147;p27"/>
            <p:cNvSpPr/>
            <p:nvPr/>
          </p:nvSpPr>
          <p:spPr>
            <a:xfrm>
              <a:off x="8201254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8" name="Google Shape;16148;p27"/>
            <p:cNvSpPr/>
            <p:nvPr/>
          </p:nvSpPr>
          <p:spPr>
            <a:xfrm>
              <a:off x="8320767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9" name="Google Shape;16149;p27"/>
            <p:cNvSpPr/>
            <p:nvPr/>
          </p:nvSpPr>
          <p:spPr>
            <a:xfrm>
              <a:off x="8440281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0" name="Google Shape;16150;p27"/>
            <p:cNvSpPr/>
            <p:nvPr/>
          </p:nvSpPr>
          <p:spPr>
            <a:xfrm>
              <a:off x="8559794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1" name="Google Shape;16151;p27"/>
            <p:cNvSpPr/>
            <p:nvPr/>
          </p:nvSpPr>
          <p:spPr>
            <a:xfrm>
              <a:off x="8679308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2" name="Google Shape;16152;p27"/>
            <p:cNvSpPr/>
            <p:nvPr/>
          </p:nvSpPr>
          <p:spPr>
            <a:xfrm>
              <a:off x="8798821" y="213160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3" name="Google Shape;16153;p27"/>
            <p:cNvSpPr/>
            <p:nvPr/>
          </p:nvSpPr>
          <p:spPr>
            <a:xfrm>
              <a:off x="313503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4" name="Google Shape;16154;p27"/>
            <p:cNvSpPr/>
            <p:nvPr/>
          </p:nvSpPr>
          <p:spPr>
            <a:xfrm>
              <a:off x="433011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5" name="Google Shape;16155;p27"/>
            <p:cNvSpPr/>
            <p:nvPr/>
          </p:nvSpPr>
          <p:spPr>
            <a:xfrm>
              <a:off x="552519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6" name="Google Shape;16156;p27"/>
            <p:cNvSpPr/>
            <p:nvPr/>
          </p:nvSpPr>
          <p:spPr>
            <a:xfrm>
              <a:off x="672027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7" name="Google Shape;16157;p27"/>
            <p:cNvSpPr/>
            <p:nvPr/>
          </p:nvSpPr>
          <p:spPr>
            <a:xfrm>
              <a:off x="791536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8" name="Google Shape;16158;p27"/>
            <p:cNvSpPr/>
            <p:nvPr/>
          </p:nvSpPr>
          <p:spPr>
            <a:xfrm>
              <a:off x="911044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9" name="Google Shape;16159;p27"/>
            <p:cNvSpPr/>
            <p:nvPr/>
          </p:nvSpPr>
          <p:spPr>
            <a:xfrm>
              <a:off x="1030552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0" name="Google Shape;16160;p27"/>
            <p:cNvSpPr/>
            <p:nvPr/>
          </p:nvSpPr>
          <p:spPr>
            <a:xfrm>
              <a:off x="8201254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1" name="Google Shape;16161;p27"/>
            <p:cNvSpPr/>
            <p:nvPr/>
          </p:nvSpPr>
          <p:spPr>
            <a:xfrm>
              <a:off x="8320767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2" name="Google Shape;16162;p27"/>
            <p:cNvSpPr/>
            <p:nvPr/>
          </p:nvSpPr>
          <p:spPr>
            <a:xfrm>
              <a:off x="8440281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3" name="Google Shape;16163;p27"/>
            <p:cNvSpPr/>
            <p:nvPr/>
          </p:nvSpPr>
          <p:spPr>
            <a:xfrm>
              <a:off x="8559794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4" name="Google Shape;16164;p27"/>
            <p:cNvSpPr/>
            <p:nvPr/>
          </p:nvSpPr>
          <p:spPr>
            <a:xfrm>
              <a:off x="8679308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5" name="Google Shape;16165;p27"/>
            <p:cNvSpPr/>
            <p:nvPr/>
          </p:nvSpPr>
          <p:spPr>
            <a:xfrm>
              <a:off x="8798821" y="223771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6" name="Google Shape;16166;p27"/>
            <p:cNvSpPr/>
            <p:nvPr/>
          </p:nvSpPr>
          <p:spPr>
            <a:xfrm>
              <a:off x="313503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7" name="Google Shape;16167;p27"/>
            <p:cNvSpPr/>
            <p:nvPr/>
          </p:nvSpPr>
          <p:spPr>
            <a:xfrm>
              <a:off x="433011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8" name="Google Shape;16168;p27"/>
            <p:cNvSpPr/>
            <p:nvPr/>
          </p:nvSpPr>
          <p:spPr>
            <a:xfrm>
              <a:off x="552519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9" name="Google Shape;16169;p27"/>
            <p:cNvSpPr/>
            <p:nvPr/>
          </p:nvSpPr>
          <p:spPr>
            <a:xfrm>
              <a:off x="672027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0" name="Google Shape;16170;p27"/>
            <p:cNvSpPr/>
            <p:nvPr/>
          </p:nvSpPr>
          <p:spPr>
            <a:xfrm>
              <a:off x="791536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1" name="Google Shape;16171;p27"/>
            <p:cNvSpPr/>
            <p:nvPr/>
          </p:nvSpPr>
          <p:spPr>
            <a:xfrm>
              <a:off x="911044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2" name="Google Shape;16172;p27"/>
            <p:cNvSpPr/>
            <p:nvPr/>
          </p:nvSpPr>
          <p:spPr>
            <a:xfrm>
              <a:off x="1030552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3" name="Google Shape;16173;p27"/>
            <p:cNvSpPr/>
            <p:nvPr/>
          </p:nvSpPr>
          <p:spPr>
            <a:xfrm>
              <a:off x="8201254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4" name="Google Shape;16174;p27"/>
            <p:cNvSpPr/>
            <p:nvPr/>
          </p:nvSpPr>
          <p:spPr>
            <a:xfrm>
              <a:off x="8320767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5" name="Google Shape;16175;p27"/>
            <p:cNvSpPr/>
            <p:nvPr/>
          </p:nvSpPr>
          <p:spPr>
            <a:xfrm>
              <a:off x="8440281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6" name="Google Shape;16176;p27"/>
            <p:cNvSpPr/>
            <p:nvPr/>
          </p:nvSpPr>
          <p:spPr>
            <a:xfrm>
              <a:off x="8559794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7" name="Google Shape;16177;p27"/>
            <p:cNvSpPr/>
            <p:nvPr/>
          </p:nvSpPr>
          <p:spPr>
            <a:xfrm>
              <a:off x="8679308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8" name="Google Shape;16178;p27"/>
            <p:cNvSpPr/>
            <p:nvPr/>
          </p:nvSpPr>
          <p:spPr>
            <a:xfrm>
              <a:off x="8798821" y="234382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9" name="Google Shape;16179;p27"/>
            <p:cNvSpPr/>
            <p:nvPr/>
          </p:nvSpPr>
          <p:spPr>
            <a:xfrm>
              <a:off x="313503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0" name="Google Shape;16180;p27"/>
            <p:cNvSpPr/>
            <p:nvPr/>
          </p:nvSpPr>
          <p:spPr>
            <a:xfrm>
              <a:off x="433011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1" name="Google Shape;16181;p27"/>
            <p:cNvSpPr/>
            <p:nvPr/>
          </p:nvSpPr>
          <p:spPr>
            <a:xfrm>
              <a:off x="552519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2" name="Google Shape;16182;p27"/>
            <p:cNvSpPr/>
            <p:nvPr/>
          </p:nvSpPr>
          <p:spPr>
            <a:xfrm>
              <a:off x="672027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3" name="Google Shape;16183;p27"/>
            <p:cNvSpPr/>
            <p:nvPr/>
          </p:nvSpPr>
          <p:spPr>
            <a:xfrm>
              <a:off x="791536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4" name="Google Shape;16184;p27"/>
            <p:cNvSpPr/>
            <p:nvPr/>
          </p:nvSpPr>
          <p:spPr>
            <a:xfrm>
              <a:off x="911044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5" name="Google Shape;16185;p27"/>
            <p:cNvSpPr/>
            <p:nvPr/>
          </p:nvSpPr>
          <p:spPr>
            <a:xfrm>
              <a:off x="1030552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6" name="Google Shape;16186;p27"/>
            <p:cNvSpPr/>
            <p:nvPr/>
          </p:nvSpPr>
          <p:spPr>
            <a:xfrm>
              <a:off x="8201254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7" name="Google Shape;16187;p27"/>
            <p:cNvSpPr/>
            <p:nvPr/>
          </p:nvSpPr>
          <p:spPr>
            <a:xfrm>
              <a:off x="8320767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8" name="Google Shape;16188;p27"/>
            <p:cNvSpPr/>
            <p:nvPr/>
          </p:nvSpPr>
          <p:spPr>
            <a:xfrm>
              <a:off x="8440281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9" name="Google Shape;16189;p27"/>
            <p:cNvSpPr/>
            <p:nvPr/>
          </p:nvSpPr>
          <p:spPr>
            <a:xfrm>
              <a:off x="8559794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0" name="Google Shape;16190;p27"/>
            <p:cNvSpPr/>
            <p:nvPr/>
          </p:nvSpPr>
          <p:spPr>
            <a:xfrm>
              <a:off x="8679308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1" name="Google Shape;16191;p27"/>
            <p:cNvSpPr/>
            <p:nvPr/>
          </p:nvSpPr>
          <p:spPr>
            <a:xfrm>
              <a:off x="8798821" y="244992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2" name="Google Shape;16192;p27"/>
            <p:cNvSpPr/>
            <p:nvPr/>
          </p:nvSpPr>
          <p:spPr>
            <a:xfrm>
              <a:off x="313503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3" name="Google Shape;16193;p27"/>
            <p:cNvSpPr/>
            <p:nvPr/>
          </p:nvSpPr>
          <p:spPr>
            <a:xfrm>
              <a:off x="433011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4" name="Google Shape;16194;p27"/>
            <p:cNvSpPr/>
            <p:nvPr/>
          </p:nvSpPr>
          <p:spPr>
            <a:xfrm>
              <a:off x="552519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5" name="Google Shape;16195;p27"/>
            <p:cNvSpPr/>
            <p:nvPr/>
          </p:nvSpPr>
          <p:spPr>
            <a:xfrm>
              <a:off x="672027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6" name="Google Shape;16196;p27"/>
            <p:cNvSpPr/>
            <p:nvPr/>
          </p:nvSpPr>
          <p:spPr>
            <a:xfrm>
              <a:off x="791536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7" name="Google Shape;16197;p27"/>
            <p:cNvSpPr/>
            <p:nvPr/>
          </p:nvSpPr>
          <p:spPr>
            <a:xfrm>
              <a:off x="911044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8" name="Google Shape;16198;p27"/>
            <p:cNvSpPr/>
            <p:nvPr/>
          </p:nvSpPr>
          <p:spPr>
            <a:xfrm>
              <a:off x="1030552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9" name="Google Shape;16199;p27"/>
            <p:cNvSpPr/>
            <p:nvPr/>
          </p:nvSpPr>
          <p:spPr>
            <a:xfrm>
              <a:off x="8201254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0" name="Google Shape;16200;p27"/>
            <p:cNvSpPr/>
            <p:nvPr/>
          </p:nvSpPr>
          <p:spPr>
            <a:xfrm>
              <a:off x="8320767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1" name="Google Shape;16201;p27"/>
            <p:cNvSpPr/>
            <p:nvPr/>
          </p:nvSpPr>
          <p:spPr>
            <a:xfrm>
              <a:off x="8440281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2" name="Google Shape;16202;p27"/>
            <p:cNvSpPr/>
            <p:nvPr/>
          </p:nvSpPr>
          <p:spPr>
            <a:xfrm>
              <a:off x="8559794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3" name="Google Shape;16203;p27"/>
            <p:cNvSpPr/>
            <p:nvPr/>
          </p:nvSpPr>
          <p:spPr>
            <a:xfrm>
              <a:off x="8679308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4" name="Google Shape;16204;p27"/>
            <p:cNvSpPr/>
            <p:nvPr/>
          </p:nvSpPr>
          <p:spPr>
            <a:xfrm>
              <a:off x="8798821" y="255603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5" name="Google Shape;16205;p27"/>
            <p:cNvSpPr/>
            <p:nvPr/>
          </p:nvSpPr>
          <p:spPr>
            <a:xfrm>
              <a:off x="313503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6" name="Google Shape;16206;p27"/>
            <p:cNvSpPr/>
            <p:nvPr/>
          </p:nvSpPr>
          <p:spPr>
            <a:xfrm>
              <a:off x="433011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7" name="Google Shape;16207;p27"/>
            <p:cNvSpPr/>
            <p:nvPr/>
          </p:nvSpPr>
          <p:spPr>
            <a:xfrm>
              <a:off x="552519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8" name="Google Shape;16208;p27"/>
            <p:cNvSpPr/>
            <p:nvPr/>
          </p:nvSpPr>
          <p:spPr>
            <a:xfrm>
              <a:off x="672027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9" name="Google Shape;16209;p27"/>
            <p:cNvSpPr/>
            <p:nvPr/>
          </p:nvSpPr>
          <p:spPr>
            <a:xfrm>
              <a:off x="791536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0" name="Google Shape;16210;p27"/>
            <p:cNvSpPr/>
            <p:nvPr/>
          </p:nvSpPr>
          <p:spPr>
            <a:xfrm>
              <a:off x="911044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1" name="Google Shape;16211;p27"/>
            <p:cNvSpPr/>
            <p:nvPr/>
          </p:nvSpPr>
          <p:spPr>
            <a:xfrm>
              <a:off x="1030552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2" name="Google Shape;16212;p27"/>
            <p:cNvSpPr/>
            <p:nvPr/>
          </p:nvSpPr>
          <p:spPr>
            <a:xfrm>
              <a:off x="8201254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3" name="Google Shape;16213;p27"/>
            <p:cNvSpPr/>
            <p:nvPr/>
          </p:nvSpPr>
          <p:spPr>
            <a:xfrm>
              <a:off x="8320767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4" name="Google Shape;16214;p27"/>
            <p:cNvSpPr/>
            <p:nvPr/>
          </p:nvSpPr>
          <p:spPr>
            <a:xfrm>
              <a:off x="8440281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5" name="Google Shape;16215;p27"/>
            <p:cNvSpPr/>
            <p:nvPr/>
          </p:nvSpPr>
          <p:spPr>
            <a:xfrm>
              <a:off x="8559794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6" name="Google Shape;16216;p27"/>
            <p:cNvSpPr/>
            <p:nvPr/>
          </p:nvSpPr>
          <p:spPr>
            <a:xfrm>
              <a:off x="8679308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7" name="Google Shape;16217;p27"/>
            <p:cNvSpPr/>
            <p:nvPr/>
          </p:nvSpPr>
          <p:spPr>
            <a:xfrm>
              <a:off x="8798821" y="266214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8" name="Google Shape;16218;p27"/>
            <p:cNvSpPr/>
            <p:nvPr/>
          </p:nvSpPr>
          <p:spPr>
            <a:xfrm>
              <a:off x="313503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9" name="Google Shape;16219;p27"/>
            <p:cNvSpPr/>
            <p:nvPr/>
          </p:nvSpPr>
          <p:spPr>
            <a:xfrm>
              <a:off x="433011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0" name="Google Shape;16220;p27"/>
            <p:cNvSpPr/>
            <p:nvPr/>
          </p:nvSpPr>
          <p:spPr>
            <a:xfrm>
              <a:off x="552519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1" name="Google Shape;16221;p27"/>
            <p:cNvSpPr/>
            <p:nvPr/>
          </p:nvSpPr>
          <p:spPr>
            <a:xfrm>
              <a:off x="672027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2" name="Google Shape;16222;p27"/>
            <p:cNvSpPr/>
            <p:nvPr/>
          </p:nvSpPr>
          <p:spPr>
            <a:xfrm>
              <a:off x="791536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3" name="Google Shape;16223;p27"/>
            <p:cNvSpPr/>
            <p:nvPr/>
          </p:nvSpPr>
          <p:spPr>
            <a:xfrm>
              <a:off x="911044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4" name="Google Shape;16224;p27"/>
            <p:cNvSpPr/>
            <p:nvPr/>
          </p:nvSpPr>
          <p:spPr>
            <a:xfrm>
              <a:off x="1030552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5" name="Google Shape;16225;p27"/>
            <p:cNvSpPr/>
            <p:nvPr/>
          </p:nvSpPr>
          <p:spPr>
            <a:xfrm>
              <a:off x="8201254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6" name="Google Shape;16226;p27"/>
            <p:cNvSpPr/>
            <p:nvPr/>
          </p:nvSpPr>
          <p:spPr>
            <a:xfrm>
              <a:off x="8320767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7" name="Google Shape;16227;p27"/>
            <p:cNvSpPr/>
            <p:nvPr/>
          </p:nvSpPr>
          <p:spPr>
            <a:xfrm>
              <a:off x="8440281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8" name="Google Shape;16228;p27"/>
            <p:cNvSpPr/>
            <p:nvPr/>
          </p:nvSpPr>
          <p:spPr>
            <a:xfrm>
              <a:off x="8559794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9" name="Google Shape;16229;p27"/>
            <p:cNvSpPr/>
            <p:nvPr/>
          </p:nvSpPr>
          <p:spPr>
            <a:xfrm>
              <a:off x="8679308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0" name="Google Shape;16230;p27"/>
            <p:cNvSpPr/>
            <p:nvPr/>
          </p:nvSpPr>
          <p:spPr>
            <a:xfrm>
              <a:off x="8798821" y="276824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1" name="Google Shape;16231;p27"/>
            <p:cNvSpPr/>
            <p:nvPr/>
          </p:nvSpPr>
          <p:spPr>
            <a:xfrm>
              <a:off x="313503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2" name="Google Shape;16232;p27"/>
            <p:cNvSpPr/>
            <p:nvPr/>
          </p:nvSpPr>
          <p:spPr>
            <a:xfrm>
              <a:off x="433011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3" name="Google Shape;16233;p27"/>
            <p:cNvSpPr/>
            <p:nvPr/>
          </p:nvSpPr>
          <p:spPr>
            <a:xfrm>
              <a:off x="552519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4" name="Google Shape;16234;p27"/>
            <p:cNvSpPr/>
            <p:nvPr/>
          </p:nvSpPr>
          <p:spPr>
            <a:xfrm>
              <a:off x="672027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5" name="Google Shape;16235;p27"/>
            <p:cNvSpPr/>
            <p:nvPr/>
          </p:nvSpPr>
          <p:spPr>
            <a:xfrm>
              <a:off x="791536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6" name="Google Shape;16236;p27"/>
            <p:cNvSpPr/>
            <p:nvPr/>
          </p:nvSpPr>
          <p:spPr>
            <a:xfrm>
              <a:off x="911044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7" name="Google Shape;16237;p27"/>
            <p:cNvSpPr/>
            <p:nvPr/>
          </p:nvSpPr>
          <p:spPr>
            <a:xfrm>
              <a:off x="1030552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8" name="Google Shape;16238;p27"/>
            <p:cNvSpPr/>
            <p:nvPr/>
          </p:nvSpPr>
          <p:spPr>
            <a:xfrm>
              <a:off x="8201254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9" name="Google Shape;16239;p27"/>
            <p:cNvSpPr/>
            <p:nvPr/>
          </p:nvSpPr>
          <p:spPr>
            <a:xfrm>
              <a:off x="8320767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0" name="Google Shape;16240;p27"/>
            <p:cNvSpPr/>
            <p:nvPr/>
          </p:nvSpPr>
          <p:spPr>
            <a:xfrm>
              <a:off x="8440281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1" name="Google Shape;16241;p27"/>
            <p:cNvSpPr/>
            <p:nvPr/>
          </p:nvSpPr>
          <p:spPr>
            <a:xfrm>
              <a:off x="8559794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2" name="Google Shape;16242;p27"/>
            <p:cNvSpPr/>
            <p:nvPr/>
          </p:nvSpPr>
          <p:spPr>
            <a:xfrm>
              <a:off x="8679308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3" name="Google Shape;16243;p27"/>
            <p:cNvSpPr/>
            <p:nvPr/>
          </p:nvSpPr>
          <p:spPr>
            <a:xfrm>
              <a:off x="8798821" y="287435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4" name="Google Shape;16244;p27"/>
            <p:cNvSpPr/>
            <p:nvPr/>
          </p:nvSpPr>
          <p:spPr>
            <a:xfrm>
              <a:off x="313503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5" name="Google Shape;16245;p27"/>
            <p:cNvSpPr/>
            <p:nvPr/>
          </p:nvSpPr>
          <p:spPr>
            <a:xfrm>
              <a:off x="433011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6" name="Google Shape;16246;p27"/>
            <p:cNvSpPr/>
            <p:nvPr/>
          </p:nvSpPr>
          <p:spPr>
            <a:xfrm>
              <a:off x="552519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7" name="Google Shape;16247;p27"/>
            <p:cNvSpPr/>
            <p:nvPr/>
          </p:nvSpPr>
          <p:spPr>
            <a:xfrm>
              <a:off x="672027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8" name="Google Shape;16248;p27"/>
            <p:cNvSpPr/>
            <p:nvPr/>
          </p:nvSpPr>
          <p:spPr>
            <a:xfrm>
              <a:off x="791536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9" name="Google Shape;16249;p27"/>
            <p:cNvSpPr/>
            <p:nvPr/>
          </p:nvSpPr>
          <p:spPr>
            <a:xfrm>
              <a:off x="911044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0" name="Google Shape;16250;p27"/>
            <p:cNvSpPr/>
            <p:nvPr/>
          </p:nvSpPr>
          <p:spPr>
            <a:xfrm>
              <a:off x="1030552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1" name="Google Shape;16251;p27"/>
            <p:cNvSpPr/>
            <p:nvPr/>
          </p:nvSpPr>
          <p:spPr>
            <a:xfrm>
              <a:off x="8201254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2" name="Google Shape;16252;p27"/>
            <p:cNvSpPr/>
            <p:nvPr/>
          </p:nvSpPr>
          <p:spPr>
            <a:xfrm>
              <a:off x="8320767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3" name="Google Shape;16253;p27"/>
            <p:cNvSpPr/>
            <p:nvPr/>
          </p:nvSpPr>
          <p:spPr>
            <a:xfrm>
              <a:off x="8440281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4" name="Google Shape;16254;p27"/>
            <p:cNvSpPr/>
            <p:nvPr/>
          </p:nvSpPr>
          <p:spPr>
            <a:xfrm>
              <a:off x="8559794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5" name="Google Shape;16255;p27"/>
            <p:cNvSpPr/>
            <p:nvPr/>
          </p:nvSpPr>
          <p:spPr>
            <a:xfrm>
              <a:off x="8679308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6" name="Google Shape;16256;p27"/>
            <p:cNvSpPr/>
            <p:nvPr/>
          </p:nvSpPr>
          <p:spPr>
            <a:xfrm>
              <a:off x="8798821" y="298046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7" name="Google Shape;16257;p27"/>
            <p:cNvSpPr/>
            <p:nvPr/>
          </p:nvSpPr>
          <p:spPr>
            <a:xfrm>
              <a:off x="313503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8" name="Google Shape;16258;p27"/>
            <p:cNvSpPr/>
            <p:nvPr/>
          </p:nvSpPr>
          <p:spPr>
            <a:xfrm>
              <a:off x="433011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9" name="Google Shape;16259;p27"/>
            <p:cNvSpPr/>
            <p:nvPr/>
          </p:nvSpPr>
          <p:spPr>
            <a:xfrm>
              <a:off x="552519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0" name="Google Shape;16260;p27"/>
            <p:cNvSpPr/>
            <p:nvPr/>
          </p:nvSpPr>
          <p:spPr>
            <a:xfrm>
              <a:off x="672027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1" name="Google Shape;16261;p27"/>
            <p:cNvSpPr/>
            <p:nvPr/>
          </p:nvSpPr>
          <p:spPr>
            <a:xfrm>
              <a:off x="791536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2" name="Google Shape;16262;p27"/>
            <p:cNvSpPr/>
            <p:nvPr/>
          </p:nvSpPr>
          <p:spPr>
            <a:xfrm>
              <a:off x="911044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3" name="Google Shape;16263;p27"/>
            <p:cNvSpPr/>
            <p:nvPr/>
          </p:nvSpPr>
          <p:spPr>
            <a:xfrm>
              <a:off x="1030552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4" name="Google Shape;16264;p27"/>
            <p:cNvSpPr/>
            <p:nvPr/>
          </p:nvSpPr>
          <p:spPr>
            <a:xfrm>
              <a:off x="8201254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5" name="Google Shape;16265;p27"/>
            <p:cNvSpPr/>
            <p:nvPr/>
          </p:nvSpPr>
          <p:spPr>
            <a:xfrm>
              <a:off x="8320767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6" name="Google Shape;16266;p27"/>
            <p:cNvSpPr/>
            <p:nvPr/>
          </p:nvSpPr>
          <p:spPr>
            <a:xfrm>
              <a:off x="8440281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7" name="Google Shape;16267;p27"/>
            <p:cNvSpPr/>
            <p:nvPr/>
          </p:nvSpPr>
          <p:spPr>
            <a:xfrm>
              <a:off x="8559794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8" name="Google Shape;16268;p27"/>
            <p:cNvSpPr/>
            <p:nvPr/>
          </p:nvSpPr>
          <p:spPr>
            <a:xfrm>
              <a:off x="8679308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9" name="Google Shape;16269;p27"/>
            <p:cNvSpPr/>
            <p:nvPr/>
          </p:nvSpPr>
          <p:spPr>
            <a:xfrm>
              <a:off x="8798821" y="308657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0" name="Google Shape;16270;p27"/>
            <p:cNvSpPr/>
            <p:nvPr/>
          </p:nvSpPr>
          <p:spPr>
            <a:xfrm>
              <a:off x="313503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1" name="Google Shape;16271;p27"/>
            <p:cNvSpPr/>
            <p:nvPr/>
          </p:nvSpPr>
          <p:spPr>
            <a:xfrm>
              <a:off x="433011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2" name="Google Shape;16272;p27"/>
            <p:cNvSpPr/>
            <p:nvPr/>
          </p:nvSpPr>
          <p:spPr>
            <a:xfrm>
              <a:off x="552519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3" name="Google Shape;16273;p27"/>
            <p:cNvSpPr/>
            <p:nvPr/>
          </p:nvSpPr>
          <p:spPr>
            <a:xfrm>
              <a:off x="672027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4" name="Google Shape;16274;p27"/>
            <p:cNvSpPr/>
            <p:nvPr/>
          </p:nvSpPr>
          <p:spPr>
            <a:xfrm>
              <a:off x="791536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5" name="Google Shape;16275;p27"/>
            <p:cNvSpPr/>
            <p:nvPr/>
          </p:nvSpPr>
          <p:spPr>
            <a:xfrm>
              <a:off x="911044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6" name="Google Shape;16276;p27"/>
            <p:cNvSpPr/>
            <p:nvPr/>
          </p:nvSpPr>
          <p:spPr>
            <a:xfrm>
              <a:off x="1030552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7" name="Google Shape;16277;p27"/>
            <p:cNvSpPr/>
            <p:nvPr/>
          </p:nvSpPr>
          <p:spPr>
            <a:xfrm>
              <a:off x="8201254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8" name="Google Shape;16278;p27"/>
            <p:cNvSpPr/>
            <p:nvPr/>
          </p:nvSpPr>
          <p:spPr>
            <a:xfrm>
              <a:off x="8320767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9" name="Google Shape;16279;p27"/>
            <p:cNvSpPr/>
            <p:nvPr/>
          </p:nvSpPr>
          <p:spPr>
            <a:xfrm>
              <a:off x="8440281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0" name="Google Shape;16280;p27"/>
            <p:cNvSpPr/>
            <p:nvPr/>
          </p:nvSpPr>
          <p:spPr>
            <a:xfrm>
              <a:off x="8559794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1" name="Google Shape;16281;p27"/>
            <p:cNvSpPr/>
            <p:nvPr/>
          </p:nvSpPr>
          <p:spPr>
            <a:xfrm>
              <a:off x="8679308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2" name="Google Shape;16282;p27"/>
            <p:cNvSpPr/>
            <p:nvPr/>
          </p:nvSpPr>
          <p:spPr>
            <a:xfrm>
              <a:off x="8798821" y="319267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3" name="Google Shape;16283;p27"/>
            <p:cNvSpPr/>
            <p:nvPr/>
          </p:nvSpPr>
          <p:spPr>
            <a:xfrm>
              <a:off x="313503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4" name="Google Shape;16284;p27"/>
            <p:cNvSpPr/>
            <p:nvPr/>
          </p:nvSpPr>
          <p:spPr>
            <a:xfrm>
              <a:off x="433011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5" name="Google Shape;16285;p27"/>
            <p:cNvSpPr/>
            <p:nvPr/>
          </p:nvSpPr>
          <p:spPr>
            <a:xfrm>
              <a:off x="552519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6" name="Google Shape;16286;p27"/>
            <p:cNvSpPr/>
            <p:nvPr/>
          </p:nvSpPr>
          <p:spPr>
            <a:xfrm>
              <a:off x="672027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7" name="Google Shape;16287;p27"/>
            <p:cNvSpPr/>
            <p:nvPr/>
          </p:nvSpPr>
          <p:spPr>
            <a:xfrm>
              <a:off x="791536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8" name="Google Shape;16288;p27"/>
            <p:cNvSpPr/>
            <p:nvPr/>
          </p:nvSpPr>
          <p:spPr>
            <a:xfrm>
              <a:off x="911044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9" name="Google Shape;16289;p27"/>
            <p:cNvSpPr/>
            <p:nvPr/>
          </p:nvSpPr>
          <p:spPr>
            <a:xfrm>
              <a:off x="1030552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0" name="Google Shape;16290;p27"/>
            <p:cNvSpPr/>
            <p:nvPr/>
          </p:nvSpPr>
          <p:spPr>
            <a:xfrm>
              <a:off x="8201254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1" name="Google Shape;16291;p27"/>
            <p:cNvSpPr/>
            <p:nvPr/>
          </p:nvSpPr>
          <p:spPr>
            <a:xfrm>
              <a:off x="8320767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2" name="Google Shape;16292;p27"/>
            <p:cNvSpPr/>
            <p:nvPr/>
          </p:nvSpPr>
          <p:spPr>
            <a:xfrm>
              <a:off x="8440281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3" name="Google Shape;16293;p27"/>
            <p:cNvSpPr/>
            <p:nvPr/>
          </p:nvSpPr>
          <p:spPr>
            <a:xfrm>
              <a:off x="8559794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4" name="Google Shape;16294;p27"/>
            <p:cNvSpPr/>
            <p:nvPr/>
          </p:nvSpPr>
          <p:spPr>
            <a:xfrm>
              <a:off x="8679308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5" name="Google Shape;16295;p27"/>
            <p:cNvSpPr/>
            <p:nvPr/>
          </p:nvSpPr>
          <p:spPr>
            <a:xfrm>
              <a:off x="8798821" y="329878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6" name="Google Shape;16296;p27"/>
            <p:cNvSpPr/>
            <p:nvPr/>
          </p:nvSpPr>
          <p:spPr>
            <a:xfrm>
              <a:off x="313503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7" name="Google Shape;16297;p27"/>
            <p:cNvSpPr/>
            <p:nvPr/>
          </p:nvSpPr>
          <p:spPr>
            <a:xfrm>
              <a:off x="433011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8" name="Google Shape;16298;p27"/>
            <p:cNvSpPr/>
            <p:nvPr/>
          </p:nvSpPr>
          <p:spPr>
            <a:xfrm>
              <a:off x="552519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9" name="Google Shape;16299;p27"/>
            <p:cNvSpPr/>
            <p:nvPr/>
          </p:nvSpPr>
          <p:spPr>
            <a:xfrm>
              <a:off x="672027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0" name="Google Shape;16300;p27"/>
            <p:cNvSpPr/>
            <p:nvPr/>
          </p:nvSpPr>
          <p:spPr>
            <a:xfrm>
              <a:off x="791536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1" name="Google Shape;16301;p27"/>
            <p:cNvSpPr/>
            <p:nvPr/>
          </p:nvSpPr>
          <p:spPr>
            <a:xfrm>
              <a:off x="911044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2" name="Google Shape;16302;p27"/>
            <p:cNvSpPr/>
            <p:nvPr/>
          </p:nvSpPr>
          <p:spPr>
            <a:xfrm>
              <a:off x="1030552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3" name="Google Shape;16303;p27"/>
            <p:cNvSpPr/>
            <p:nvPr/>
          </p:nvSpPr>
          <p:spPr>
            <a:xfrm>
              <a:off x="8201254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4" name="Google Shape;16304;p27"/>
            <p:cNvSpPr/>
            <p:nvPr/>
          </p:nvSpPr>
          <p:spPr>
            <a:xfrm>
              <a:off x="8320767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5" name="Google Shape;16305;p27"/>
            <p:cNvSpPr/>
            <p:nvPr/>
          </p:nvSpPr>
          <p:spPr>
            <a:xfrm>
              <a:off x="8440281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6" name="Google Shape;16306;p27"/>
            <p:cNvSpPr/>
            <p:nvPr/>
          </p:nvSpPr>
          <p:spPr>
            <a:xfrm>
              <a:off x="8559794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7" name="Google Shape;16307;p27"/>
            <p:cNvSpPr/>
            <p:nvPr/>
          </p:nvSpPr>
          <p:spPr>
            <a:xfrm>
              <a:off x="8679308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8" name="Google Shape;16308;p27"/>
            <p:cNvSpPr/>
            <p:nvPr/>
          </p:nvSpPr>
          <p:spPr>
            <a:xfrm>
              <a:off x="8798821" y="340489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9" name="Google Shape;16309;p27"/>
            <p:cNvSpPr/>
            <p:nvPr/>
          </p:nvSpPr>
          <p:spPr>
            <a:xfrm>
              <a:off x="313503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0" name="Google Shape;16310;p27"/>
            <p:cNvSpPr/>
            <p:nvPr/>
          </p:nvSpPr>
          <p:spPr>
            <a:xfrm>
              <a:off x="433011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1" name="Google Shape;16311;p27"/>
            <p:cNvSpPr/>
            <p:nvPr/>
          </p:nvSpPr>
          <p:spPr>
            <a:xfrm>
              <a:off x="552519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2" name="Google Shape;16312;p27"/>
            <p:cNvSpPr/>
            <p:nvPr/>
          </p:nvSpPr>
          <p:spPr>
            <a:xfrm>
              <a:off x="672027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3" name="Google Shape;16313;p27"/>
            <p:cNvSpPr/>
            <p:nvPr/>
          </p:nvSpPr>
          <p:spPr>
            <a:xfrm>
              <a:off x="791536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4" name="Google Shape;16314;p27"/>
            <p:cNvSpPr/>
            <p:nvPr/>
          </p:nvSpPr>
          <p:spPr>
            <a:xfrm>
              <a:off x="911044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5" name="Google Shape;16315;p27"/>
            <p:cNvSpPr/>
            <p:nvPr/>
          </p:nvSpPr>
          <p:spPr>
            <a:xfrm>
              <a:off x="1030552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6" name="Google Shape;16316;p27"/>
            <p:cNvSpPr/>
            <p:nvPr/>
          </p:nvSpPr>
          <p:spPr>
            <a:xfrm>
              <a:off x="8201254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7" name="Google Shape;16317;p27"/>
            <p:cNvSpPr/>
            <p:nvPr/>
          </p:nvSpPr>
          <p:spPr>
            <a:xfrm>
              <a:off x="8320767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8" name="Google Shape;16318;p27"/>
            <p:cNvSpPr/>
            <p:nvPr/>
          </p:nvSpPr>
          <p:spPr>
            <a:xfrm>
              <a:off x="8440281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9" name="Google Shape;16319;p27"/>
            <p:cNvSpPr/>
            <p:nvPr/>
          </p:nvSpPr>
          <p:spPr>
            <a:xfrm>
              <a:off x="8559794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0" name="Google Shape;16320;p27"/>
            <p:cNvSpPr/>
            <p:nvPr/>
          </p:nvSpPr>
          <p:spPr>
            <a:xfrm>
              <a:off x="8679308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1" name="Google Shape;16321;p27"/>
            <p:cNvSpPr/>
            <p:nvPr/>
          </p:nvSpPr>
          <p:spPr>
            <a:xfrm>
              <a:off x="8798821" y="3510998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2" name="Google Shape;16322;p27"/>
            <p:cNvSpPr/>
            <p:nvPr/>
          </p:nvSpPr>
          <p:spPr>
            <a:xfrm>
              <a:off x="313503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3" name="Google Shape;16323;p27"/>
            <p:cNvSpPr/>
            <p:nvPr/>
          </p:nvSpPr>
          <p:spPr>
            <a:xfrm>
              <a:off x="433011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4" name="Google Shape;16324;p27"/>
            <p:cNvSpPr/>
            <p:nvPr/>
          </p:nvSpPr>
          <p:spPr>
            <a:xfrm>
              <a:off x="552519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5" name="Google Shape;16325;p27"/>
            <p:cNvSpPr/>
            <p:nvPr/>
          </p:nvSpPr>
          <p:spPr>
            <a:xfrm>
              <a:off x="672027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6" name="Google Shape;16326;p27"/>
            <p:cNvSpPr/>
            <p:nvPr/>
          </p:nvSpPr>
          <p:spPr>
            <a:xfrm>
              <a:off x="791536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7" name="Google Shape;16327;p27"/>
            <p:cNvSpPr/>
            <p:nvPr/>
          </p:nvSpPr>
          <p:spPr>
            <a:xfrm>
              <a:off x="911044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8" name="Google Shape;16328;p27"/>
            <p:cNvSpPr/>
            <p:nvPr/>
          </p:nvSpPr>
          <p:spPr>
            <a:xfrm>
              <a:off x="1030552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9" name="Google Shape;16329;p27"/>
            <p:cNvSpPr/>
            <p:nvPr/>
          </p:nvSpPr>
          <p:spPr>
            <a:xfrm>
              <a:off x="8201254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0" name="Google Shape;16330;p27"/>
            <p:cNvSpPr/>
            <p:nvPr/>
          </p:nvSpPr>
          <p:spPr>
            <a:xfrm>
              <a:off x="8320767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1" name="Google Shape;16331;p27"/>
            <p:cNvSpPr/>
            <p:nvPr/>
          </p:nvSpPr>
          <p:spPr>
            <a:xfrm>
              <a:off x="8440281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2" name="Google Shape;16332;p27"/>
            <p:cNvSpPr/>
            <p:nvPr/>
          </p:nvSpPr>
          <p:spPr>
            <a:xfrm>
              <a:off x="8559794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3" name="Google Shape;16333;p27"/>
            <p:cNvSpPr/>
            <p:nvPr/>
          </p:nvSpPr>
          <p:spPr>
            <a:xfrm>
              <a:off x="8679308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4" name="Google Shape;16334;p27"/>
            <p:cNvSpPr/>
            <p:nvPr/>
          </p:nvSpPr>
          <p:spPr>
            <a:xfrm>
              <a:off x="8798821" y="3617105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5" name="Google Shape;16335;p27"/>
            <p:cNvSpPr/>
            <p:nvPr/>
          </p:nvSpPr>
          <p:spPr>
            <a:xfrm>
              <a:off x="313503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6" name="Google Shape;16336;p27"/>
            <p:cNvSpPr/>
            <p:nvPr/>
          </p:nvSpPr>
          <p:spPr>
            <a:xfrm>
              <a:off x="433011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7" name="Google Shape;16337;p27"/>
            <p:cNvSpPr/>
            <p:nvPr/>
          </p:nvSpPr>
          <p:spPr>
            <a:xfrm>
              <a:off x="552519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8" name="Google Shape;16338;p27"/>
            <p:cNvSpPr/>
            <p:nvPr/>
          </p:nvSpPr>
          <p:spPr>
            <a:xfrm>
              <a:off x="672027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9" name="Google Shape;16339;p27"/>
            <p:cNvSpPr/>
            <p:nvPr/>
          </p:nvSpPr>
          <p:spPr>
            <a:xfrm>
              <a:off x="791536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0" name="Google Shape;16340;p27"/>
            <p:cNvSpPr/>
            <p:nvPr/>
          </p:nvSpPr>
          <p:spPr>
            <a:xfrm>
              <a:off x="911044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1" name="Google Shape;16341;p27"/>
            <p:cNvSpPr/>
            <p:nvPr/>
          </p:nvSpPr>
          <p:spPr>
            <a:xfrm>
              <a:off x="1030552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2" name="Google Shape;16342;p27"/>
            <p:cNvSpPr/>
            <p:nvPr/>
          </p:nvSpPr>
          <p:spPr>
            <a:xfrm>
              <a:off x="8201254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3" name="Google Shape;16343;p27"/>
            <p:cNvSpPr/>
            <p:nvPr/>
          </p:nvSpPr>
          <p:spPr>
            <a:xfrm>
              <a:off x="8320767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4" name="Google Shape;16344;p27"/>
            <p:cNvSpPr/>
            <p:nvPr/>
          </p:nvSpPr>
          <p:spPr>
            <a:xfrm>
              <a:off x="8440281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5" name="Google Shape;16345;p27"/>
            <p:cNvSpPr/>
            <p:nvPr/>
          </p:nvSpPr>
          <p:spPr>
            <a:xfrm>
              <a:off x="8559794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6" name="Google Shape;16346;p27"/>
            <p:cNvSpPr/>
            <p:nvPr/>
          </p:nvSpPr>
          <p:spPr>
            <a:xfrm>
              <a:off x="8679308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7" name="Google Shape;16347;p27"/>
            <p:cNvSpPr/>
            <p:nvPr/>
          </p:nvSpPr>
          <p:spPr>
            <a:xfrm>
              <a:off x="8798821" y="3723212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8" name="Google Shape;16348;p27"/>
            <p:cNvSpPr/>
            <p:nvPr/>
          </p:nvSpPr>
          <p:spPr>
            <a:xfrm>
              <a:off x="313503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9" name="Google Shape;16349;p27"/>
            <p:cNvSpPr/>
            <p:nvPr/>
          </p:nvSpPr>
          <p:spPr>
            <a:xfrm>
              <a:off x="433011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0" name="Google Shape;16350;p27"/>
            <p:cNvSpPr/>
            <p:nvPr/>
          </p:nvSpPr>
          <p:spPr>
            <a:xfrm>
              <a:off x="552519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1" name="Google Shape;16351;p27"/>
            <p:cNvSpPr/>
            <p:nvPr/>
          </p:nvSpPr>
          <p:spPr>
            <a:xfrm>
              <a:off x="672027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2" name="Google Shape;16352;p27"/>
            <p:cNvSpPr/>
            <p:nvPr/>
          </p:nvSpPr>
          <p:spPr>
            <a:xfrm>
              <a:off x="791536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3" name="Google Shape;16353;p27"/>
            <p:cNvSpPr/>
            <p:nvPr/>
          </p:nvSpPr>
          <p:spPr>
            <a:xfrm>
              <a:off x="911044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4" name="Google Shape;16354;p27"/>
            <p:cNvSpPr/>
            <p:nvPr/>
          </p:nvSpPr>
          <p:spPr>
            <a:xfrm>
              <a:off x="1030552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5" name="Google Shape;16355;p27"/>
            <p:cNvSpPr/>
            <p:nvPr/>
          </p:nvSpPr>
          <p:spPr>
            <a:xfrm>
              <a:off x="8201254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6" name="Google Shape;16356;p27"/>
            <p:cNvSpPr/>
            <p:nvPr/>
          </p:nvSpPr>
          <p:spPr>
            <a:xfrm>
              <a:off x="8320767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7" name="Google Shape;16357;p27"/>
            <p:cNvSpPr/>
            <p:nvPr/>
          </p:nvSpPr>
          <p:spPr>
            <a:xfrm>
              <a:off x="8440281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8" name="Google Shape;16358;p27"/>
            <p:cNvSpPr/>
            <p:nvPr/>
          </p:nvSpPr>
          <p:spPr>
            <a:xfrm>
              <a:off x="8559794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9" name="Google Shape;16359;p27"/>
            <p:cNvSpPr/>
            <p:nvPr/>
          </p:nvSpPr>
          <p:spPr>
            <a:xfrm>
              <a:off x="8679308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0" name="Google Shape;16360;p27"/>
            <p:cNvSpPr/>
            <p:nvPr/>
          </p:nvSpPr>
          <p:spPr>
            <a:xfrm>
              <a:off x="8798821" y="382931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1" name="Google Shape;16361;p27"/>
            <p:cNvSpPr/>
            <p:nvPr/>
          </p:nvSpPr>
          <p:spPr>
            <a:xfrm>
              <a:off x="313503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2" name="Google Shape;16362;p27"/>
            <p:cNvSpPr/>
            <p:nvPr/>
          </p:nvSpPr>
          <p:spPr>
            <a:xfrm>
              <a:off x="433011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3" name="Google Shape;16363;p27"/>
            <p:cNvSpPr/>
            <p:nvPr/>
          </p:nvSpPr>
          <p:spPr>
            <a:xfrm>
              <a:off x="552519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4" name="Google Shape;16364;p27"/>
            <p:cNvSpPr/>
            <p:nvPr/>
          </p:nvSpPr>
          <p:spPr>
            <a:xfrm>
              <a:off x="672027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5" name="Google Shape;16365;p27"/>
            <p:cNvSpPr/>
            <p:nvPr/>
          </p:nvSpPr>
          <p:spPr>
            <a:xfrm>
              <a:off x="791536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6" name="Google Shape;16366;p27"/>
            <p:cNvSpPr/>
            <p:nvPr/>
          </p:nvSpPr>
          <p:spPr>
            <a:xfrm>
              <a:off x="911044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7" name="Google Shape;16367;p27"/>
            <p:cNvSpPr/>
            <p:nvPr/>
          </p:nvSpPr>
          <p:spPr>
            <a:xfrm>
              <a:off x="1030552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8" name="Google Shape;16368;p27"/>
            <p:cNvSpPr/>
            <p:nvPr/>
          </p:nvSpPr>
          <p:spPr>
            <a:xfrm>
              <a:off x="8201254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9" name="Google Shape;16369;p27"/>
            <p:cNvSpPr/>
            <p:nvPr/>
          </p:nvSpPr>
          <p:spPr>
            <a:xfrm>
              <a:off x="8320767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0" name="Google Shape;16370;p27"/>
            <p:cNvSpPr/>
            <p:nvPr/>
          </p:nvSpPr>
          <p:spPr>
            <a:xfrm>
              <a:off x="8440281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1" name="Google Shape;16371;p27"/>
            <p:cNvSpPr/>
            <p:nvPr/>
          </p:nvSpPr>
          <p:spPr>
            <a:xfrm>
              <a:off x="8559794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2" name="Google Shape;16372;p27"/>
            <p:cNvSpPr/>
            <p:nvPr/>
          </p:nvSpPr>
          <p:spPr>
            <a:xfrm>
              <a:off x="8679308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3" name="Google Shape;16373;p27"/>
            <p:cNvSpPr/>
            <p:nvPr/>
          </p:nvSpPr>
          <p:spPr>
            <a:xfrm>
              <a:off x="8798821" y="3935426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4" name="Google Shape;16374;p27"/>
            <p:cNvSpPr/>
            <p:nvPr/>
          </p:nvSpPr>
          <p:spPr>
            <a:xfrm>
              <a:off x="313503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5" name="Google Shape;16375;p27"/>
            <p:cNvSpPr/>
            <p:nvPr/>
          </p:nvSpPr>
          <p:spPr>
            <a:xfrm>
              <a:off x="433011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6" name="Google Shape;16376;p27"/>
            <p:cNvSpPr/>
            <p:nvPr/>
          </p:nvSpPr>
          <p:spPr>
            <a:xfrm>
              <a:off x="552519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7" name="Google Shape;16377;p27"/>
            <p:cNvSpPr/>
            <p:nvPr/>
          </p:nvSpPr>
          <p:spPr>
            <a:xfrm>
              <a:off x="672027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8" name="Google Shape;16378;p27"/>
            <p:cNvSpPr/>
            <p:nvPr/>
          </p:nvSpPr>
          <p:spPr>
            <a:xfrm>
              <a:off x="791536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9" name="Google Shape;16379;p27"/>
            <p:cNvSpPr/>
            <p:nvPr/>
          </p:nvSpPr>
          <p:spPr>
            <a:xfrm>
              <a:off x="911044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0" name="Google Shape;16380;p27"/>
            <p:cNvSpPr/>
            <p:nvPr/>
          </p:nvSpPr>
          <p:spPr>
            <a:xfrm>
              <a:off x="1030552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1" name="Google Shape;16381;p27"/>
            <p:cNvSpPr/>
            <p:nvPr/>
          </p:nvSpPr>
          <p:spPr>
            <a:xfrm>
              <a:off x="8201254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2" name="Google Shape;16382;p27"/>
            <p:cNvSpPr/>
            <p:nvPr/>
          </p:nvSpPr>
          <p:spPr>
            <a:xfrm>
              <a:off x="8320767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3" name="Google Shape;16383;p27"/>
            <p:cNvSpPr/>
            <p:nvPr/>
          </p:nvSpPr>
          <p:spPr>
            <a:xfrm>
              <a:off x="8440281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4" name="Google Shape;16384;p27"/>
            <p:cNvSpPr/>
            <p:nvPr/>
          </p:nvSpPr>
          <p:spPr>
            <a:xfrm>
              <a:off x="8559794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5" name="Google Shape;16385;p27"/>
            <p:cNvSpPr/>
            <p:nvPr/>
          </p:nvSpPr>
          <p:spPr>
            <a:xfrm>
              <a:off x="8679308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6" name="Google Shape;16386;p27"/>
            <p:cNvSpPr/>
            <p:nvPr/>
          </p:nvSpPr>
          <p:spPr>
            <a:xfrm>
              <a:off x="8798821" y="4041533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7" name="Google Shape;16387;p27"/>
            <p:cNvSpPr/>
            <p:nvPr/>
          </p:nvSpPr>
          <p:spPr>
            <a:xfrm>
              <a:off x="313503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8" name="Google Shape;16388;p27"/>
            <p:cNvSpPr/>
            <p:nvPr/>
          </p:nvSpPr>
          <p:spPr>
            <a:xfrm>
              <a:off x="433011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9" name="Google Shape;16389;p27"/>
            <p:cNvSpPr/>
            <p:nvPr/>
          </p:nvSpPr>
          <p:spPr>
            <a:xfrm>
              <a:off x="552519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0" name="Google Shape;16390;p27"/>
            <p:cNvSpPr/>
            <p:nvPr/>
          </p:nvSpPr>
          <p:spPr>
            <a:xfrm>
              <a:off x="672027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1" name="Google Shape;16391;p27"/>
            <p:cNvSpPr/>
            <p:nvPr/>
          </p:nvSpPr>
          <p:spPr>
            <a:xfrm>
              <a:off x="791536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2" name="Google Shape;16392;p27"/>
            <p:cNvSpPr/>
            <p:nvPr/>
          </p:nvSpPr>
          <p:spPr>
            <a:xfrm>
              <a:off x="911044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3" name="Google Shape;16393;p27"/>
            <p:cNvSpPr/>
            <p:nvPr/>
          </p:nvSpPr>
          <p:spPr>
            <a:xfrm>
              <a:off x="1030552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4" name="Google Shape;16394;p27"/>
            <p:cNvSpPr/>
            <p:nvPr/>
          </p:nvSpPr>
          <p:spPr>
            <a:xfrm>
              <a:off x="8201254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5" name="Google Shape;16395;p27"/>
            <p:cNvSpPr/>
            <p:nvPr/>
          </p:nvSpPr>
          <p:spPr>
            <a:xfrm>
              <a:off x="8320767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6" name="Google Shape;16396;p27"/>
            <p:cNvSpPr/>
            <p:nvPr/>
          </p:nvSpPr>
          <p:spPr>
            <a:xfrm>
              <a:off x="8440281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7" name="Google Shape;16397;p27"/>
            <p:cNvSpPr/>
            <p:nvPr/>
          </p:nvSpPr>
          <p:spPr>
            <a:xfrm>
              <a:off x="8559794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8" name="Google Shape;16398;p27"/>
            <p:cNvSpPr/>
            <p:nvPr/>
          </p:nvSpPr>
          <p:spPr>
            <a:xfrm>
              <a:off x="8679308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9" name="Google Shape;16399;p27"/>
            <p:cNvSpPr/>
            <p:nvPr/>
          </p:nvSpPr>
          <p:spPr>
            <a:xfrm>
              <a:off x="8798821" y="4147640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0" name="Google Shape;16400;p27"/>
            <p:cNvSpPr/>
            <p:nvPr/>
          </p:nvSpPr>
          <p:spPr>
            <a:xfrm>
              <a:off x="313503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1" name="Google Shape;16401;p27"/>
            <p:cNvSpPr/>
            <p:nvPr/>
          </p:nvSpPr>
          <p:spPr>
            <a:xfrm>
              <a:off x="433011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2" name="Google Shape;16402;p27"/>
            <p:cNvSpPr/>
            <p:nvPr/>
          </p:nvSpPr>
          <p:spPr>
            <a:xfrm>
              <a:off x="552519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3" name="Google Shape;16403;p27"/>
            <p:cNvSpPr/>
            <p:nvPr/>
          </p:nvSpPr>
          <p:spPr>
            <a:xfrm>
              <a:off x="672027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4" name="Google Shape;16404;p27"/>
            <p:cNvSpPr/>
            <p:nvPr/>
          </p:nvSpPr>
          <p:spPr>
            <a:xfrm>
              <a:off x="791536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5" name="Google Shape;16405;p27"/>
            <p:cNvSpPr/>
            <p:nvPr/>
          </p:nvSpPr>
          <p:spPr>
            <a:xfrm>
              <a:off x="911044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6" name="Google Shape;16406;p27"/>
            <p:cNvSpPr/>
            <p:nvPr/>
          </p:nvSpPr>
          <p:spPr>
            <a:xfrm>
              <a:off x="1030552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7" name="Google Shape;16407;p27"/>
            <p:cNvSpPr/>
            <p:nvPr/>
          </p:nvSpPr>
          <p:spPr>
            <a:xfrm>
              <a:off x="8201254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8" name="Google Shape;16408;p27"/>
            <p:cNvSpPr/>
            <p:nvPr/>
          </p:nvSpPr>
          <p:spPr>
            <a:xfrm>
              <a:off x="8320767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9" name="Google Shape;16409;p27"/>
            <p:cNvSpPr/>
            <p:nvPr/>
          </p:nvSpPr>
          <p:spPr>
            <a:xfrm>
              <a:off x="8440281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0" name="Google Shape;16410;p27"/>
            <p:cNvSpPr/>
            <p:nvPr/>
          </p:nvSpPr>
          <p:spPr>
            <a:xfrm>
              <a:off x="8559794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1" name="Google Shape;16411;p27"/>
            <p:cNvSpPr/>
            <p:nvPr/>
          </p:nvSpPr>
          <p:spPr>
            <a:xfrm>
              <a:off x="8679308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2" name="Google Shape;16412;p27"/>
            <p:cNvSpPr/>
            <p:nvPr/>
          </p:nvSpPr>
          <p:spPr>
            <a:xfrm>
              <a:off x="8798821" y="4253747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3" name="Google Shape;16413;p27"/>
            <p:cNvSpPr/>
            <p:nvPr/>
          </p:nvSpPr>
          <p:spPr>
            <a:xfrm>
              <a:off x="313503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4" name="Google Shape;16414;p27"/>
            <p:cNvSpPr/>
            <p:nvPr/>
          </p:nvSpPr>
          <p:spPr>
            <a:xfrm>
              <a:off x="433011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5" name="Google Shape;16415;p27"/>
            <p:cNvSpPr/>
            <p:nvPr/>
          </p:nvSpPr>
          <p:spPr>
            <a:xfrm>
              <a:off x="552519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6" name="Google Shape;16416;p27"/>
            <p:cNvSpPr/>
            <p:nvPr/>
          </p:nvSpPr>
          <p:spPr>
            <a:xfrm>
              <a:off x="672027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7" name="Google Shape;16417;p27"/>
            <p:cNvSpPr/>
            <p:nvPr/>
          </p:nvSpPr>
          <p:spPr>
            <a:xfrm>
              <a:off x="791536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8" name="Google Shape;16418;p27"/>
            <p:cNvSpPr/>
            <p:nvPr/>
          </p:nvSpPr>
          <p:spPr>
            <a:xfrm>
              <a:off x="911044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9" name="Google Shape;16419;p27"/>
            <p:cNvSpPr/>
            <p:nvPr/>
          </p:nvSpPr>
          <p:spPr>
            <a:xfrm>
              <a:off x="1030552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0" name="Google Shape;16420;p27"/>
            <p:cNvSpPr/>
            <p:nvPr/>
          </p:nvSpPr>
          <p:spPr>
            <a:xfrm>
              <a:off x="8201254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1" name="Google Shape;16421;p27"/>
            <p:cNvSpPr/>
            <p:nvPr/>
          </p:nvSpPr>
          <p:spPr>
            <a:xfrm>
              <a:off x="8320767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2" name="Google Shape;16422;p27"/>
            <p:cNvSpPr/>
            <p:nvPr/>
          </p:nvSpPr>
          <p:spPr>
            <a:xfrm>
              <a:off x="8440281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3" name="Google Shape;16423;p27"/>
            <p:cNvSpPr/>
            <p:nvPr/>
          </p:nvSpPr>
          <p:spPr>
            <a:xfrm>
              <a:off x="8559794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4" name="Google Shape;16424;p27"/>
            <p:cNvSpPr/>
            <p:nvPr/>
          </p:nvSpPr>
          <p:spPr>
            <a:xfrm>
              <a:off x="8679308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5" name="Google Shape;16425;p27"/>
            <p:cNvSpPr/>
            <p:nvPr/>
          </p:nvSpPr>
          <p:spPr>
            <a:xfrm>
              <a:off x="8798821" y="4359854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6" name="Google Shape;16426;p27"/>
            <p:cNvSpPr/>
            <p:nvPr/>
          </p:nvSpPr>
          <p:spPr>
            <a:xfrm>
              <a:off x="313503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7" name="Google Shape;16427;p27"/>
            <p:cNvSpPr/>
            <p:nvPr/>
          </p:nvSpPr>
          <p:spPr>
            <a:xfrm>
              <a:off x="433011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8" name="Google Shape;16428;p27"/>
            <p:cNvSpPr/>
            <p:nvPr/>
          </p:nvSpPr>
          <p:spPr>
            <a:xfrm>
              <a:off x="552519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9" name="Google Shape;16429;p27"/>
            <p:cNvSpPr/>
            <p:nvPr/>
          </p:nvSpPr>
          <p:spPr>
            <a:xfrm>
              <a:off x="672027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0" name="Google Shape;16430;p27"/>
            <p:cNvSpPr/>
            <p:nvPr/>
          </p:nvSpPr>
          <p:spPr>
            <a:xfrm>
              <a:off x="791536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1" name="Google Shape;16431;p27"/>
            <p:cNvSpPr/>
            <p:nvPr/>
          </p:nvSpPr>
          <p:spPr>
            <a:xfrm>
              <a:off x="911044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2" name="Google Shape;16432;p27"/>
            <p:cNvSpPr/>
            <p:nvPr/>
          </p:nvSpPr>
          <p:spPr>
            <a:xfrm>
              <a:off x="1030552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3" name="Google Shape;16433;p27"/>
            <p:cNvSpPr/>
            <p:nvPr/>
          </p:nvSpPr>
          <p:spPr>
            <a:xfrm>
              <a:off x="8201254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4" name="Google Shape;16434;p27"/>
            <p:cNvSpPr/>
            <p:nvPr/>
          </p:nvSpPr>
          <p:spPr>
            <a:xfrm>
              <a:off x="8320767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5" name="Google Shape;16435;p27"/>
            <p:cNvSpPr/>
            <p:nvPr/>
          </p:nvSpPr>
          <p:spPr>
            <a:xfrm>
              <a:off x="8440281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6" name="Google Shape;16436;p27"/>
            <p:cNvSpPr/>
            <p:nvPr/>
          </p:nvSpPr>
          <p:spPr>
            <a:xfrm>
              <a:off x="8559794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7" name="Google Shape;16437;p27"/>
            <p:cNvSpPr/>
            <p:nvPr/>
          </p:nvSpPr>
          <p:spPr>
            <a:xfrm>
              <a:off x="8679308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8" name="Google Shape;16438;p27"/>
            <p:cNvSpPr/>
            <p:nvPr/>
          </p:nvSpPr>
          <p:spPr>
            <a:xfrm>
              <a:off x="8798821" y="4465961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9" name="Google Shape;16439;p27"/>
            <p:cNvSpPr/>
            <p:nvPr/>
          </p:nvSpPr>
          <p:spPr>
            <a:xfrm>
              <a:off x="313503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0" name="Google Shape;16440;p27"/>
            <p:cNvSpPr/>
            <p:nvPr/>
          </p:nvSpPr>
          <p:spPr>
            <a:xfrm>
              <a:off x="433011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1" name="Google Shape;16441;p27"/>
            <p:cNvSpPr/>
            <p:nvPr/>
          </p:nvSpPr>
          <p:spPr>
            <a:xfrm>
              <a:off x="552519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2" name="Google Shape;16442;p27"/>
            <p:cNvSpPr/>
            <p:nvPr/>
          </p:nvSpPr>
          <p:spPr>
            <a:xfrm>
              <a:off x="672027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3" name="Google Shape;16443;p27"/>
            <p:cNvSpPr/>
            <p:nvPr/>
          </p:nvSpPr>
          <p:spPr>
            <a:xfrm>
              <a:off x="791536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4" name="Google Shape;16444;p27"/>
            <p:cNvSpPr/>
            <p:nvPr/>
          </p:nvSpPr>
          <p:spPr>
            <a:xfrm>
              <a:off x="911044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5" name="Google Shape;16445;p27"/>
            <p:cNvSpPr/>
            <p:nvPr/>
          </p:nvSpPr>
          <p:spPr>
            <a:xfrm>
              <a:off x="1030552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6" name="Google Shape;16446;p27"/>
            <p:cNvSpPr/>
            <p:nvPr/>
          </p:nvSpPr>
          <p:spPr>
            <a:xfrm>
              <a:off x="8201254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7" name="Google Shape;16447;p27"/>
            <p:cNvSpPr/>
            <p:nvPr/>
          </p:nvSpPr>
          <p:spPr>
            <a:xfrm>
              <a:off x="8320767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8" name="Google Shape;16448;p27"/>
            <p:cNvSpPr/>
            <p:nvPr/>
          </p:nvSpPr>
          <p:spPr>
            <a:xfrm>
              <a:off x="8440281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9" name="Google Shape;16449;p27"/>
            <p:cNvSpPr/>
            <p:nvPr/>
          </p:nvSpPr>
          <p:spPr>
            <a:xfrm>
              <a:off x="8559794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0" name="Google Shape;16450;p27"/>
            <p:cNvSpPr/>
            <p:nvPr/>
          </p:nvSpPr>
          <p:spPr>
            <a:xfrm>
              <a:off x="8679308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1" name="Google Shape;16451;p27"/>
            <p:cNvSpPr/>
            <p:nvPr/>
          </p:nvSpPr>
          <p:spPr>
            <a:xfrm>
              <a:off x="8798821" y="4572069"/>
              <a:ext cx="31489" cy="3148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52" name="Google Shape;16452;p27"/>
          <p:cNvSpPr txBox="1">
            <a:spLocks noGrp="1"/>
          </p:cNvSpPr>
          <p:nvPr>
            <p:ph type="ctrTitle"/>
          </p:nvPr>
        </p:nvSpPr>
        <p:spPr>
          <a:xfrm>
            <a:off x="1962688" y="1707375"/>
            <a:ext cx="5218500" cy="1738800"/>
          </a:xfrm>
          <a:prstGeom prst="rect">
            <a:avLst/>
          </a:prstGeom>
        </p:spPr>
        <p:txBody>
          <a:bodyPr spcFirstLastPara="1" wrap="square" lIns="91425" tIns="640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9</a:t>
            </a:r>
            <a:r>
              <a:rPr lang="en" dirty="0">
                <a:solidFill>
                  <a:schemeClr val="dk2"/>
                </a:solidFill>
                <a:latin typeface="Archivo Black"/>
                <a:ea typeface="Archivo Black"/>
                <a:cs typeface="Archivo Black"/>
                <a:sym typeface="Archivo Black"/>
              </a:rPr>
              <a:t>. </a:t>
            </a:r>
            <a:r>
              <a:rPr lang="en" dirty="0">
                <a:solidFill>
                  <a:schemeClr val="dk2"/>
                </a:solidFill>
              </a:rPr>
              <a:t>Parosmia:</a:t>
            </a:r>
            <a:br>
              <a:rPr lang="en" dirty="0">
                <a:solidFill>
                  <a:schemeClr val="dk2"/>
                </a:solidFill>
              </a:rPr>
            </a:br>
            <a:r>
              <a:rPr lang="en" dirty="0">
                <a:solidFill>
                  <a:schemeClr val="dk2"/>
                </a:solidFill>
              </a:rPr>
              <a:t>Opposition</a:t>
            </a:r>
            <a:endParaRPr dirty="0">
              <a:solidFill>
                <a:schemeClr val="dk2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16453" name="Google Shape;16453;p27"/>
          <p:cNvSpPr txBox="1">
            <a:spLocks noGrp="1"/>
          </p:cNvSpPr>
          <p:nvPr>
            <p:ph type="subTitle" idx="1"/>
          </p:nvPr>
        </p:nvSpPr>
        <p:spPr>
          <a:xfrm>
            <a:off x="2392525" y="3694918"/>
            <a:ext cx="43590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Opponent: Lora Serafimova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6454" name="Google Shape;16454;p27"/>
          <p:cNvSpPr txBox="1">
            <a:spLocks noGrp="1"/>
          </p:cNvSpPr>
          <p:nvPr>
            <p:ph type="subTitle" idx="1"/>
          </p:nvPr>
        </p:nvSpPr>
        <p:spPr>
          <a:xfrm>
            <a:off x="7879100" y="153125"/>
            <a:ext cx="951000" cy="183000"/>
          </a:xfrm>
          <a:prstGeom prst="rect">
            <a:avLst/>
          </a:prstGeom>
          <a:noFill/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Slidesgo </a:t>
            </a:r>
            <a:r>
              <a:rPr lang="en" sz="1000" dirty="0">
                <a:solidFill>
                  <a:schemeClr val="dk2"/>
                </a:solidFill>
              </a:rPr>
              <a:t>2022</a:t>
            </a:r>
            <a:endParaRPr sz="1000" dirty="0">
              <a:solidFill>
                <a:schemeClr val="dk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6455" name="Google Shape;16455;p27"/>
          <p:cNvCxnSpPr>
            <a:stCxn id="16454" idx="1"/>
          </p:cNvCxnSpPr>
          <p:nvPr/>
        </p:nvCxnSpPr>
        <p:spPr>
          <a:xfrm rot="10800000">
            <a:off x="325100" y="244625"/>
            <a:ext cx="755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6456" name="Google Shape;16456;p27"/>
          <p:cNvGrpSpPr/>
          <p:nvPr/>
        </p:nvGrpSpPr>
        <p:grpSpPr>
          <a:xfrm>
            <a:off x="8320098" y="4866112"/>
            <a:ext cx="510133" cy="78484"/>
            <a:chOff x="3521300" y="154525"/>
            <a:chExt cx="1256175" cy="193500"/>
          </a:xfrm>
        </p:grpSpPr>
        <p:sp>
          <p:nvSpPr>
            <p:cNvPr id="16457" name="Google Shape;16457;p27"/>
            <p:cNvSpPr/>
            <p:nvPr/>
          </p:nvSpPr>
          <p:spPr>
            <a:xfrm>
              <a:off x="3521300" y="154525"/>
              <a:ext cx="193500" cy="19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8" name="Google Shape;16458;p27"/>
            <p:cNvSpPr/>
            <p:nvPr/>
          </p:nvSpPr>
          <p:spPr>
            <a:xfrm>
              <a:off x="3875525" y="154525"/>
              <a:ext cx="193500" cy="19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9" name="Google Shape;16459;p27"/>
            <p:cNvSpPr/>
            <p:nvPr/>
          </p:nvSpPr>
          <p:spPr>
            <a:xfrm>
              <a:off x="4229750" y="154525"/>
              <a:ext cx="193500" cy="193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0" name="Google Shape;16460;p27"/>
            <p:cNvSpPr/>
            <p:nvPr/>
          </p:nvSpPr>
          <p:spPr>
            <a:xfrm>
              <a:off x="4583975" y="154525"/>
              <a:ext cx="193500" cy="193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644334" y="4041533"/>
            <a:ext cx="1846888" cy="409500"/>
            <a:chOff x="3589288" y="4037539"/>
            <a:chExt cx="1846888" cy="409500"/>
          </a:xfrm>
        </p:grpSpPr>
        <p:sp>
          <p:nvSpPr>
            <p:cNvPr id="519" name="Google Shape;16453;p27"/>
            <p:cNvSpPr txBox="1">
              <a:spLocks/>
            </p:cNvSpPr>
            <p:nvPr/>
          </p:nvSpPr>
          <p:spPr>
            <a:xfrm>
              <a:off x="3589288" y="4037539"/>
              <a:ext cx="1561180" cy="409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Barlow"/>
                <a:buNone/>
                <a:defRPr sz="1600" b="0" i="0" u="none" strike="noStrike" cap="none">
                  <a:solidFill>
                    <a:schemeClr val="dk1"/>
                  </a:solidFill>
                  <a:latin typeface="Barlow"/>
                  <a:ea typeface="Barlow"/>
                  <a:cs typeface="Barlow"/>
                  <a:sym typeface="Barlow"/>
                </a:defRPr>
              </a:lvl1pPr>
              <a:lvl2pPr marL="914400" marR="0" lvl="1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Barlow"/>
                <a:buNone/>
                <a:defRPr sz="1800" b="0" i="0" u="none" strike="noStrike" cap="none">
                  <a:solidFill>
                    <a:schemeClr val="dk1"/>
                  </a:solidFill>
                  <a:latin typeface="Barlow"/>
                  <a:ea typeface="Barlow"/>
                  <a:cs typeface="Barlow"/>
                  <a:sym typeface="Barlow"/>
                </a:defRPr>
              </a:lvl2pPr>
              <a:lvl3pPr marL="1371600" marR="0" lvl="2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Barlow"/>
                <a:buNone/>
                <a:defRPr sz="1800" b="0" i="0" u="none" strike="noStrike" cap="none">
                  <a:solidFill>
                    <a:schemeClr val="dk1"/>
                  </a:solidFill>
                  <a:latin typeface="Barlow"/>
                  <a:ea typeface="Barlow"/>
                  <a:cs typeface="Barlow"/>
                  <a:sym typeface="Barlow"/>
                </a:defRPr>
              </a:lvl3pPr>
              <a:lvl4pPr marL="1828800" marR="0" lvl="3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Barlow"/>
                <a:buNone/>
                <a:defRPr sz="1800" b="0" i="0" u="none" strike="noStrike" cap="none">
                  <a:solidFill>
                    <a:schemeClr val="dk1"/>
                  </a:solidFill>
                  <a:latin typeface="Barlow"/>
                  <a:ea typeface="Barlow"/>
                  <a:cs typeface="Barlow"/>
                  <a:sym typeface="Barlow"/>
                </a:defRPr>
              </a:lvl4pPr>
              <a:lvl5pPr marL="2286000" marR="0" lvl="4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Barlow"/>
                <a:buNone/>
                <a:defRPr sz="1800" b="0" i="0" u="none" strike="noStrike" cap="none">
                  <a:solidFill>
                    <a:schemeClr val="dk1"/>
                  </a:solidFill>
                  <a:latin typeface="Barlow"/>
                  <a:ea typeface="Barlow"/>
                  <a:cs typeface="Barlow"/>
                  <a:sym typeface="Barlow"/>
                </a:defRPr>
              </a:lvl5pPr>
              <a:lvl6pPr marL="2743200" marR="0" lvl="5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Barlow"/>
                <a:buNone/>
                <a:defRPr sz="1800" b="0" i="0" u="none" strike="noStrike" cap="none">
                  <a:solidFill>
                    <a:schemeClr val="dk1"/>
                  </a:solidFill>
                  <a:latin typeface="Barlow"/>
                  <a:ea typeface="Barlow"/>
                  <a:cs typeface="Barlow"/>
                  <a:sym typeface="Barlow"/>
                </a:defRPr>
              </a:lvl6pPr>
              <a:lvl7pPr marL="3200400" marR="0" lvl="6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Barlow"/>
                <a:buNone/>
                <a:defRPr sz="1800" b="0" i="0" u="none" strike="noStrike" cap="none">
                  <a:solidFill>
                    <a:schemeClr val="dk1"/>
                  </a:solidFill>
                  <a:latin typeface="Barlow"/>
                  <a:ea typeface="Barlow"/>
                  <a:cs typeface="Barlow"/>
                  <a:sym typeface="Barlow"/>
                </a:defRPr>
              </a:lvl7pPr>
              <a:lvl8pPr marL="3657600" marR="0" lvl="7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Barlow"/>
                <a:buNone/>
                <a:defRPr sz="1800" b="0" i="0" u="none" strike="noStrike" cap="none">
                  <a:solidFill>
                    <a:schemeClr val="dk1"/>
                  </a:solidFill>
                  <a:latin typeface="Barlow"/>
                  <a:ea typeface="Barlow"/>
                  <a:cs typeface="Barlow"/>
                  <a:sym typeface="Barlow"/>
                </a:defRPr>
              </a:lvl8pPr>
              <a:lvl9pPr marL="4114800" marR="0" lvl="8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Barlow"/>
                <a:buNone/>
                <a:defRPr sz="1800" b="0" i="0" u="none" strike="noStrike" cap="none">
                  <a:solidFill>
                    <a:schemeClr val="dk1"/>
                  </a:solidFill>
                  <a:latin typeface="Barlow"/>
                  <a:ea typeface="Barlow"/>
                  <a:cs typeface="Barlow"/>
                  <a:sym typeface="Barlow"/>
                </a:defRPr>
              </a:lvl9pPr>
            </a:lstStyle>
            <a:p>
              <a:pPr marL="0" indent="0"/>
              <a:r>
                <a:rPr lang="en-US" dirty="0"/>
                <a:t>Team Bulgaria B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8788" y="4104418"/>
              <a:ext cx="277388" cy="2773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3" name="Google Shape;16513;p32"/>
          <p:cNvSpPr/>
          <p:nvPr/>
        </p:nvSpPr>
        <p:spPr>
          <a:xfrm>
            <a:off x="313503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14" name="Google Shape;16514;p32"/>
          <p:cNvSpPr/>
          <p:nvPr/>
        </p:nvSpPr>
        <p:spPr>
          <a:xfrm>
            <a:off x="433011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15" name="Google Shape;16515;p32"/>
          <p:cNvSpPr/>
          <p:nvPr/>
        </p:nvSpPr>
        <p:spPr>
          <a:xfrm>
            <a:off x="552519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16" name="Google Shape;16516;p32"/>
          <p:cNvSpPr/>
          <p:nvPr/>
        </p:nvSpPr>
        <p:spPr>
          <a:xfrm>
            <a:off x="672027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17" name="Google Shape;16517;p32"/>
          <p:cNvSpPr/>
          <p:nvPr/>
        </p:nvSpPr>
        <p:spPr>
          <a:xfrm>
            <a:off x="791536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18" name="Google Shape;16518;p32"/>
          <p:cNvSpPr/>
          <p:nvPr/>
        </p:nvSpPr>
        <p:spPr>
          <a:xfrm>
            <a:off x="911044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19" name="Google Shape;16519;p32"/>
          <p:cNvSpPr/>
          <p:nvPr/>
        </p:nvSpPr>
        <p:spPr>
          <a:xfrm>
            <a:off x="1030552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0" name="Google Shape;16520;p32"/>
          <p:cNvSpPr/>
          <p:nvPr/>
        </p:nvSpPr>
        <p:spPr>
          <a:xfrm>
            <a:off x="1150060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1" name="Google Shape;16521;p32"/>
          <p:cNvSpPr/>
          <p:nvPr/>
        </p:nvSpPr>
        <p:spPr>
          <a:xfrm>
            <a:off x="1269568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2" name="Google Shape;16522;p32"/>
          <p:cNvSpPr/>
          <p:nvPr/>
        </p:nvSpPr>
        <p:spPr>
          <a:xfrm>
            <a:off x="1389077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3" name="Google Shape;16523;p32"/>
          <p:cNvSpPr/>
          <p:nvPr/>
        </p:nvSpPr>
        <p:spPr>
          <a:xfrm>
            <a:off x="1508585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4" name="Google Shape;16524;p32"/>
          <p:cNvSpPr/>
          <p:nvPr/>
        </p:nvSpPr>
        <p:spPr>
          <a:xfrm>
            <a:off x="1628093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5" name="Google Shape;16525;p32"/>
          <p:cNvSpPr/>
          <p:nvPr/>
        </p:nvSpPr>
        <p:spPr>
          <a:xfrm>
            <a:off x="1747601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6" name="Google Shape;16526;p32"/>
          <p:cNvSpPr/>
          <p:nvPr/>
        </p:nvSpPr>
        <p:spPr>
          <a:xfrm>
            <a:off x="1867110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7" name="Google Shape;16527;p32"/>
          <p:cNvSpPr/>
          <p:nvPr/>
        </p:nvSpPr>
        <p:spPr>
          <a:xfrm>
            <a:off x="1986618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8" name="Google Shape;16528;p32"/>
          <p:cNvSpPr/>
          <p:nvPr/>
        </p:nvSpPr>
        <p:spPr>
          <a:xfrm>
            <a:off x="2106126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9" name="Google Shape;16529;p32"/>
          <p:cNvSpPr/>
          <p:nvPr/>
        </p:nvSpPr>
        <p:spPr>
          <a:xfrm>
            <a:off x="2225634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0" name="Google Shape;16530;p32"/>
          <p:cNvSpPr/>
          <p:nvPr/>
        </p:nvSpPr>
        <p:spPr>
          <a:xfrm>
            <a:off x="2345143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1" name="Google Shape;16531;p32"/>
          <p:cNvSpPr/>
          <p:nvPr/>
        </p:nvSpPr>
        <p:spPr>
          <a:xfrm>
            <a:off x="2464651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2" name="Google Shape;16532;p32"/>
          <p:cNvSpPr/>
          <p:nvPr/>
        </p:nvSpPr>
        <p:spPr>
          <a:xfrm>
            <a:off x="2584159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3" name="Google Shape;16533;p32"/>
          <p:cNvSpPr/>
          <p:nvPr/>
        </p:nvSpPr>
        <p:spPr>
          <a:xfrm>
            <a:off x="2703667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4" name="Google Shape;16534;p32"/>
          <p:cNvSpPr/>
          <p:nvPr/>
        </p:nvSpPr>
        <p:spPr>
          <a:xfrm>
            <a:off x="2823176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5" name="Google Shape;16535;p32"/>
          <p:cNvSpPr/>
          <p:nvPr/>
        </p:nvSpPr>
        <p:spPr>
          <a:xfrm>
            <a:off x="2942684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6" name="Google Shape;16536;p32"/>
          <p:cNvSpPr/>
          <p:nvPr/>
        </p:nvSpPr>
        <p:spPr>
          <a:xfrm>
            <a:off x="3062192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7" name="Google Shape;16537;p32"/>
          <p:cNvSpPr/>
          <p:nvPr/>
        </p:nvSpPr>
        <p:spPr>
          <a:xfrm>
            <a:off x="3181700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8" name="Google Shape;16538;p32"/>
          <p:cNvSpPr/>
          <p:nvPr/>
        </p:nvSpPr>
        <p:spPr>
          <a:xfrm>
            <a:off x="3301209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9" name="Google Shape;16539;p32"/>
          <p:cNvSpPr/>
          <p:nvPr/>
        </p:nvSpPr>
        <p:spPr>
          <a:xfrm>
            <a:off x="3420717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0" name="Google Shape;16540;p32"/>
          <p:cNvSpPr/>
          <p:nvPr/>
        </p:nvSpPr>
        <p:spPr>
          <a:xfrm>
            <a:off x="3540225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1" name="Google Shape;16541;p32"/>
          <p:cNvSpPr/>
          <p:nvPr/>
        </p:nvSpPr>
        <p:spPr>
          <a:xfrm>
            <a:off x="3659739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2" name="Google Shape;16542;p32"/>
          <p:cNvSpPr/>
          <p:nvPr/>
        </p:nvSpPr>
        <p:spPr>
          <a:xfrm>
            <a:off x="3779252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3" name="Google Shape;16543;p32"/>
          <p:cNvSpPr/>
          <p:nvPr/>
        </p:nvSpPr>
        <p:spPr>
          <a:xfrm>
            <a:off x="3898766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4" name="Google Shape;16544;p32"/>
          <p:cNvSpPr/>
          <p:nvPr/>
        </p:nvSpPr>
        <p:spPr>
          <a:xfrm>
            <a:off x="4018279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5" name="Google Shape;16545;p32"/>
          <p:cNvSpPr/>
          <p:nvPr/>
        </p:nvSpPr>
        <p:spPr>
          <a:xfrm>
            <a:off x="4137793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6" name="Google Shape;16546;p32"/>
          <p:cNvSpPr/>
          <p:nvPr/>
        </p:nvSpPr>
        <p:spPr>
          <a:xfrm>
            <a:off x="4257307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7" name="Google Shape;16547;p32"/>
          <p:cNvSpPr/>
          <p:nvPr/>
        </p:nvSpPr>
        <p:spPr>
          <a:xfrm>
            <a:off x="4376820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8" name="Google Shape;16548;p32"/>
          <p:cNvSpPr/>
          <p:nvPr/>
        </p:nvSpPr>
        <p:spPr>
          <a:xfrm>
            <a:off x="4496334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9" name="Google Shape;16549;p32"/>
          <p:cNvSpPr/>
          <p:nvPr/>
        </p:nvSpPr>
        <p:spPr>
          <a:xfrm>
            <a:off x="4615847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0" name="Google Shape;16550;p32"/>
          <p:cNvSpPr/>
          <p:nvPr/>
        </p:nvSpPr>
        <p:spPr>
          <a:xfrm>
            <a:off x="4735361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1" name="Google Shape;16551;p32"/>
          <p:cNvSpPr/>
          <p:nvPr/>
        </p:nvSpPr>
        <p:spPr>
          <a:xfrm>
            <a:off x="4854874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2" name="Google Shape;16552;p32"/>
          <p:cNvSpPr/>
          <p:nvPr/>
        </p:nvSpPr>
        <p:spPr>
          <a:xfrm>
            <a:off x="4974388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3" name="Google Shape;16553;p32"/>
          <p:cNvSpPr/>
          <p:nvPr/>
        </p:nvSpPr>
        <p:spPr>
          <a:xfrm>
            <a:off x="5093901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4" name="Google Shape;16554;p32"/>
          <p:cNvSpPr/>
          <p:nvPr/>
        </p:nvSpPr>
        <p:spPr>
          <a:xfrm>
            <a:off x="5213415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5" name="Google Shape;16555;p32"/>
          <p:cNvSpPr/>
          <p:nvPr/>
        </p:nvSpPr>
        <p:spPr>
          <a:xfrm>
            <a:off x="5332928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6" name="Google Shape;16556;p32"/>
          <p:cNvSpPr/>
          <p:nvPr/>
        </p:nvSpPr>
        <p:spPr>
          <a:xfrm>
            <a:off x="5452442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7" name="Google Shape;16557;p32"/>
          <p:cNvSpPr/>
          <p:nvPr/>
        </p:nvSpPr>
        <p:spPr>
          <a:xfrm>
            <a:off x="5571956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8" name="Google Shape;16558;p32"/>
          <p:cNvSpPr/>
          <p:nvPr/>
        </p:nvSpPr>
        <p:spPr>
          <a:xfrm>
            <a:off x="5691469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9" name="Google Shape;16559;p32"/>
          <p:cNvSpPr/>
          <p:nvPr/>
        </p:nvSpPr>
        <p:spPr>
          <a:xfrm>
            <a:off x="5810983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0" name="Google Shape;16560;p32"/>
          <p:cNvSpPr/>
          <p:nvPr/>
        </p:nvSpPr>
        <p:spPr>
          <a:xfrm>
            <a:off x="5930496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1" name="Google Shape;16561;p32"/>
          <p:cNvSpPr/>
          <p:nvPr/>
        </p:nvSpPr>
        <p:spPr>
          <a:xfrm>
            <a:off x="6050010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2" name="Google Shape;16562;p32"/>
          <p:cNvSpPr/>
          <p:nvPr/>
        </p:nvSpPr>
        <p:spPr>
          <a:xfrm>
            <a:off x="6169523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3" name="Google Shape;16563;p32"/>
          <p:cNvSpPr/>
          <p:nvPr/>
        </p:nvSpPr>
        <p:spPr>
          <a:xfrm>
            <a:off x="6289037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4" name="Google Shape;16564;p32"/>
          <p:cNvSpPr/>
          <p:nvPr/>
        </p:nvSpPr>
        <p:spPr>
          <a:xfrm>
            <a:off x="6408550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5" name="Google Shape;16565;p32"/>
          <p:cNvSpPr/>
          <p:nvPr/>
        </p:nvSpPr>
        <p:spPr>
          <a:xfrm>
            <a:off x="6528064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6" name="Google Shape;16566;p32"/>
          <p:cNvSpPr/>
          <p:nvPr/>
        </p:nvSpPr>
        <p:spPr>
          <a:xfrm>
            <a:off x="6647578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7" name="Google Shape;16567;p32"/>
          <p:cNvSpPr/>
          <p:nvPr/>
        </p:nvSpPr>
        <p:spPr>
          <a:xfrm>
            <a:off x="6767091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8" name="Google Shape;16568;p32"/>
          <p:cNvSpPr/>
          <p:nvPr/>
        </p:nvSpPr>
        <p:spPr>
          <a:xfrm>
            <a:off x="6886605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9" name="Google Shape;16569;p32"/>
          <p:cNvSpPr/>
          <p:nvPr/>
        </p:nvSpPr>
        <p:spPr>
          <a:xfrm>
            <a:off x="7006118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0" name="Google Shape;16570;p32"/>
          <p:cNvSpPr/>
          <p:nvPr/>
        </p:nvSpPr>
        <p:spPr>
          <a:xfrm>
            <a:off x="7125632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1" name="Google Shape;16571;p32"/>
          <p:cNvSpPr/>
          <p:nvPr/>
        </p:nvSpPr>
        <p:spPr>
          <a:xfrm>
            <a:off x="7245145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2" name="Google Shape;16572;p32"/>
          <p:cNvSpPr/>
          <p:nvPr/>
        </p:nvSpPr>
        <p:spPr>
          <a:xfrm>
            <a:off x="7364659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3" name="Google Shape;16573;p32"/>
          <p:cNvSpPr/>
          <p:nvPr/>
        </p:nvSpPr>
        <p:spPr>
          <a:xfrm>
            <a:off x="7484172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4" name="Google Shape;16574;p32"/>
          <p:cNvSpPr/>
          <p:nvPr/>
        </p:nvSpPr>
        <p:spPr>
          <a:xfrm>
            <a:off x="7603686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5" name="Google Shape;16575;p32"/>
          <p:cNvSpPr/>
          <p:nvPr/>
        </p:nvSpPr>
        <p:spPr>
          <a:xfrm>
            <a:off x="7723199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6" name="Google Shape;16576;p32"/>
          <p:cNvSpPr/>
          <p:nvPr/>
        </p:nvSpPr>
        <p:spPr>
          <a:xfrm>
            <a:off x="7842713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7" name="Google Shape;16577;p32"/>
          <p:cNvSpPr/>
          <p:nvPr/>
        </p:nvSpPr>
        <p:spPr>
          <a:xfrm>
            <a:off x="7962227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8" name="Google Shape;16578;p32"/>
          <p:cNvSpPr/>
          <p:nvPr/>
        </p:nvSpPr>
        <p:spPr>
          <a:xfrm>
            <a:off x="8081740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9" name="Google Shape;16579;p32"/>
          <p:cNvSpPr/>
          <p:nvPr/>
        </p:nvSpPr>
        <p:spPr>
          <a:xfrm>
            <a:off x="8201254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0" name="Google Shape;16580;p32"/>
          <p:cNvSpPr/>
          <p:nvPr/>
        </p:nvSpPr>
        <p:spPr>
          <a:xfrm>
            <a:off x="8320767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1" name="Google Shape;16581;p32"/>
          <p:cNvSpPr/>
          <p:nvPr/>
        </p:nvSpPr>
        <p:spPr>
          <a:xfrm>
            <a:off x="8440281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2" name="Google Shape;16582;p32"/>
          <p:cNvSpPr/>
          <p:nvPr/>
        </p:nvSpPr>
        <p:spPr>
          <a:xfrm>
            <a:off x="8559794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3" name="Google Shape;16583;p32"/>
          <p:cNvSpPr/>
          <p:nvPr/>
        </p:nvSpPr>
        <p:spPr>
          <a:xfrm>
            <a:off x="8679308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4" name="Google Shape;16584;p32"/>
          <p:cNvSpPr/>
          <p:nvPr/>
        </p:nvSpPr>
        <p:spPr>
          <a:xfrm>
            <a:off x="8798821" y="54000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5" name="Google Shape;16585;p32"/>
          <p:cNvSpPr/>
          <p:nvPr/>
        </p:nvSpPr>
        <p:spPr>
          <a:xfrm>
            <a:off x="313503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6" name="Google Shape;16586;p32"/>
          <p:cNvSpPr/>
          <p:nvPr/>
        </p:nvSpPr>
        <p:spPr>
          <a:xfrm>
            <a:off x="433011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7" name="Google Shape;16587;p32"/>
          <p:cNvSpPr/>
          <p:nvPr/>
        </p:nvSpPr>
        <p:spPr>
          <a:xfrm>
            <a:off x="552519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8" name="Google Shape;16588;p32"/>
          <p:cNvSpPr/>
          <p:nvPr/>
        </p:nvSpPr>
        <p:spPr>
          <a:xfrm>
            <a:off x="672027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9" name="Google Shape;16589;p32"/>
          <p:cNvSpPr/>
          <p:nvPr/>
        </p:nvSpPr>
        <p:spPr>
          <a:xfrm>
            <a:off x="791536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0" name="Google Shape;16590;p32"/>
          <p:cNvSpPr/>
          <p:nvPr/>
        </p:nvSpPr>
        <p:spPr>
          <a:xfrm>
            <a:off x="911044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1" name="Google Shape;16591;p32"/>
          <p:cNvSpPr/>
          <p:nvPr/>
        </p:nvSpPr>
        <p:spPr>
          <a:xfrm>
            <a:off x="1030552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2" name="Google Shape;16592;p32"/>
          <p:cNvSpPr/>
          <p:nvPr/>
        </p:nvSpPr>
        <p:spPr>
          <a:xfrm>
            <a:off x="1150060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3" name="Google Shape;16593;p32"/>
          <p:cNvSpPr/>
          <p:nvPr/>
        </p:nvSpPr>
        <p:spPr>
          <a:xfrm>
            <a:off x="1269568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4" name="Google Shape;16594;p32"/>
          <p:cNvSpPr/>
          <p:nvPr/>
        </p:nvSpPr>
        <p:spPr>
          <a:xfrm>
            <a:off x="1389077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5" name="Google Shape;16595;p32"/>
          <p:cNvSpPr/>
          <p:nvPr/>
        </p:nvSpPr>
        <p:spPr>
          <a:xfrm>
            <a:off x="1508585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6" name="Google Shape;16596;p32"/>
          <p:cNvSpPr/>
          <p:nvPr/>
        </p:nvSpPr>
        <p:spPr>
          <a:xfrm>
            <a:off x="1628093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7" name="Google Shape;16597;p32"/>
          <p:cNvSpPr/>
          <p:nvPr/>
        </p:nvSpPr>
        <p:spPr>
          <a:xfrm>
            <a:off x="1747601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8" name="Google Shape;16598;p32"/>
          <p:cNvSpPr/>
          <p:nvPr/>
        </p:nvSpPr>
        <p:spPr>
          <a:xfrm>
            <a:off x="1867110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9" name="Google Shape;16599;p32"/>
          <p:cNvSpPr/>
          <p:nvPr/>
        </p:nvSpPr>
        <p:spPr>
          <a:xfrm>
            <a:off x="1986618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0" name="Google Shape;16600;p32"/>
          <p:cNvSpPr/>
          <p:nvPr/>
        </p:nvSpPr>
        <p:spPr>
          <a:xfrm>
            <a:off x="2106126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1" name="Google Shape;16601;p32"/>
          <p:cNvSpPr/>
          <p:nvPr/>
        </p:nvSpPr>
        <p:spPr>
          <a:xfrm>
            <a:off x="2225634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2" name="Google Shape;16602;p32"/>
          <p:cNvSpPr/>
          <p:nvPr/>
        </p:nvSpPr>
        <p:spPr>
          <a:xfrm>
            <a:off x="2345143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3" name="Google Shape;16603;p32"/>
          <p:cNvSpPr/>
          <p:nvPr/>
        </p:nvSpPr>
        <p:spPr>
          <a:xfrm>
            <a:off x="2464651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4" name="Google Shape;16604;p32"/>
          <p:cNvSpPr/>
          <p:nvPr/>
        </p:nvSpPr>
        <p:spPr>
          <a:xfrm>
            <a:off x="2584159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5" name="Google Shape;16605;p32"/>
          <p:cNvSpPr/>
          <p:nvPr/>
        </p:nvSpPr>
        <p:spPr>
          <a:xfrm>
            <a:off x="2703667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6" name="Google Shape;16606;p32"/>
          <p:cNvSpPr/>
          <p:nvPr/>
        </p:nvSpPr>
        <p:spPr>
          <a:xfrm>
            <a:off x="2823176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7" name="Google Shape;16607;p32"/>
          <p:cNvSpPr/>
          <p:nvPr/>
        </p:nvSpPr>
        <p:spPr>
          <a:xfrm>
            <a:off x="2942684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8" name="Google Shape;16608;p32"/>
          <p:cNvSpPr/>
          <p:nvPr/>
        </p:nvSpPr>
        <p:spPr>
          <a:xfrm>
            <a:off x="3062192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9" name="Google Shape;16609;p32"/>
          <p:cNvSpPr/>
          <p:nvPr/>
        </p:nvSpPr>
        <p:spPr>
          <a:xfrm>
            <a:off x="3181700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0" name="Google Shape;16610;p32"/>
          <p:cNvSpPr/>
          <p:nvPr/>
        </p:nvSpPr>
        <p:spPr>
          <a:xfrm>
            <a:off x="3301209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1" name="Google Shape;16611;p32"/>
          <p:cNvSpPr/>
          <p:nvPr/>
        </p:nvSpPr>
        <p:spPr>
          <a:xfrm>
            <a:off x="3420717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2" name="Google Shape;16612;p32"/>
          <p:cNvSpPr/>
          <p:nvPr/>
        </p:nvSpPr>
        <p:spPr>
          <a:xfrm>
            <a:off x="3540225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3" name="Google Shape;16613;p32"/>
          <p:cNvSpPr/>
          <p:nvPr/>
        </p:nvSpPr>
        <p:spPr>
          <a:xfrm>
            <a:off x="3659739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4" name="Google Shape;16614;p32"/>
          <p:cNvSpPr/>
          <p:nvPr/>
        </p:nvSpPr>
        <p:spPr>
          <a:xfrm>
            <a:off x="3779252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5" name="Google Shape;16615;p32"/>
          <p:cNvSpPr/>
          <p:nvPr/>
        </p:nvSpPr>
        <p:spPr>
          <a:xfrm>
            <a:off x="3898766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6" name="Google Shape;16616;p32"/>
          <p:cNvSpPr/>
          <p:nvPr/>
        </p:nvSpPr>
        <p:spPr>
          <a:xfrm>
            <a:off x="4018279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7" name="Google Shape;16617;p32"/>
          <p:cNvSpPr/>
          <p:nvPr/>
        </p:nvSpPr>
        <p:spPr>
          <a:xfrm>
            <a:off x="4137793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8" name="Google Shape;16618;p32"/>
          <p:cNvSpPr/>
          <p:nvPr/>
        </p:nvSpPr>
        <p:spPr>
          <a:xfrm>
            <a:off x="4257307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9" name="Google Shape;16619;p32"/>
          <p:cNvSpPr/>
          <p:nvPr/>
        </p:nvSpPr>
        <p:spPr>
          <a:xfrm>
            <a:off x="4376820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0" name="Google Shape;16620;p32"/>
          <p:cNvSpPr/>
          <p:nvPr/>
        </p:nvSpPr>
        <p:spPr>
          <a:xfrm>
            <a:off x="4496334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1" name="Google Shape;16621;p32"/>
          <p:cNvSpPr/>
          <p:nvPr/>
        </p:nvSpPr>
        <p:spPr>
          <a:xfrm>
            <a:off x="4615847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2" name="Google Shape;16622;p32"/>
          <p:cNvSpPr/>
          <p:nvPr/>
        </p:nvSpPr>
        <p:spPr>
          <a:xfrm>
            <a:off x="4735361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3" name="Google Shape;16623;p32"/>
          <p:cNvSpPr/>
          <p:nvPr/>
        </p:nvSpPr>
        <p:spPr>
          <a:xfrm>
            <a:off x="4854874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4" name="Google Shape;16624;p32"/>
          <p:cNvSpPr/>
          <p:nvPr/>
        </p:nvSpPr>
        <p:spPr>
          <a:xfrm>
            <a:off x="4974388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5" name="Google Shape;16625;p32"/>
          <p:cNvSpPr/>
          <p:nvPr/>
        </p:nvSpPr>
        <p:spPr>
          <a:xfrm>
            <a:off x="5093901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6" name="Google Shape;16626;p32"/>
          <p:cNvSpPr/>
          <p:nvPr/>
        </p:nvSpPr>
        <p:spPr>
          <a:xfrm>
            <a:off x="5213415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7" name="Google Shape;16627;p32"/>
          <p:cNvSpPr/>
          <p:nvPr/>
        </p:nvSpPr>
        <p:spPr>
          <a:xfrm>
            <a:off x="5332928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8" name="Google Shape;16628;p32"/>
          <p:cNvSpPr/>
          <p:nvPr/>
        </p:nvSpPr>
        <p:spPr>
          <a:xfrm>
            <a:off x="5452442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9" name="Google Shape;16629;p32"/>
          <p:cNvSpPr/>
          <p:nvPr/>
        </p:nvSpPr>
        <p:spPr>
          <a:xfrm>
            <a:off x="5571956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0" name="Google Shape;16630;p32"/>
          <p:cNvSpPr/>
          <p:nvPr/>
        </p:nvSpPr>
        <p:spPr>
          <a:xfrm>
            <a:off x="5691469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1" name="Google Shape;16631;p32"/>
          <p:cNvSpPr/>
          <p:nvPr/>
        </p:nvSpPr>
        <p:spPr>
          <a:xfrm>
            <a:off x="5810983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2" name="Google Shape;16632;p32"/>
          <p:cNvSpPr/>
          <p:nvPr/>
        </p:nvSpPr>
        <p:spPr>
          <a:xfrm>
            <a:off x="5930496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3" name="Google Shape;16633;p32"/>
          <p:cNvSpPr/>
          <p:nvPr/>
        </p:nvSpPr>
        <p:spPr>
          <a:xfrm>
            <a:off x="6050010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4" name="Google Shape;16634;p32"/>
          <p:cNvSpPr/>
          <p:nvPr/>
        </p:nvSpPr>
        <p:spPr>
          <a:xfrm>
            <a:off x="6169523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5" name="Google Shape;16635;p32"/>
          <p:cNvSpPr/>
          <p:nvPr/>
        </p:nvSpPr>
        <p:spPr>
          <a:xfrm>
            <a:off x="6289037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6" name="Google Shape;16636;p32"/>
          <p:cNvSpPr/>
          <p:nvPr/>
        </p:nvSpPr>
        <p:spPr>
          <a:xfrm>
            <a:off x="6408550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7" name="Google Shape;16637;p32"/>
          <p:cNvSpPr/>
          <p:nvPr/>
        </p:nvSpPr>
        <p:spPr>
          <a:xfrm>
            <a:off x="6528064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8" name="Google Shape;16638;p32"/>
          <p:cNvSpPr/>
          <p:nvPr/>
        </p:nvSpPr>
        <p:spPr>
          <a:xfrm>
            <a:off x="6647578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9" name="Google Shape;16639;p32"/>
          <p:cNvSpPr/>
          <p:nvPr/>
        </p:nvSpPr>
        <p:spPr>
          <a:xfrm>
            <a:off x="6767091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0" name="Google Shape;16640;p32"/>
          <p:cNvSpPr/>
          <p:nvPr/>
        </p:nvSpPr>
        <p:spPr>
          <a:xfrm>
            <a:off x="6886605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1" name="Google Shape;16641;p32"/>
          <p:cNvSpPr/>
          <p:nvPr/>
        </p:nvSpPr>
        <p:spPr>
          <a:xfrm>
            <a:off x="7006118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2" name="Google Shape;16642;p32"/>
          <p:cNvSpPr/>
          <p:nvPr/>
        </p:nvSpPr>
        <p:spPr>
          <a:xfrm>
            <a:off x="7125632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3" name="Google Shape;16643;p32"/>
          <p:cNvSpPr/>
          <p:nvPr/>
        </p:nvSpPr>
        <p:spPr>
          <a:xfrm>
            <a:off x="7245145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4" name="Google Shape;16644;p32"/>
          <p:cNvSpPr/>
          <p:nvPr/>
        </p:nvSpPr>
        <p:spPr>
          <a:xfrm>
            <a:off x="7364659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5" name="Google Shape;16645;p32"/>
          <p:cNvSpPr/>
          <p:nvPr/>
        </p:nvSpPr>
        <p:spPr>
          <a:xfrm>
            <a:off x="7484172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6" name="Google Shape;16646;p32"/>
          <p:cNvSpPr/>
          <p:nvPr/>
        </p:nvSpPr>
        <p:spPr>
          <a:xfrm>
            <a:off x="7603686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7" name="Google Shape;16647;p32"/>
          <p:cNvSpPr/>
          <p:nvPr/>
        </p:nvSpPr>
        <p:spPr>
          <a:xfrm>
            <a:off x="7723199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8" name="Google Shape;16648;p32"/>
          <p:cNvSpPr/>
          <p:nvPr/>
        </p:nvSpPr>
        <p:spPr>
          <a:xfrm>
            <a:off x="7842713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49" name="Google Shape;16649;p32"/>
          <p:cNvSpPr/>
          <p:nvPr/>
        </p:nvSpPr>
        <p:spPr>
          <a:xfrm>
            <a:off x="7962227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0" name="Google Shape;16650;p32"/>
          <p:cNvSpPr/>
          <p:nvPr/>
        </p:nvSpPr>
        <p:spPr>
          <a:xfrm>
            <a:off x="8081740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1" name="Google Shape;16651;p32"/>
          <p:cNvSpPr/>
          <p:nvPr/>
        </p:nvSpPr>
        <p:spPr>
          <a:xfrm>
            <a:off x="8201254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2" name="Google Shape;16652;p32"/>
          <p:cNvSpPr/>
          <p:nvPr/>
        </p:nvSpPr>
        <p:spPr>
          <a:xfrm>
            <a:off x="8320767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3" name="Google Shape;16653;p32"/>
          <p:cNvSpPr/>
          <p:nvPr/>
        </p:nvSpPr>
        <p:spPr>
          <a:xfrm>
            <a:off x="8440281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4" name="Google Shape;16654;p32"/>
          <p:cNvSpPr/>
          <p:nvPr/>
        </p:nvSpPr>
        <p:spPr>
          <a:xfrm>
            <a:off x="8559794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5" name="Google Shape;16655;p32"/>
          <p:cNvSpPr/>
          <p:nvPr/>
        </p:nvSpPr>
        <p:spPr>
          <a:xfrm>
            <a:off x="8679308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6" name="Google Shape;16656;p32"/>
          <p:cNvSpPr/>
          <p:nvPr/>
        </p:nvSpPr>
        <p:spPr>
          <a:xfrm>
            <a:off x="8798821" y="646108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7" name="Google Shape;16657;p32"/>
          <p:cNvSpPr/>
          <p:nvPr/>
        </p:nvSpPr>
        <p:spPr>
          <a:xfrm>
            <a:off x="313503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8" name="Google Shape;16658;p32"/>
          <p:cNvSpPr/>
          <p:nvPr/>
        </p:nvSpPr>
        <p:spPr>
          <a:xfrm>
            <a:off x="433011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9" name="Google Shape;16659;p32"/>
          <p:cNvSpPr/>
          <p:nvPr/>
        </p:nvSpPr>
        <p:spPr>
          <a:xfrm>
            <a:off x="552519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0" name="Google Shape;16660;p32"/>
          <p:cNvSpPr/>
          <p:nvPr/>
        </p:nvSpPr>
        <p:spPr>
          <a:xfrm>
            <a:off x="672027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1" name="Google Shape;16661;p32"/>
          <p:cNvSpPr/>
          <p:nvPr/>
        </p:nvSpPr>
        <p:spPr>
          <a:xfrm>
            <a:off x="791536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2" name="Google Shape;16662;p32"/>
          <p:cNvSpPr/>
          <p:nvPr/>
        </p:nvSpPr>
        <p:spPr>
          <a:xfrm>
            <a:off x="911044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3" name="Google Shape;16663;p32"/>
          <p:cNvSpPr/>
          <p:nvPr/>
        </p:nvSpPr>
        <p:spPr>
          <a:xfrm>
            <a:off x="1030552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4" name="Google Shape;16664;p32"/>
          <p:cNvSpPr/>
          <p:nvPr/>
        </p:nvSpPr>
        <p:spPr>
          <a:xfrm>
            <a:off x="1150060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5" name="Google Shape;16665;p32"/>
          <p:cNvSpPr/>
          <p:nvPr/>
        </p:nvSpPr>
        <p:spPr>
          <a:xfrm>
            <a:off x="1269568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6" name="Google Shape;16666;p32"/>
          <p:cNvSpPr/>
          <p:nvPr/>
        </p:nvSpPr>
        <p:spPr>
          <a:xfrm>
            <a:off x="1389077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7" name="Google Shape;16667;p32"/>
          <p:cNvSpPr/>
          <p:nvPr/>
        </p:nvSpPr>
        <p:spPr>
          <a:xfrm>
            <a:off x="1508585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8" name="Google Shape;16668;p32"/>
          <p:cNvSpPr/>
          <p:nvPr/>
        </p:nvSpPr>
        <p:spPr>
          <a:xfrm>
            <a:off x="1628093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9" name="Google Shape;16669;p32"/>
          <p:cNvSpPr/>
          <p:nvPr/>
        </p:nvSpPr>
        <p:spPr>
          <a:xfrm>
            <a:off x="1747601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0" name="Google Shape;16670;p32"/>
          <p:cNvSpPr/>
          <p:nvPr/>
        </p:nvSpPr>
        <p:spPr>
          <a:xfrm>
            <a:off x="1867110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1" name="Google Shape;16671;p32"/>
          <p:cNvSpPr/>
          <p:nvPr/>
        </p:nvSpPr>
        <p:spPr>
          <a:xfrm>
            <a:off x="1986618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2" name="Google Shape;16672;p32"/>
          <p:cNvSpPr/>
          <p:nvPr/>
        </p:nvSpPr>
        <p:spPr>
          <a:xfrm>
            <a:off x="2106126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3" name="Google Shape;16673;p32"/>
          <p:cNvSpPr/>
          <p:nvPr/>
        </p:nvSpPr>
        <p:spPr>
          <a:xfrm>
            <a:off x="2225634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4" name="Google Shape;16674;p32"/>
          <p:cNvSpPr/>
          <p:nvPr/>
        </p:nvSpPr>
        <p:spPr>
          <a:xfrm>
            <a:off x="2345143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5" name="Google Shape;16675;p32"/>
          <p:cNvSpPr/>
          <p:nvPr/>
        </p:nvSpPr>
        <p:spPr>
          <a:xfrm>
            <a:off x="2464651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6" name="Google Shape;16676;p32"/>
          <p:cNvSpPr/>
          <p:nvPr/>
        </p:nvSpPr>
        <p:spPr>
          <a:xfrm>
            <a:off x="2584159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7" name="Google Shape;16677;p32"/>
          <p:cNvSpPr/>
          <p:nvPr/>
        </p:nvSpPr>
        <p:spPr>
          <a:xfrm>
            <a:off x="2703667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8" name="Google Shape;16678;p32"/>
          <p:cNvSpPr/>
          <p:nvPr/>
        </p:nvSpPr>
        <p:spPr>
          <a:xfrm>
            <a:off x="2823176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9" name="Google Shape;16679;p32"/>
          <p:cNvSpPr/>
          <p:nvPr/>
        </p:nvSpPr>
        <p:spPr>
          <a:xfrm>
            <a:off x="2942684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0" name="Google Shape;16680;p32"/>
          <p:cNvSpPr/>
          <p:nvPr/>
        </p:nvSpPr>
        <p:spPr>
          <a:xfrm>
            <a:off x="3062192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1" name="Google Shape;16681;p32"/>
          <p:cNvSpPr/>
          <p:nvPr/>
        </p:nvSpPr>
        <p:spPr>
          <a:xfrm>
            <a:off x="3181700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2" name="Google Shape;16682;p32"/>
          <p:cNvSpPr/>
          <p:nvPr/>
        </p:nvSpPr>
        <p:spPr>
          <a:xfrm>
            <a:off x="3301209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3" name="Google Shape;16683;p32"/>
          <p:cNvSpPr/>
          <p:nvPr/>
        </p:nvSpPr>
        <p:spPr>
          <a:xfrm>
            <a:off x="3420717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4" name="Google Shape;16684;p32"/>
          <p:cNvSpPr/>
          <p:nvPr/>
        </p:nvSpPr>
        <p:spPr>
          <a:xfrm>
            <a:off x="3540225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5" name="Google Shape;16685;p32"/>
          <p:cNvSpPr/>
          <p:nvPr/>
        </p:nvSpPr>
        <p:spPr>
          <a:xfrm>
            <a:off x="3659739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6" name="Google Shape;16686;p32"/>
          <p:cNvSpPr/>
          <p:nvPr/>
        </p:nvSpPr>
        <p:spPr>
          <a:xfrm>
            <a:off x="3779252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7" name="Google Shape;16687;p32"/>
          <p:cNvSpPr/>
          <p:nvPr/>
        </p:nvSpPr>
        <p:spPr>
          <a:xfrm>
            <a:off x="3898766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8" name="Google Shape;16688;p32"/>
          <p:cNvSpPr/>
          <p:nvPr/>
        </p:nvSpPr>
        <p:spPr>
          <a:xfrm>
            <a:off x="4018279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9" name="Google Shape;16689;p32"/>
          <p:cNvSpPr/>
          <p:nvPr/>
        </p:nvSpPr>
        <p:spPr>
          <a:xfrm>
            <a:off x="4137793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0" name="Google Shape;16690;p32"/>
          <p:cNvSpPr/>
          <p:nvPr/>
        </p:nvSpPr>
        <p:spPr>
          <a:xfrm>
            <a:off x="4257307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1" name="Google Shape;16691;p32"/>
          <p:cNvSpPr/>
          <p:nvPr/>
        </p:nvSpPr>
        <p:spPr>
          <a:xfrm>
            <a:off x="4376820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2" name="Google Shape;16692;p32"/>
          <p:cNvSpPr/>
          <p:nvPr/>
        </p:nvSpPr>
        <p:spPr>
          <a:xfrm>
            <a:off x="4496334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3" name="Google Shape;16693;p32"/>
          <p:cNvSpPr/>
          <p:nvPr/>
        </p:nvSpPr>
        <p:spPr>
          <a:xfrm>
            <a:off x="4615847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4" name="Google Shape;16694;p32"/>
          <p:cNvSpPr/>
          <p:nvPr/>
        </p:nvSpPr>
        <p:spPr>
          <a:xfrm>
            <a:off x="4735361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5" name="Google Shape;16695;p32"/>
          <p:cNvSpPr/>
          <p:nvPr/>
        </p:nvSpPr>
        <p:spPr>
          <a:xfrm>
            <a:off x="4854874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6" name="Google Shape;16696;p32"/>
          <p:cNvSpPr/>
          <p:nvPr/>
        </p:nvSpPr>
        <p:spPr>
          <a:xfrm>
            <a:off x="4974388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7" name="Google Shape;16697;p32"/>
          <p:cNvSpPr/>
          <p:nvPr/>
        </p:nvSpPr>
        <p:spPr>
          <a:xfrm>
            <a:off x="5093901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8" name="Google Shape;16698;p32"/>
          <p:cNvSpPr/>
          <p:nvPr/>
        </p:nvSpPr>
        <p:spPr>
          <a:xfrm>
            <a:off x="5213415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9" name="Google Shape;16699;p32"/>
          <p:cNvSpPr/>
          <p:nvPr/>
        </p:nvSpPr>
        <p:spPr>
          <a:xfrm>
            <a:off x="5332928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0" name="Google Shape;16700;p32"/>
          <p:cNvSpPr/>
          <p:nvPr/>
        </p:nvSpPr>
        <p:spPr>
          <a:xfrm>
            <a:off x="5452442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1" name="Google Shape;16701;p32"/>
          <p:cNvSpPr/>
          <p:nvPr/>
        </p:nvSpPr>
        <p:spPr>
          <a:xfrm>
            <a:off x="5571956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2" name="Google Shape;16702;p32"/>
          <p:cNvSpPr/>
          <p:nvPr/>
        </p:nvSpPr>
        <p:spPr>
          <a:xfrm>
            <a:off x="5691469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3" name="Google Shape;16703;p32"/>
          <p:cNvSpPr/>
          <p:nvPr/>
        </p:nvSpPr>
        <p:spPr>
          <a:xfrm>
            <a:off x="5810983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4" name="Google Shape;16704;p32"/>
          <p:cNvSpPr/>
          <p:nvPr/>
        </p:nvSpPr>
        <p:spPr>
          <a:xfrm>
            <a:off x="5930496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5" name="Google Shape;16705;p32"/>
          <p:cNvSpPr/>
          <p:nvPr/>
        </p:nvSpPr>
        <p:spPr>
          <a:xfrm>
            <a:off x="6050010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6" name="Google Shape;16706;p32"/>
          <p:cNvSpPr/>
          <p:nvPr/>
        </p:nvSpPr>
        <p:spPr>
          <a:xfrm>
            <a:off x="6169523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7" name="Google Shape;16707;p32"/>
          <p:cNvSpPr/>
          <p:nvPr/>
        </p:nvSpPr>
        <p:spPr>
          <a:xfrm>
            <a:off x="6289037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8" name="Google Shape;16708;p32"/>
          <p:cNvSpPr/>
          <p:nvPr/>
        </p:nvSpPr>
        <p:spPr>
          <a:xfrm>
            <a:off x="6408550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9" name="Google Shape;16709;p32"/>
          <p:cNvSpPr/>
          <p:nvPr/>
        </p:nvSpPr>
        <p:spPr>
          <a:xfrm>
            <a:off x="6528064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0" name="Google Shape;16710;p32"/>
          <p:cNvSpPr/>
          <p:nvPr/>
        </p:nvSpPr>
        <p:spPr>
          <a:xfrm>
            <a:off x="6647578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1" name="Google Shape;16711;p32"/>
          <p:cNvSpPr/>
          <p:nvPr/>
        </p:nvSpPr>
        <p:spPr>
          <a:xfrm>
            <a:off x="6767091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2" name="Google Shape;16712;p32"/>
          <p:cNvSpPr/>
          <p:nvPr/>
        </p:nvSpPr>
        <p:spPr>
          <a:xfrm>
            <a:off x="6886605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3" name="Google Shape;16713;p32"/>
          <p:cNvSpPr/>
          <p:nvPr/>
        </p:nvSpPr>
        <p:spPr>
          <a:xfrm>
            <a:off x="7006118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4" name="Google Shape;16714;p32"/>
          <p:cNvSpPr/>
          <p:nvPr/>
        </p:nvSpPr>
        <p:spPr>
          <a:xfrm>
            <a:off x="7125632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5" name="Google Shape;16715;p32"/>
          <p:cNvSpPr/>
          <p:nvPr/>
        </p:nvSpPr>
        <p:spPr>
          <a:xfrm>
            <a:off x="7245145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6" name="Google Shape;16716;p32"/>
          <p:cNvSpPr/>
          <p:nvPr/>
        </p:nvSpPr>
        <p:spPr>
          <a:xfrm>
            <a:off x="7364659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7" name="Google Shape;16717;p32"/>
          <p:cNvSpPr/>
          <p:nvPr/>
        </p:nvSpPr>
        <p:spPr>
          <a:xfrm>
            <a:off x="7484172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8" name="Google Shape;16718;p32"/>
          <p:cNvSpPr/>
          <p:nvPr/>
        </p:nvSpPr>
        <p:spPr>
          <a:xfrm>
            <a:off x="7603686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9" name="Google Shape;16719;p32"/>
          <p:cNvSpPr/>
          <p:nvPr/>
        </p:nvSpPr>
        <p:spPr>
          <a:xfrm>
            <a:off x="7723199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0" name="Google Shape;16720;p32"/>
          <p:cNvSpPr/>
          <p:nvPr/>
        </p:nvSpPr>
        <p:spPr>
          <a:xfrm>
            <a:off x="7842713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1" name="Google Shape;16721;p32"/>
          <p:cNvSpPr/>
          <p:nvPr/>
        </p:nvSpPr>
        <p:spPr>
          <a:xfrm>
            <a:off x="7962227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2" name="Google Shape;16722;p32"/>
          <p:cNvSpPr/>
          <p:nvPr/>
        </p:nvSpPr>
        <p:spPr>
          <a:xfrm>
            <a:off x="8081740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3" name="Google Shape;16723;p32"/>
          <p:cNvSpPr/>
          <p:nvPr/>
        </p:nvSpPr>
        <p:spPr>
          <a:xfrm>
            <a:off x="8201254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4" name="Google Shape;16724;p32"/>
          <p:cNvSpPr/>
          <p:nvPr/>
        </p:nvSpPr>
        <p:spPr>
          <a:xfrm>
            <a:off x="8320767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5" name="Google Shape;16725;p32"/>
          <p:cNvSpPr/>
          <p:nvPr/>
        </p:nvSpPr>
        <p:spPr>
          <a:xfrm>
            <a:off x="8440281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6" name="Google Shape;16726;p32"/>
          <p:cNvSpPr/>
          <p:nvPr/>
        </p:nvSpPr>
        <p:spPr>
          <a:xfrm>
            <a:off x="8559794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7" name="Google Shape;16727;p32"/>
          <p:cNvSpPr/>
          <p:nvPr/>
        </p:nvSpPr>
        <p:spPr>
          <a:xfrm>
            <a:off x="8679308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8" name="Google Shape;16728;p32"/>
          <p:cNvSpPr/>
          <p:nvPr/>
        </p:nvSpPr>
        <p:spPr>
          <a:xfrm>
            <a:off x="8798821" y="752215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9" name="Google Shape;16729;p32"/>
          <p:cNvSpPr/>
          <p:nvPr/>
        </p:nvSpPr>
        <p:spPr>
          <a:xfrm>
            <a:off x="313503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0" name="Google Shape;16730;p32"/>
          <p:cNvSpPr/>
          <p:nvPr/>
        </p:nvSpPr>
        <p:spPr>
          <a:xfrm>
            <a:off x="433011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1" name="Google Shape;16731;p32"/>
          <p:cNvSpPr/>
          <p:nvPr/>
        </p:nvSpPr>
        <p:spPr>
          <a:xfrm>
            <a:off x="552519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2" name="Google Shape;16732;p32"/>
          <p:cNvSpPr/>
          <p:nvPr/>
        </p:nvSpPr>
        <p:spPr>
          <a:xfrm>
            <a:off x="672027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3" name="Google Shape;16733;p32"/>
          <p:cNvSpPr/>
          <p:nvPr/>
        </p:nvSpPr>
        <p:spPr>
          <a:xfrm>
            <a:off x="791536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4" name="Google Shape;16734;p32"/>
          <p:cNvSpPr/>
          <p:nvPr/>
        </p:nvSpPr>
        <p:spPr>
          <a:xfrm>
            <a:off x="911044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5" name="Google Shape;16735;p32"/>
          <p:cNvSpPr/>
          <p:nvPr/>
        </p:nvSpPr>
        <p:spPr>
          <a:xfrm>
            <a:off x="1030552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6" name="Google Shape;16736;p32"/>
          <p:cNvSpPr/>
          <p:nvPr/>
        </p:nvSpPr>
        <p:spPr>
          <a:xfrm>
            <a:off x="1150060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7" name="Google Shape;16737;p32"/>
          <p:cNvSpPr/>
          <p:nvPr/>
        </p:nvSpPr>
        <p:spPr>
          <a:xfrm>
            <a:off x="1269568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8" name="Google Shape;16738;p32"/>
          <p:cNvSpPr/>
          <p:nvPr/>
        </p:nvSpPr>
        <p:spPr>
          <a:xfrm>
            <a:off x="1389077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9" name="Google Shape;16739;p32"/>
          <p:cNvSpPr/>
          <p:nvPr/>
        </p:nvSpPr>
        <p:spPr>
          <a:xfrm>
            <a:off x="1508585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0" name="Google Shape;16740;p32"/>
          <p:cNvSpPr/>
          <p:nvPr/>
        </p:nvSpPr>
        <p:spPr>
          <a:xfrm>
            <a:off x="1628093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1" name="Google Shape;16741;p32"/>
          <p:cNvSpPr/>
          <p:nvPr/>
        </p:nvSpPr>
        <p:spPr>
          <a:xfrm>
            <a:off x="1747601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2" name="Google Shape;16742;p32"/>
          <p:cNvSpPr/>
          <p:nvPr/>
        </p:nvSpPr>
        <p:spPr>
          <a:xfrm>
            <a:off x="1867110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3" name="Google Shape;16743;p32"/>
          <p:cNvSpPr/>
          <p:nvPr/>
        </p:nvSpPr>
        <p:spPr>
          <a:xfrm>
            <a:off x="1986618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4" name="Google Shape;16744;p32"/>
          <p:cNvSpPr/>
          <p:nvPr/>
        </p:nvSpPr>
        <p:spPr>
          <a:xfrm>
            <a:off x="2106126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5" name="Google Shape;16745;p32"/>
          <p:cNvSpPr/>
          <p:nvPr/>
        </p:nvSpPr>
        <p:spPr>
          <a:xfrm>
            <a:off x="2225634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6" name="Google Shape;16746;p32"/>
          <p:cNvSpPr/>
          <p:nvPr/>
        </p:nvSpPr>
        <p:spPr>
          <a:xfrm>
            <a:off x="2345143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7" name="Google Shape;16747;p32"/>
          <p:cNvSpPr/>
          <p:nvPr/>
        </p:nvSpPr>
        <p:spPr>
          <a:xfrm>
            <a:off x="2464651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8" name="Google Shape;16748;p32"/>
          <p:cNvSpPr/>
          <p:nvPr/>
        </p:nvSpPr>
        <p:spPr>
          <a:xfrm>
            <a:off x="2584159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9" name="Google Shape;16749;p32"/>
          <p:cNvSpPr/>
          <p:nvPr/>
        </p:nvSpPr>
        <p:spPr>
          <a:xfrm>
            <a:off x="2703667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0" name="Google Shape;16750;p32"/>
          <p:cNvSpPr/>
          <p:nvPr/>
        </p:nvSpPr>
        <p:spPr>
          <a:xfrm>
            <a:off x="2823176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1" name="Google Shape;16751;p32"/>
          <p:cNvSpPr/>
          <p:nvPr/>
        </p:nvSpPr>
        <p:spPr>
          <a:xfrm>
            <a:off x="2942684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2" name="Google Shape;16752;p32"/>
          <p:cNvSpPr/>
          <p:nvPr/>
        </p:nvSpPr>
        <p:spPr>
          <a:xfrm>
            <a:off x="3062192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3" name="Google Shape;16753;p32"/>
          <p:cNvSpPr/>
          <p:nvPr/>
        </p:nvSpPr>
        <p:spPr>
          <a:xfrm>
            <a:off x="3181700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4" name="Google Shape;16754;p32"/>
          <p:cNvSpPr/>
          <p:nvPr/>
        </p:nvSpPr>
        <p:spPr>
          <a:xfrm>
            <a:off x="3301209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5" name="Google Shape;16755;p32"/>
          <p:cNvSpPr/>
          <p:nvPr/>
        </p:nvSpPr>
        <p:spPr>
          <a:xfrm>
            <a:off x="3420717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6" name="Google Shape;16756;p32"/>
          <p:cNvSpPr/>
          <p:nvPr/>
        </p:nvSpPr>
        <p:spPr>
          <a:xfrm>
            <a:off x="3540225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7" name="Google Shape;16757;p32"/>
          <p:cNvSpPr/>
          <p:nvPr/>
        </p:nvSpPr>
        <p:spPr>
          <a:xfrm>
            <a:off x="3659739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8" name="Google Shape;16758;p32"/>
          <p:cNvSpPr/>
          <p:nvPr/>
        </p:nvSpPr>
        <p:spPr>
          <a:xfrm>
            <a:off x="3779252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9" name="Google Shape;16759;p32"/>
          <p:cNvSpPr/>
          <p:nvPr/>
        </p:nvSpPr>
        <p:spPr>
          <a:xfrm>
            <a:off x="3898766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0" name="Google Shape;16760;p32"/>
          <p:cNvSpPr/>
          <p:nvPr/>
        </p:nvSpPr>
        <p:spPr>
          <a:xfrm>
            <a:off x="4018279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1" name="Google Shape;16761;p32"/>
          <p:cNvSpPr/>
          <p:nvPr/>
        </p:nvSpPr>
        <p:spPr>
          <a:xfrm>
            <a:off x="4137793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2" name="Google Shape;16762;p32"/>
          <p:cNvSpPr/>
          <p:nvPr/>
        </p:nvSpPr>
        <p:spPr>
          <a:xfrm>
            <a:off x="4257307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3" name="Google Shape;16763;p32"/>
          <p:cNvSpPr/>
          <p:nvPr/>
        </p:nvSpPr>
        <p:spPr>
          <a:xfrm>
            <a:off x="4376820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4" name="Google Shape;16764;p32"/>
          <p:cNvSpPr/>
          <p:nvPr/>
        </p:nvSpPr>
        <p:spPr>
          <a:xfrm>
            <a:off x="4496334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5" name="Google Shape;16765;p32"/>
          <p:cNvSpPr/>
          <p:nvPr/>
        </p:nvSpPr>
        <p:spPr>
          <a:xfrm>
            <a:off x="4615847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6" name="Google Shape;16766;p32"/>
          <p:cNvSpPr/>
          <p:nvPr/>
        </p:nvSpPr>
        <p:spPr>
          <a:xfrm>
            <a:off x="4735361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7" name="Google Shape;16767;p32"/>
          <p:cNvSpPr/>
          <p:nvPr/>
        </p:nvSpPr>
        <p:spPr>
          <a:xfrm>
            <a:off x="4854874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8" name="Google Shape;16768;p32"/>
          <p:cNvSpPr/>
          <p:nvPr/>
        </p:nvSpPr>
        <p:spPr>
          <a:xfrm>
            <a:off x="4974388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9" name="Google Shape;16769;p32"/>
          <p:cNvSpPr/>
          <p:nvPr/>
        </p:nvSpPr>
        <p:spPr>
          <a:xfrm>
            <a:off x="5093901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0" name="Google Shape;16770;p32"/>
          <p:cNvSpPr/>
          <p:nvPr/>
        </p:nvSpPr>
        <p:spPr>
          <a:xfrm>
            <a:off x="5213415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1" name="Google Shape;16771;p32"/>
          <p:cNvSpPr/>
          <p:nvPr/>
        </p:nvSpPr>
        <p:spPr>
          <a:xfrm>
            <a:off x="5332928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2" name="Google Shape;16772;p32"/>
          <p:cNvSpPr/>
          <p:nvPr/>
        </p:nvSpPr>
        <p:spPr>
          <a:xfrm>
            <a:off x="5452442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3" name="Google Shape;16773;p32"/>
          <p:cNvSpPr/>
          <p:nvPr/>
        </p:nvSpPr>
        <p:spPr>
          <a:xfrm>
            <a:off x="5571956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4" name="Google Shape;16774;p32"/>
          <p:cNvSpPr/>
          <p:nvPr/>
        </p:nvSpPr>
        <p:spPr>
          <a:xfrm>
            <a:off x="5691469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5" name="Google Shape;16775;p32"/>
          <p:cNvSpPr/>
          <p:nvPr/>
        </p:nvSpPr>
        <p:spPr>
          <a:xfrm>
            <a:off x="5810983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6" name="Google Shape;16776;p32"/>
          <p:cNvSpPr/>
          <p:nvPr/>
        </p:nvSpPr>
        <p:spPr>
          <a:xfrm>
            <a:off x="5930496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7" name="Google Shape;16777;p32"/>
          <p:cNvSpPr/>
          <p:nvPr/>
        </p:nvSpPr>
        <p:spPr>
          <a:xfrm>
            <a:off x="6050010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8" name="Google Shape;16778;p32"/>
          <p:cNvSpPr/>
          <p:nvPr/>
        </p:nvSpPr>
        <p:spPr>
          <a:xfrm>
            <a:off x="6169523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9" name="Google Shape;16779;p32"/>
          <p:cNvSpPr/>
          <p:nvPr/>
        </p:nvSpPr>
        <p:spPr>
          <a:xfrm>
            <a:off x="6289037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0" name="Google Shape;16780;p32"/>
          <p:cNvSpPr/>
          <p:nvPr/>
        </p:nvSpPr>
        <p:spPr>
          <a:xfrm>
            <a:off x="6408550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1" name="Google Shape;16781;p32"/>
          <p:cNvSpPr/>
          <p:nvPr/>
        </p:nvSpPr>
        <p:spPr>
          <a:xfrm>
            <a:off x="6528064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2" name="Google Shape;16782;p32"/>
          <p:cNvSpPr/>
          <p:nvPr/>
        </p:nvSpPr>
        <p:spPr>
          <a:xfrm>
            <a:off x="6647578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3" name="Google Shape;16783;p32"/>
          <p:cNvSpPr/>
          <p:nvPr/>
        </p:nvSpPr>
        <p:spPr>
          <a:xfrm>
            <a:off x="6767091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4" name="Google Shape;16784;p32"/>
          <p:cNvSpPr/>
          <p:nvPr/>
        </p:nvSpPr>
        <p:spPr>
          <a:xfrm>
            <a:off x="6886605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5" name="Google Shape;16785;p32"/>
          <p:cNvSpPr/>
          <p:nvPr/>
        </p:nvSpPr>
        <p:spPr>
          <a:xfrm>
            <a:off x="7006118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6" name="Google Shape;16786;p32"/>
          <p:cNvSpPr/>
          <p:nvPr/>
        </p:nvSpPr>
        <p:spPr>
          <a:xfrm>
            <a:off x="7125632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7" name="Google Shape;16787;p32"/>
          <p:cNvSpPr/>
          <p:nvPr/>
        </p:nvSpPr>
        <p:spPr>
          <a:xfrm>
            <a:off x="7245145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8" name="Google Shape;16788;p32"/>
          <p:cNvSpPr/>
          <p:nvPr/>
        </p:nvSpPr>
        <p:spPr>
          <a:xfrm>
            <a:off x="7364659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9" name="Google Shape;16789;p32"/>
          <p:cNvSpPr/>
          <p:nvPr/>
        </p:nvSpPr>
        <p:spPr>
          <a:xfrm>
            <a:off x="7484172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0" name="Google Shape;16790;p32"/>
          <p:cNvSpPr/>
          <p:nvPr/>
        </p:nvSpPr>
        <p:spPr>
          <a:xfrm>
            <a:off x="7603686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1" name="Google Shape;16791;p32"/>
          <p:cNvSpPr/>
          <p:nvPr/>
        </p:nvSpPr>
        <p:spPr>
          <a:xfrm>
            <a:off x="7723199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2" name="Google Shape;16792;p32"/>
          <p:cNvSpPr/>
          <p:nvPr/>
        </p:nvSpPr>
        <p:spPr>
          <a:xfrm>
            <a:off x="7842713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3" name="Google Shape;16793;p32"/>
          <p:cNvSpPr/>
          <p:nvPr/>
        </p:nvSpPr>
        <p:spPr>
          <a:xfrm>
            <a:off x="7962227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4" name="Google Shape;16794;p32"/>
          <p:cNvSpPr/>
          <p:nvPr/>
        </p:nvSpPr>
        <p:spPr>
          <a:xfrm>
            <a:off x="8081740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5" name="Google Shape;16795;p32"/>
          <p:cNvSpPr/>
          <p:nvPr/>
        </p:nvSpPr>
        <p:spPr>
          <a:xfrm>
            <a:off x="8201254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6" name="Google Shape;16796;p32"/>
          <p:cNvSpPr/>
          <p:nvPr/>
        </p:nvSpPr>
        <p:spPr>
          <a:xfrm>
            <a:off x="8320767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7" name="Google Shape;16797;p32"/>
          <p:cNvSpPr/>
          <p:nvPr/>
        </p:nvSpPr>
        <p:spPr>
          <a:xfrm>
            <a:off x="8440281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8" name="Google Shape;16798;p32"/>
          <p:cNvSpPr/>
          <p:nvPr/>
        </p:nvSpPr>
        <p:spPr>
          <a:xfrm>
            <a:off x="8559794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9" name="Google Shape;16799;p32"/>
          <p:cNvSpPr/>
          <p:nvPr/>
        </p:nvSpPr>
        <p:spPr>
          <a:xfrm>
            <a:off x="8679308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0" name="Google Shape;16800;p32"/>
          <p:cNvSpPr/>
          <p:nvPr/>
        </p:nvSpPr>
        <p:spPr>
          <a:xfrm>
            <a:off x="8798821" y="858322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1" name="Google Shape;16801;p32"/>
          <p:cNvSpPr/>
          <p:nvPr/>
        </p:nvSpPr>
        <p:spPr>
          <a:xfrm>
            <a:off x="313503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2" name="Google Shape;16802;p32"/>
          <p:cNvSpPr/>
          <p:nvPr/>
        </p:nvSpPr>
        <p:spPr>
          <a:xfrm>
            <a:off x="433011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3" name="Google Shape;16803;p32"/>
          <p:cNvSpPr/>
          <p:nvPr/>
        </p:nvSpPr>
        <p:spPr>
          <a:xfrm>
            <a:off x="552519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4" name="Google Shape;16804;p32"/>
          <p:cNvSpPr/>
          <p:nvPr/>
        </p:nvSpPr>
        <p:spPr>
          <a:xfrm>
            <a:off x="672027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5" name="Google Shape;16805;p32"/>
          <p:cNvSpPr/>
          <p:nvPr/>
        </p:nvSpPr>
        <p:spPr>
          <a:xfrm>
            <a:off x="791536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6" name="Google Shape;16806;p32"/>
          <p:cNvSpPr/>
          <p:nvPr/>
        </p:nvSpPr>
        <p:spPr>
          <a:xfrm>
            <a:off x="911044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7" name="Google Shape;16807;p32"/>
          <p:cNvSpPr/>
          <p:nvPr/>
        </p:nvSpPr>
        <p:spPr>
          <a:xfrm>
            <a:off x="1030552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8" name="Google Shape;16808;p32"/>
          <p:cNvSpPr/>
          <p:nvPr/>
        </p:nvSpPr>
        <p:spPr>
          <a:xfrm>
            <a:off x="1150060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9" name="Google Shape;16809;p32"/>
          <p:cNvSpPr/>
          <p:nvPr/>
        </p:nvSpPr>
        <p:spPr>
          <a:xfrm>
            <a:off x="1269568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0" name="Google Shape;16810;p32"/>
          <p:cNvSpPr/>
          <p:nvPr/>
        </p:nvSpPr>
        <p:spPr>
          <a:xfrm>
            <a:off x="1389077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1" name="Google Shape;16811;p32"/>
          <p:cNvSpPr/>
          <p:nvPr/>
        </p:nvSpPr>
        <p:spPr>
          <a:xfrm>
            <a:off x="1508585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2" name="Google Shape;16812;p32"/>
          <p:cNvSpPr/>
          <p:nvPr/>
        </p:nvSpPr>
        <p:spPr>
          <a:xfrm>
            <a:off x="1628093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3" name="Google Shape;16813;p32"/>
          <p:cNvSpPr/>
          <p:nvPr/>
        </p:nvSpPr>
        <p:spPr>
          <a:xfrm>
            <a:off x="1747601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4" name="Google Shape;16814;p32"/>
          <p:cNvSpPr/>
          <p:nvPr/>
        </p:nvSpPr>
        <p:spPr>
          <a:xfrm>
            <a:off x="1867110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5" name="Google Shape;16815;p32"/>
          <p:cNvSpPr/>
          <p:nvPr/>
        </p:nvSpPr>
        <p:spPr>
          <a:xfrm>
            <a:off x="1986618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6" name="Google Shape;16816;p32"/>
          <p:cNvSpPr/>
          <p:nvPr/>
        </p:nvSpPr>
        <p:spPr>
          <a:xfrm>
            <a:off x="2106126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7" name="Google Shape;16817;p32"/>
          <p:cNvSpPr/>
          <p:nvPr/>
        </p:nvSpPr>
        <p:spPr>
          <a:xfrm>
            <a:off x="2225634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8" name="Google Shape;16818;p32"/>
          <p:cNvSpPr/>
          <p:nvPr/>
        </p:nvSpPr>
        <p:spPr>
          <a:xfrm>
            <a:off x="2345143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9" name="Google Shape;16819;p32"/>
          <p:cNvSpPr/>
          <p:nvPr/>
        </p:nvSpPr>
        <p:spPr>
          <a:xfrm>
            <a:off x="2464651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0" name="Google Shape;16820;p32"/>
          <p:cNvSpPr/>
          <p:nvPr/>
        </p:nvSpPr>
        <p:spPr>
          <a:xfrm>
            <a:off x="2584159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1" name="Google Shape;16821;p32"/>
          <p:cNvSpPr/>
          <p:nvPr/>
        </p:nvSpPr>
        <p:spPr>
          <a:xfrm>
            <a:off x="2703667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2" name="Google Shape;16822;p32"/>
          <p:cNvSpPr/>
          <p:nvPr/>
        </p:nvSpPr>
        <p:spPr>
          <a:xfrm>
            <a:off x="2823176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3" name="Google Shape;16823;p32"/>
          <p:cNvSpPr/>
          <p:nvPr/>
        </p:nvSpPr>
        <p:spPr>
          <a:xfrm>
            <a:off x="2942684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4" name="Google Shape;16824;p32"/>
          <p:cNvSpPr/>
          <p:nvPr/>
        </p:nvSpPr>
        <p:spPr>
          <a:xfrm>
            <a:off x="3062192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5" name="Google Shape;16825;p32"/>
          <p:cNvSpPr/>
          <p:nvPr/>
        </p:nvSpPr>
        <p:spPr>
          <a:xfrm>
            <a:off x="3181700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6" name="Google Shape;16826;p32"/>
          <p:cNvSpPr/>
          <p:nvPr/>
        </p:nvSpPr>
        <p:spPr>
          <a:xfrm>
            <a:off x="3301209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7" name="Google Shape;16827;p32"/>
          <p:cNvSpPr/>
          <p:nvPr/>
        </p:nvSpPr>
        <p:spPr>
          <a:xfrm>
            <a:off x="3420717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8" name="Google Shape;16828;p32"/>
          <p:cNvSpPr/>
          <p:nvPr/>
        </p:nvSpPr>
        <p:spPr>
          <a:xfrm>
            <a:off x="3540225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9" name="Google Shape;16829;p32"/>
          <p:cNvSpPr/>
          <p:nvPr/>
        </p:nvSpPr>
        <p:spPr>
          <a:xfrm>
            <a:off x="3659739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0" name="Google Shape;16830;p32"/>
          <p:cNvSpPr/>
          <p:nvPr/>
        </p:nvSpPr>
        <p:spPr>
          <a:xfrm>
            <a:off x="3779252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1" name="Google Shape;16831;p32"/>
          <p:cNvSpPr/>
          <p:nvPr/>
        </p:nvSpPr>
        <p:spPr>
          <a:xfrm>
            <a:off x="3898766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2" name="Google Shape;16832;p32"/>
          <p:cNvSpPr/>
          <p:nvPr/>
        </p:nvSpPr>
        <p:spPr>
          <a:xfrm>
            <a:off x="4018279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3" name="Google Shape;16833;p32"/>
          <p:cNvSpPr/>
          <p:nvPr/>
        </p:nvSpPr>
        <p:spPr>
          <a:xfrm>
            <a:off x="4137793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4" name="Google Shape;16834;p32"/>
          <p:cNvSpPr/>
          <p:nvPr/>
        </p:nvSpPr>
        <p:spPr>
          <a:xfrm>
            <a:off x="4257307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5" name="Google Shape;16835;p32"/>
          <p:cNvSpPr/>
          <p:nvPr/>
        </p:nvSpPr>
        <p:spPr>
          <a:xfrm>
            <a:off x="4376820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6" name="Google Shape;16836;p32"/>
          <p:cNvSpPr/>
          <p:nvPr/>
        </p:nvSpPr>
        <p:spPr>
          <a:xfrm>
            <a:off x="4496334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7" name="Google Shape;16837;p32"/>
          <p:cNvSpPr/>
          <p:nvPr/>
        </p:nvSpPr>
        <p:spPr>
          <a:xfrm>
            <a:off x="4615847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8" name="Google Shape;16838;p32"/>
          <p:cNvSpPr/>
          <p:nvPr/>
        </p:nvSpPr>
        <p:spPr>
          <a:xfrm>
            <a:off x="4735361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9" name="Google Shape;16839;p32"/>
          <p:cNvSpPr/>
          <p:nvPr/>
        </p:nvSpPr>
        <p:spPr>
          <a:xfrm>
            <a:off x="4854874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0" name="Google Shape;16840;p32"/>
          <p:cNvSpPr/>
          <p:nvPr/>
        </p:nvSpPr>
        <p:spPr>
          <a:xfrm>
            <a:off x="4974388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1" name="Google Shape;16841;p32"/>
          <p:cNvSpPr/>
          <p:nvPr/>
        </p:nvSpPr>
        <p:spPr>
          <a:xfrm>
            <a:off x="5093901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2" name="Google Shape;16842;p32"/>
          <p:cNvSpPr/>
          <p:nvPr/>
        </p:nvSpPr>
        <p:spPr>
          <a:xfrm>
            <a:off x="5213415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3" name="Google Shape;16843;p32"/>
          <p:cNvSpPr/>
          <p:nvPr/>
        </p:nvSpPr>
        <p:spPr>
          <a:xfrm>
            <a:off x="5332928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4" name="Google Shape;16844;p32"/>
          <p:cNvSpPr/>
          <p:nvPr/>
        </p:nvSpPr>
        <p:spPr>
          <a:xfrm>
            <a:off x="5452442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5" name="Google Shape;16845;p32"/>
          <p:cNvSpPr/>
          <p:nvPr/>
        </p:nvSpPr>
        <p:spPr>
          <a:xfrm>
            <a:off x="5571956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6" name="Google Shape;16846;p32"/>
          <p:cNvSpPr/>
          <p:nvPr/>
        </p:nvSpPr>
        <p:spPr>
          <a:xfrm>
            <a:off x="5691469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7" name="Google Shape;16847;p32"/>
          <p:cNvSpPr/>
          <p:nvPr/>
        </p:nvSpPr>
        <p:spPr>
          <a:xfrm>
            <a:off x="5810983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8" name="Google Shape;16848;p32"/>
          <p:cNvSpPr/>
          <p:nvPr/>
        </p:nvSpPr>
        <p:spPr>
          <a:xfrm>
            <a:off x="5930496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9" name="Google Shape;16849;p32"/>
          <p:cNvSpPr/>
          <p:nvPr/>
        </p:nvSpPr>
        <p:spPr>
          <a:xfrm>
            <a:off x="6050010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0" name="Google Shape;16850;p32"/>
          <p:cNvSpPr/>
          <p:nvPr/>
        </p:nvSpPr>
        <p:spPr>
          <a:xfrm>
            <a:off x="6169523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1" name="Google Shape;16851;p32"/>
          <p:cNvSpPr/>
          <p:nvPr/>
        </p:nvSpPr>
        <p:spPr>
          <a:xfrm>
            <a:off x="6289037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2" name="Google Shape;16852;p32"/>
          <p:cNvSpPr/>
          <p:nvPr/>
        </p:nvSpPr>
        <p:spPr>
          <a:xfrm>
            <a:off x="6408550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3" name="Google Shape;16853;p32"/>
          <p:cNvSpPr/>
          <p:nvPr/>
        </p:nvSpPr>
        <p:spPr>
          <a:xfrm>
            <a:off x="6528064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4" name="Google Shape;16854;p32"/>
          <p:cNvSpPr/>
          <p:nvPr/>
        </p:nvSpPr>
        <p:spPr>
          <a:xfrm>
            <a:off x="6647578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5" name="Google Shape;16855;p32"/>
          <p:cNvSpPr/>
          <p:nvPr/>
        </p:nvSpPr>
        <p:spPr>
          <a:xfrm>
            <a:off x="6767091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6" name="Google Shape;16856;p32"/>
          <p:cNvSpPr/>
          <p:nvPr/>
        </p:nvSpPr>
        <p:spPr>
          <a:xfrm>
            <a:off x="6886605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7" name="Google Shape;16857;p32"/>
          <p:cNvSpPr/>
          <p:nvPr/>
        </p:nvSpPr>
        <p:spPr>
          <a:xfrm>
            <a:off x="7006118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8" name="Google Shape;16858;p32"/>
          <p:cNvSpPr/>
          <p:nvPr/>
        </p:nvSpPr>
        <p:spPr>
          <a:xfrm>
            <a:off x="7125632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9" name="Google Shape;16859;p32"/>
          <p:cNvSpPr/>
          <p:nvPr/>
        </p:nvSpPr>
        <p:spPr>
          <a:xfrm>
            <a:off x="7245145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0" name="Google Shape;16860;p32"/>
          <p:cNvSpPr/>
          <p:nvPr/>
        </p:nvSpPr>
        <p:spPr>
          <a:xfrm>
            <a:off x="7364659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1" name="Google Shape;16861;p32"/>
          <p:cNvSpPr/>
          <p:nvPr/>
        </p:nvSpPr>
        <p:spPr>
          <a:xfrm>
            <a:off x="7484172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2" name="Google Shape;16862;p32"/>
          <p:cNvSpPr/>
          <p:nvPr/>
        </p:nvSpPr>
        <p:spPr>
          <a:xfrm>
            <a:off x="7603686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3" name="Google Shape;16863;p32"/>
          <p:cNvSpPr/>
          <p:nvPr/>
        </p:nvSpPr>
        <p:spPr>
          <a:xfrm>
            <a:off x="7723199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4" name="Google Shape;16864;p32"/>
          <p:cNvSpPr/>
          <p:nvPr/>
        </p:nvSpPr>
        <p:spPr>
          <a:xfrm>
            <a:off x="7842713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5" name="Google Shape;16865;p32"/>
          <p:cNvSpPr/>
          <p:nvPr/>
        </p:nvSpPr>
        <p:spPr>
          <a:xfrm>
            <a:off x="7962227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6" name="Google Shape;16866;p32"/>
          <p:cNvSpPr/>
          <p:nvPr/>
        </p:nvSpPr>
        <p:spPr>
          <a:xfrm>
            <a:off x="8081740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7" name="Google Shape;16867;p32"/>
          <p:cNvSpPr/>
          <p:nvPr/>
        </p:nvSpPr>
        <p:spPr>
          <a:xfrm>
            <a:off x="8201254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8" name="Google Shape;16868;p32"/>
          <p:cNvSpPr/>
          <p:nvPr/>
        </p:nvSpPr>
        <p:spPr>
          <a:xfrm>
            <a:off x="8320767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9" name="Google Shape;16869;p32"/>
          <p:cNvSpPr/>
          <p:nvPr/>
        </p:nvSpPr>
        <p:spPr>
          <a:xfrm>
            <a:off x="8440281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0" name="Google Shape;16870;p32"/>
          <p:cNvSpPr/>
          <p:nvPr/>
        </p:nvSpPr>
        <p:spPr>
          <a:xfrm>
            <a:off x="8559794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1" name="Google Shape;16871;p32"/>
          <p:cNvSpPr/>
          <p:nvPr/>
        </p:nvSpPr>
        <p:spPr>
          <a:xfrm>
            <a:off x="8679308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2" name="Google Shape;16872;p32"/>
          <p:cNvSpPr/>
          <p:nvPr/>
        </p:nvSpPr>
        <p:spPr>
          <a:xfrm>
            <a:off x="8798821" y="4253747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3" name="Google Shape;16873;p32"/>
          <p:cNvSpPr/>
          <p:nvPr/>
        </p:nvSpPr>
        <p:spPr>
          <a:xfrm>
            <a:off x="313503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4" name="Google Shape;16874;p32"/>
          <p:cNvSpPr/>
          <p:nvPr/>
        </p:nvSpPr>
        <p:spPr>
          <a:xfrm>
            <a:off x="433011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5" name="Google Shape;16875;p32"/>
          <p:cNvSpPr/>
          <p:nvPr/>
        </p:nvSpPr>
        <p:spPr>
          <a:xfrm>
            <a:off x="552519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6" name="Google Shape;16876;p32"/>
          <p:cNvSpPr/>
          <p:nvPr/>
        </p:nvSpPr>
        <p:spPr>
          <a:xfrm>
            <a:off x="672027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7" name="Google Shape;16877;p32"/>
          <p:cNvSpPr/>
          <p:nvPr/>
        </p:nvSpPr>
        <p:spPr>
          <a:xfrm>
            <a:off x="791536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8" name="Google Shape;16878;p32"/>
          <p:cNvSpPr/>
          <p:nvPr/>
        </p:nvSpPr>
        <p:spPr>
          <a:xfrm>
            <a:off x="911044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9" name="Google Shape;16879;p32"/>
          <p:cNvSpPr/>
          <p:nvPr/>
        </p:nvSpPr>
        <p:spPr>
          <a:xfrm>
            <a:off x="1030552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0" name="Google Shape;16880;p32"/>
          <p:cNvSpPr/>
          <p:nvPr/>
        </p:nvSpPr>
        <p:spPr>
          <a:xfrm>
            <a:off x="1150060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1" name="Google Shape;16881;p32"/>
          <p:cNvSpPr/>
          <p:nvPr/>
        </p:nvSpPr>
        <p:spPr>
          <a:xfrm>
            <a:off x="1269568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2" name="Google Shape;16882;p32"/>
          <p:cNvSpPr/>
          <p:nvPr/>
        </p:nvSpPr>
        <p:spPr>
          <a:xfrm>
            <a:off x="1389077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3" name="Google Shape;16883;p32"/>
          <p:cNvSpPr/>
          <p:nvPr/>
        </p:nvSpPr>
        <p:spPr>
          <a:xfrm>
            <a:off x="1508585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4" name="Google Shape;16884;p32"/>
          <p:cNvSpPr/>
          <p:nvPr/>
        </p:nvSpPr>
        <p:spPr>
          <a:xfrm>
            <a:off x="1628093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5" name="Google Shape;16885;p32"/>
          <p:cNvSpPr/>
          <p:nvPr/>
        </p:nvSpPr>
        <p:spPr>
          <a:xfrm>
            <a:off x="1747601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6" name="Google Shape;16886;p32"/>
          <p:cNvSpPr/>
          <p:nvPr/>
        </p:nvSpPr>
        <p:spPr>
          <a:xfrm>
            <a:off x="1867110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7" name="Google Shape;16887;p32"/>
          <p:cNvSpPr/>
          <p:nvPr/>
        </p:nvSpPr>
        <p:spPr>
          <a:xfrm>
            <a:off x="1986618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8" name="Google Shape;16888;p32"/>
          <p:cNvSpPr/>
          <p:nvPr/>
        </p:nvSpPr>
        <p:spPr>
          <a:xfrm>
            <a:off x="2106126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9" name="Google Shape;16889;p32"/>
          <p:cNvSpPr/>
          <p:nvPr/>
        </p:nvSpPr>
        <p:spPr>
          <a:xfrm>
            <a:off x="2225634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0" name="Google Shape;16890;p32"/>
          <p:cNvSpPr/>
          <p:nvPr/>
        </p:nvSpPr>
        <p:spPr>
          <a:xfrm>
            <a:off x="2345143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1" name="Google Shape;16891;p32"/>
          <p:cNvSpPr/>
          <p:nvPr/>
        </p:nvSpPr>
        <p:spPr>
          <a:xfrm>
            <a:off x="2464651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2" name="Google Shape;16892;p32"/>
          <p:cNvSpPr/>
          <p:nvPr/>
        </p:nvSpPr>
        <p:spPr>
          <a:xfrm>
            <a:off x="2584159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3" name="Google Shape;16893;p32"/>
          <p:cNvSpPr/>
          <p:nvPr/>
        </p:nvSpPr>
        <p:spPr>
          <a:xfrm>
            <a:off x="2703667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4" name="Google Shape;16894;p32"/>
          <p:cNvSpPr/>
          <p:nvPr/>
        </p:nvSpPr>
        <p:spPr>
          <a:xfrm>
            <a:off x="2823176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5" name="Google Shape;16895;p32"/>
          <p:cNvSpPr/>
          <p:nvPr/>
        </p:nvSpPr>
        <p:spPr>
          <a:xfrm>
            <a:off x="2942684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6" name="Google Shape;16896;p32"/>
          <p:cNvSpPr/>
          <p:nvPr/>
        </p:nvSpPr>
        <p:spPr>
          <a:xfrm>
            <a:off x="3062192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7" name="Google Shape;16897;p32"/>
          <p:cNvSpPr/>
          <p:nvPr/>
        </p:nvSpPr>
        <p:spPr>
          <a:xfrm>
            <a:off x="3181700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8" name="Google Shape;16898;p32"/>
          <p:cNvSpPr/>
          <p:nvPr/>
        </p:nvSpPr>
        <p:spPr>
          <a:xfrm>
            <a:off x="3301209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9" name="Google Shape;16899;p32"/>
          <p:cNvSpPr/>
          <p:nvPr/>
        </p:nvSpPr>
        <p:spPr>
          <a:xfrm>
            <a:off x="3420717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0" name="Google Shape;16900;p32"/>
          <p:cNvSpPr/>
          <p:nvPr/>
        </p:nvSpPr>
        <p:spPr>
          <a:xfrm>
            <a:off x="3540225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1" name="Google Shape;16901;p32"/>
          <p:cNvSpPr/>
          <p:nvPr/>
        </p:nvSpPr>
        <p:spPr>
          <a:xfrm>
            <a:off x="3659739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2" name="Google Shape;16902;p32"/>
          <p:cNvSpPr/>
          <p:nvPr/>
        </p:nvSpPr>
        <p:spPr>
          <a:xfrm>
            <a:off x="3779252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3" name="Google Shape;16903;p32"/>
          <p:cNvSpPr/>
          <p:nvPr/>
        </p:nvSpPr>
        <p:spPr>
          <a:xfrm>
            <a:off x="3898766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4" name="Google Shape;16904;p32"/>
          <p:cNvSpPr/>
          <p:nvPr/>
        </p:nvSpPr>
        <p:spPr>
          <a:xfrm>
            <a:off x="4018279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5" name="Google Shape;16905;p32"/>
          <p:cNvSpPr/>
          <p:nvPr/>
        </p:nvSpPr>
        <p:spPr>
          <a:xfrm>
            <a:off x="4137793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6" name="Google Shape;16906;p32"/>
          <p:cNvSpPr/>
          <p:nvPr/>
        </p:nvSpPr>
        <p:spPr>
          <a:xfrm>
            <a:off x="4257307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7" name="Google Shape;16907;p32"/>
          <p:cNvSpPr/>
          <p:nvPr/>
        </p:nvSpPr>
        <p:spPr>
          <a:xfrm>
            <a:off x="4376820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8" name="Google Shape;16908;p32"/>
          <p:cNvSpPr/>
          <p:nvPr/>
        </p:nvSpPr>
        <p:spPr>
          <a:xfrm>
            <a:off x="4496334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9" name="Google Shape;16909;p32"/>
          <p:cNvSpPr/>
          <p:nvPr/>
        </p:nvSpPr>
        <p:spPr>
          <a:xfrm>
            <a:off x="4615847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0" name="Google Shape;16910;p32"/>
          <p:cNvSpPr/>
          <p:nvPr/>
        </p:nvSpPr>
        <p:spPr>
          <a:xfrm>
            <a:off x="4735361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1" name="Google Shape;16911;p32"/>
          <p:cNvSpPr/>
          <p:nvPr/>
        </p:nvSpPr>
        <p:spPr>
          <a:xfrm>
            <a:off x="4854874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2" name="Google Shape;16912;p32"/>
          <p:cNvSpPr/>
          <p:nvPr/>
        </p:nvSpPr>
        <p:spPr>
          <a:xfrm>
            <a:off x="4974388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3" name="Google Shape;16913;p32"/>
          <p:cNvSpPr/>
          <p:nvPr/>
        </p:nvSpPr>
        <p:spPr>
          <a:xfrm>
            <a:off x="5093901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4" name="Google Shape;16914;p32"/>
          <p:cNvSpPr/>
          <p:nvPr/>
        </p:nvSpPr>
        <p:spPr>
          <a:xfrm>
            <a:off x="5213415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5" name="Google Shape;16915;p32"/>
          <p:cNvSpPr/>
          <p:nvPr/>
        </p:nvSpPr>
        <p:spPr>
          <a:xfrm>
            <a:off x="5332928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6" name="Google Shape;16916;p32"/>
          <p:cNvSpPr/>
          <p:nvPr/>
        </p:nvSpPr>
        <p:spPr>
          <a:xfrm>
            <a:off x="5452442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7" name="Google Shape;16917;p32"/>
          <p:cNvSpPr/>
          <p:nvPr/>
        </p:nvSpPr>
        <p:spPr>
          <a:xfrm>
            <a:off x="5571956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8" name="Google Shape;16918;p32"/>
          <p:cNvSpPr/>
          <p:nvPr/>
        </p:nvSpPr>
        <p:spPr>
          <a:xfrm>
            <a:off x="5691469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9" name="Google Shape;16919;p32"/>
          <p:cNvSpPr/>
          <p:nvPr/>
        </p:nvSpPr>
        <p:spPr>
          <a:xfrm>
            <a:off x="5810983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0" name="Google Shape;16920;p32"/>
          <p:cNvSpPr/>
          <p:nvPr/>
        </p:nvSpPr>
        <p:spPr>
          <a:xfrm>
            <a:off x="5930496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1" name="Google Shape;16921;p32"/>
          <p:cNvSpPr/>
          <p:nvPr/>
        </p:nvSpPr>
        <p:spPr>
          <a:xfrm>
            <a:off x="6050010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2" name="Google Shape;16922;p32"/>
          <p:cNvSpPr/>
          <p:nvPr/>
        </p:nvSpPr>
        <p:spPr>
          <a:xfrm>
            <a:off x="6169523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3" name="Google Shape;16923;p32"/>
          <p:cNvSpPr/>
          <p:nvPr/>
        </p:nvSpPr>
        <p:spPr>
          <a:xfrm>
            <a:off x="6289037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4" name="Google Shape;16924;p32"/>
          <p:cNvSpPr/>
          <p:nvPr/>
        </p:nvSpPr>
        <p:spPr>
          <a:xfrm>
            <a:off x="6408550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5" name="Google Shape;16925;p32"/>
          <p:cNvSpPr/>
          <p:nvPr/>
        </p:nvSpPr>
        <p:spPr>
          <a:xfrm>
            <a:off x="6528064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6" name="Google Shape;16926;p32"/>
          <p:cNvSpPr/>
          <p:nvPr/>
        </p:nvSpPr>
        <p:spPr>
          <a:xfrm>
            <a:off x="6647578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7" name="Google Shape;16927;p32"/>
          <p:cNvSpPr/>
          <p:nvPr/>
        </p:nvSpPr>
        <p:spPr>
          <a:xfrm>
            <a:off x="6767091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8" name="Google Shape;16928;p32"/>
          <p:cNvSpPr/>
          <p:nvPr/>
        </p:nvSpPr>
        <p:spPr>
          <a:xfrm>
            <a:off x="6886605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9" name="Google Shape;16929;p32"/>
          <p:cNvSpPr/>
          <p:nvPr/>
        </p:nvSpPr>
        <p:spPr>
          <a:xfrm>
            <a:off x="7006118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0" name="Google Shape;16930;p32"/>
          <p:cNvSpPr/>
          <p:nvPr/>
        </p:nvSpPr>
        <p:spPr>
          <a:xfrm>
            <a:off x="7125632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1" name="Google Shape;16931;p32"/>
          <p:cNvSpPr/>
          <p:nvPr/>
        </p:nvSpPr>
        <p:spPr>
          <a:xfrm>
            <a:off x="7245145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2" name="Google Shape;16932;p32"/>
          <p:cNvSpPr/>
          <p:nvPr/>
        </p:nvSpPr>
        <p:spPr>
          <a:xfrm>
            <a:off x="7364659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3" name="Google Shape;16933;p32"/>
          <p:cNvSpPr/>
          <p:nvPr/>
        </p:nvSpPr>
        <p:spPr>
          <a:xfrm>
            <a:off x="7484172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4" name="Google Shape;16934;p32"/>
          <p:cNvSpPr/>
          <p:nvPr/>
        </p:nvSpPr>
        <p:spPr>
          <a:xfrm>
            <a:off x="7603686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5" name="Google Shape;16935;p32"/>
          <p:cNvSpPr/>
          <p:nvPr/>
        </p:nvSpPr>
        <p:spPr>
          <a:xfrm>
            <a:off x="7723199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6" name="Google Shape;16936;p32"/>
          <p:cNvSpPr/>
          <p:nvPr/>
        </p:nvSpPr>
        <p:spPr>
          <a:xfrm>
            <a:off x="7842713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7" name="Google Shape;16937;p32"/>
          <p:cNvSpPr/>
          <p:nvPr/>
        </p:nvSpPr>
        <p:spPr>
          <a:xfrm>
            <a:off x="7962227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8" name="Google Shape;16938;p32"/>
          <p:cNvSpPr/>
          <p:nvPr/>
        </p:nvSpPr>
        <p:spPr>
          <a:xfrm>
            <a:off x="8081740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9" name="Google Shape;16939;p32"/>
          <p:cNvSpPr/>
          <p:nvPr/>
        </p:nvSpPr>
        <p:spPr>
          <a:xfrm>
            <a:off x="8201254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0" name="Google Shape;16940;p32"/>
          <p:cNvSpPr/>
          <p:nvPr/>
        </p:nvSpPr>
        <p:spPr>
          <a:xfrm>
            <a:off x="8320767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1" name="Google Shape;16941;p32"/>
          <p:cNvSpPr/>
          <p:nvPr/>
        </p:nvSpPr>
        <p:spPr>
          <a:xfrm>
            <a:off x="8440281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2" name="Google Shape;16942;p32"/>
          <p:cNvSpPr/>
          <p:nvPr/>
        </p:nvSpPr>
        <p:spPr>
          <a:xfrm>
            <a:off x="8559794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3" name="Google Shape;16943;p32"/>
          <p:cNvSpPr/>
          <p:nvPr/>
        </p:nvSpPr>
        <p:spPr>
          <a:xfrm>
            <a:off x="8679308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4" name="Google Shape;16944;p32"/>
          <p:cNvSpPr/>
          <p:nvPr/>
        </p:nvSpPr>
        <p:spPr>
          <a:xfrm>
            <a:off x="8798821" y="4359854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5" name="Google Shape;16945;p32"/>
          <p:cNvSpPr/>
          <p:nvPr/>
        </p:nvSpPr>
        <p:spPr>
          <a:xfrm>
            <a:off x="313503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6" name="Google Shape;16946;p32"/>
          <p:cNvSpPr/>
          <p:nvPr/>
        </p:nvSpPr>
        <p:spPr>
          <a:xfrm>
            <a:off x="433011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7" name="Google Shape;16947;p32"/>
          <p:cNvSpPr/>
          <p:nvPr/>
        </p:nvSpPr>
        <p:spPr>
          <a:xfrm>
            <a:off x="552519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8" name="Google Shape;16948;p32"/>
          <p:cNvSpPr/>
          <p:nvPr/>
        </p:nvSpPr>
        <p:spPr>
          <a:xfrm>
            <a:off x="672027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9" name="Google Shape;16949;p32"/>
          <p:cNvSpPr/>
          <p:nvPr/>
        </p:nvSpPr>
        <p:spPr>
          <a:xfrm>
            <a:off x="791536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0" name="Google Shape;16950;p32"/>
          <p:cNvSpPr/>
          <p:nvPr/>
        </p:nvSpPr>
        <p:spPr>
          <a:xfrm>
            <a:off x="911044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1" name="Google Shape;16951;p32"/>
          <p:cNvSpPr/>
          <p:nvPr/>
        </p:nvSpPr>
        <p:spPr>
          <a:xfrm>
            <a:off x="1030552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2" name="Google Shape;16952;p32"/>
          <p:cNvSpPr/>
          <p:nvPr/>
        </p:nvSpPr>
        <p:spPr>
          <a:xfrm>
            <a:off x="1150060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3" name="Google Shape;16953;p32"/>
          <p:cNvSpPr/>
          <p:nvPr/>
        </p:nvSpPr>
        <p:spPr>
          <a:xfrm>
            <a:off x="1269568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4" name="Google Shape;16954;p32"/>
          <p:cNvSpPr/>
          <p:nvPr/>
        </p:nvSpPr>
        <p:spPr>
          <a:xfrm>
            <a:off x="1389077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5" name="Google Shape;16955;p32"/>
          <p:cNvSpPr/>
          <p:nvPr/>
        </p:nvSpPr>
        <p:spPr>
          <a:xfrm>
            <a:off x="1508585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6" name="Google Shape;16956;p32"/>
          <p:cNvSpPr/>
          <p:nvPr/>
        </p:nvSpPr>
        <p:spPr>
          <a:xfrm>
            <a:off x="1628093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7" name="Google Shape;16957;p32"/>
          <p:cNvSpPr/>
          <p:nvPr/>
        </p:nvSpPr>
        <p:spPr>
          <a:xfrm>
            <a:off x="1747601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8" name="Google Shape;16958;p32"/>
          <p:cNvSpPr/>
          <p:nvPr/>
        </p:nvSpPr>
        <p:spPr>
          <a:xfrm>
            <a:off x="1867110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9" name="Google Shape;16959;p32"/>
          <p:cNvSpPr/>
          <p:nvPr/>
        </p:nvSpPr>
        <p:spPr>
          <a:xfrm>
            <a:off x="1986618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0" name="Google Shape;16960;p32"/>
          <p:cNvSpPr/>
          <p:nvPr/>
        </p:nvSpPr>
        <p:spPr>
          <a:xfrm>
            <a:off x="2106126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1" name="Google Shape;16961;p32"/>
          <p:cNvSpPr/>
          <p:nvPr/>
        </p:nvSpPr>
        <p:spPr>
          <a:xfrm>
            <a:off x="2225634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2" name="Google Shape;16962;p32"/>
          <p:cNvSpPr/>
          <p:nvPr/>
        </p:nvSpPr>
        <p:spPr>
          <a:xfrm>
            <a:off x="2345143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3" name="Google Shape;16963;p32"/>
          <p:cNvSpPr/>
          <p:nvPr/>
        </p:nvSpPr>
        <p:spPr>
          <a:xfrm>
            <a:off x="2464651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4" name="Google Shape;16964;p32"/>
          <p:cNvSpPr/>
          <p:nvPr/>
        </p:nvSpPr>
        <p:spPr>
          <a:xfrm>
            <a:off x="2584159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5" name="Google Shape;16965;p32"/>
          <p:cNvSpPr/>
          <p:nvPr/>
        </p:nvSpPr>
        <p:spPr>
          <a:xfrm>
            <a:off x="2703667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6" name="Google Shape;16966;p32"/>
          <p:cNvSpPr/>
          <p:nvPr/>
        </p:nvSpPr>
        <p:spPr>
          <a:xfrm>
            <a:off x="2823176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7" name="Google Shape;16967;p32"/>
          <p:cNvSpPr/>
          <p:nvPr/>
        </p:nvSpPr>
        <p:spPr>
          <a:xfrm>
            <a:off x="2942684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8" name="Google Shape;16968;p32"/>
          <p:cNvSpPr/>
          <p:nvPr/>
        </p:nvSpPr>
        <p:spPr>
          <a:xfrm>
            <a:off x="3062192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9" name="Google Shape;16969;p32"/>
          <p:cNvSpPr/>
          <p:nvPr/>
        </p:nvSpPr>
        <p:spPr>
          <a:xfrm>
            <a:off x="3181700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0" name="Google Shape;16970;p32"/>
          <p:cNvSpPr/>
          <p:nvPr/>
        </p:nvSpPr>
        <p:spPr>
          <a:xfrm>
            <a:off x="3301209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1" name="Google Shape;16971;p32"/>
          <p:cNvSpPr/>
          <p:nvPr/>
        </p:nvSpPr>
        <p:spPr>
          <a:xfrm>
            <a:off x="3420717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2" name="Google Shape;16972;p32"/>
          <p:cNvSpPr/>
          <p:nvPr/>
        </p:nvSpPr>
        <p:spPr>
          <a:xfrm>
            <a:off x="3540225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3" name="Google Shape;16973;p32"/>
          <p:cNvSpPr/>
          <p:nvPr/>
        </p:nvSpPr>
        <p:spPr>
          <a:xfrm>
            <a:off x="3659739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4" name="Google Shape;16974;p32"/>
          <p:cNvSpPr/>
          <p:nvPr/>
        </p:nvSpPr>
        <p:spPr>
          <a:xfrm>
            <a:off x="3779252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5" name="Google Shape;16975;p32"/>
          <p:cNvSpPr/>
          <p:nvPr/>
        </p:nvSpPr>
        <p:spPr>
          <a:xfrm>
            <a:off x="3898766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6" name="Google Shape;16976;p32"/>
          <p:cNvSpPr/>
          <p:nvPr/>
        </p:nvSpPr>
        <p:spPr>
          <a:xfrm>
            <a:off x="4018279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7" name="Google Shape;16977;p32"/>
          <p:cNvSpPr/>
          <p:nvPr/>
        </p:nvSpPr>
        <p:spPr>
          <a:xfrm>
            <a:off x="4137793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8" name="Google Shape;16978;p32"/>
          <p:cNvSpPr/>
          <p:nvPr/>
        </p:nvSpPr>
        <p:spPr>
          <a:xfrm>
            <a:off x="4257307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9" name="Google Shape;16979;p32"/>
          <p:cNvSpPr/>
          <p:nvPr/>
        </p:nvSpPr>
        <p:spPr>
          <a:xfrm>
            <a:off x="4376820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0" name="Google Shape;16980;p32"/>
          <p:cNvSpPr/>
          <p:nvPr/>
        </p:nvSpPr>
        <p:spPr>
          <a:xfrm>
            <a:off x="4496334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1" name="Google Shape;16981;p32"/>
          <p:cNvSpPr/>
          <p:nvPr/>
        </p:nvSpPr>
        <p:spPr>
          <a:xfrm>
            <a:off x="4615847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2" name="Google Shape;16982;p32"/>
          <p:cNvSpPr/>
          <p:nvPr/>
        </p:nvSpPr>
        <p:spPr>
          <a:xfrm>
            <a:off x="4735361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3" name="Google Shape;16983;p32"/>
          <p:cNvSpPr/>
          <p:nvPr/>
        </p:nvSpPr>
        <p:spPr>
          <a:xfrm>
            <a:off x="4854874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4" name="Google Shape;16984;p32"/>
          <p:cNvSpPr/>
          <p:nvPr/>
        </p:nvSpPr>
        <p:spPr>
          <a:xfrm>
            <a:off x="4974388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5" name="Google Shape;16985;p32"/>
          <p:cNvSpPr/>
          <p:nvPr/>
        </p:nvSpPr>
        <p:spPr>
          <a:xfrm>
            <a:off x="5093901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6" name="Google Shape;16986;p32"/>
          <p:cNvSpPr/>
          <p:nvPr/>
        </p:nvSpPr>
        <p:spPr>
          <a:xfrm>
            <a:off x="5213415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7" name="Google Shape;16987;p32"/>
          <p:cNvSpPr/>
          <p:nvPr/>
        </p:nvSpPr>
        <p:spPr>
          <a:xfrm>
            <a:off x="5332928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8" name="Google Shape;16988;p32"/>
          <p:cNvSpPr/>
          <p:nvPr/>
        </p:nvSpPr>
        <p:spPr>
          <a:xfrm>
            <a:off x="5452442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9" name="Google Shape;16989;p32"/>
          <p:cNvSpPr/>
          <p:nvPr/>
        </p:nvSpPr>
        <p:spPr>
          <a:xfrm>
            <a:off x="5571956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0" name="Google Shape;16990;p32"/>
          <p:cNvSpPr/>
          <p:nvPr/>
        </p:nvSpPr>
        <p:spPr>
          <a:xfrm>
            <a:off x="5691469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1" name="Google Shape;16991;p32"/>
          <p:cNvSpPr/>
          <p:nvPr/>
        </p:nvSpPr>
        <p:spPr>
          <a:xfrm>
            <a:off x="5810983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2" name="Google Shape;16992;p32"/>
          <p:cNvSpPr/>
          <p:nvPr/>
        </p:nvSpPr>
        <p:spPr>
          <a:xfrm>
            <a:off x="5930496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3" name="Google Shape;16993;p32"/>
          <p:cNvSpPr/>
          <p:nvPr/>
        </p:nvSpPr>
        <p:spPr>
          <a:xfrm>
            <a:off x="6050010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4" name="Google Shape;16994;p32"/>
          <p:cNvSpPr/>
          <p:nvPr/>
        </p:nvSpPr>
        <p:spPr>
          <a:xfrm>
            <a:off x="6169523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5" name="Google Shape;16995;p32"/>
          <p:cNvSpPr/>
          <p:nvPr/>
        </p:nvSpPr>
        <p:spPr>
          <a:xfrm>
            <a:off x="6289037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6" name="Google Shape;16996;p32"/>
          <p:cNvSpPr/>
          <p:nvPr/>
        </p:nvSpPr>
        <p:spPr>
          <a:xfrm>
            <a:off x="6408550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7" name="Google Shape;16997;p32"/>
          <p:cNvSpPr/>
          <p:nvPr/>
        </p:nvSpPr>
        <p:spPr>
          <a:xfrm>
            <a:off x="6528064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8" name="Google Shape;16998;p32"/>
          <p:cNvSpPr/>
          <p:nvPr/>
        </p:nvSpPr>
        <p:spPr>
          <a:xfrm>
            <a:off x="6647578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9" name="Google Shape;16999;p32"/>
          <p:cNvSpPr/>
          <p:nvPr/>
        </p:nvSpPr>
        <p:spPr>
          <a:xfrm>
            <a:off x="6767091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0" name="Google Shape;17000;p32"/>
          <p:cNvSpPr/>
          <p:nvPr/>
        </p:nvSpPr>
        <p:spPr>
          <a:xfrm>
            <a:off x="6886605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1" name="Google Shape;17001;p32"/>
          <p:cNvSpPr/>
          <p:nvPr/>
        </p:nvSpPr>
        <p:spPr>
          <a:xfrm>
            <a:off x="7006118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2" name="Google Shape;17002;p32"/>
          <p:cNvSpPr/>
          <p:nvPr/>
        </p:nvSpPr>
        <p:spPr>
          <a:xfrm>
            <a:off x="7125632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3" name="Google Shape;17003;p32"/>
          <p:cNvSpPr/>
          <p:nvPr/>
        </p:nvSpPr>
        <p:spPr>
          <a:xfrm>
            <a:off x="7245145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4" name="Google Shape;17004;p32"/>
          <p:cNvSpPr/>
          <p:nvPr/>
        </p:nvSpPr>
        <p:spPr>
          <a:xfrm>
            <a:off x="7364659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5" name="Google Shape;17005;p32"/>
          <p:cNvSpPr/>
          <p:nvPr/>
        </p:nvSpPr>
        <p:spPr>
          <a:xfrm>
            <a:off x="7484172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6" name="Google Shape;17006;p32"/>
          <p:cNvSpPr/>
          <p:nvPr/>
        </p:nvSpPr>
        <p:spPr>
          <a:xfrm>
            <a:off x="7603686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7" name="Google Shape;17007;p32"/>
          <p:cNvSpPr/>
          <p:nvPr/>
        </p:nvSpPr>
        <p:spPr>
          <a:xfrm>
            <a:off x="7723199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8" name="Google Shape;17008;p32"/>
          <p:cNvSpPr/>
          <p:nvPr/>
        </p:nvSpPr>
        <p:spPr>
          <a:xfrm>
            <a:off x="7842713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9" name="Google Shape;17009;p32"/>
          <p:cNvSpPr/>
          <p:nvPr/>
        </p:nvSpPr>
        <p:spPr>
          <a:xfrm>
            <a:off x="7962227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0" name="Google Shape;17010;p32"/>
          <p:cNvSpPr/>
          <p:nvPr/>
        </p:nvSpPr>
        <p:spPr>
          <a:xfrm>
            <a:off x="8081740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1" name="Google Shape;17011;p32"/>
          <p:cNvSpPr/>
          <p:nvPr/>
        </p:nvSpPr>
        <p:spPr>
          <a:xfrm>
            <a:off x="8201254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2" name="Google Shape;17012;p32"/>
          <p:cNvSpPr/>
          <p:nvPr/>
        </p:nvSpPr>
        <p:spPr>
          <a:xfrm>
            <a:off x="8320767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3" name="Google Shape;17013;p32"/>
          <p:cNvSpPr/>
          <p:nvPr/>
        </p:nvSpPr>
        <p:spPr>
          <a:xfrm>
            <a:off x="8440281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4" name="Google Shape;17014;p32"/>
          <p:cNvSpPr/>
          <p:nvPr/>
        </p:nvSpPr>
        <p:spPr>
          <a:xfrm>
            <a:off x="8559794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5" name="Google Shape;17015;p32"/>
          <p:cNvSpPr/>
          <p:nvPr/>
        </p:nvSpPr>
        <p:spPr>
          <a:xfrm>
            <a:off x="8679308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6" name="Google Shape;17016;p32"/>
          <p:cNvSpPr/>
          <p:nvPr/>
        </p:nvSpPr>
        <p:spPr>
          <a:xfrm>
            <a:off x="8798821" y="4465961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7" name="Google Shape;17017;p32"/>
          <p:cNvSpPr/>
          <p:nvPr/>
        </p:nvSpPr>
        <p:spPr>
          <a:xfrm>
            <a:off x="313503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8" name="Google Shape;17018;p32"/>
          <p:cNvSpPr/>
          <p:nvPr/>
        </p:nvSpPr>
        <p:spPr>
          <a:xfrm>
            <a:off x="433011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9" name="Google Shape;17019;p32"/>
          <p:cNvSpPr/>
          <p:nvPr/>
        </p:nvSpPr>
        <p:spPr>
          <a:xfrm>
            <a:off x="552519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0" name="Google Shape;17020;p32"/>
          <p:cNvSpPr/>
          <p:nvPr/>
        </p:nvSpPr>
        <p:spPr>
          <a:xfrm>
            <a:off x="672027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1" name="Google Shape;17021;p32"/>
          <p:cNvSpPr/>
          <p:nvPr/>
        </p:nvSpPr>
        <p:spPr>
          <a:xfrm>
            <a:off x="791536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2" name="Google Shape;17022;p32"/>
          <p:cNvSpPr/>
          <p:nvPr/>
        </p:nvSpPr>
        <p:spPr>
          <a:xfrm>
            <a:off x="911044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3" name="Google Shape;17023;p32"/>
          <p:cNvSpPr/>
          <p:nvPr/>
        </p:nvSpPr>
        <p:spPr>
          <a:xfrm>
            <a:off x="1030552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4" name="Google Shape;17024;p32"/>
          <p:cNvSpPr/>
          <p:nvPr/>
        </p:nvSpPr>
        <p:spPr>
          <a:xfrm>
            <a:off x="1150060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5" name="Google Shape;17025;p32"/>
          <p:cNvSpPr/>
          <p:nvPr/>
        </p:nvSpPr>
        <p:spPr>
          <a:xfrm>
            <a:off x="1269568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6" name="Google Shape;17026;p32"/>
          <p:cNvSpPr/>
          <p:nvPr/>
        </p:nvSpPr>
        <p:spPr>
          <a:xfrm>
            <a:off x="1389077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7" name="Google Shape;17027;p32"/>
          <p:cNvSpPr/>
          <p:nvPr/>
        </p:nvSpPr>
        <p:spPr>
          <a:xfrm>
            <a:off x="1508585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8" name="Google Shape;17028;p32"/>
          <p:cNvSpPr/>
          <p:nvPr/>
        </p:nvSpPr>
        <p:spPr>
          <a:xfrm>
            <a:off x="1628093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9" name="Google Shape;17029;p32"/>
          <p:cNvSpPr/>
          <p:nvPr/>
        </p:nvSpPr>
        <p:spPr>
          <a:xfrm>
            <a:off x="1747601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0" name="Google Shape;17030;p32"/>
          <p:cNvSpPr/>
          <p:nvPr/>
        </p:nvSpPr>
        <p:spPr>
          <a:xfrm>
            <a:off x="1867110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1" name="Google Shape;17031;p32"/>
          <p:cNvSpPr/>
          <p:nvPr/>
        </p:nvSpPr>
        <p:spPr>
          <a:xfrm>
            <a:off x="1986618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2" name="Google Shape;17032;p32"/>
          <p:cNvSpPr/>
          <p:nvPr/>
        </p:nvSpPr>
        <p:spPr>
          <a:xfrm>
            <a:off x="2106126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3" name="Google Shape;17033;p32"/>
          <p:cNvSpPr/>
          <p:nvPr/>
        </p:nvSpPr>
        <p:spPr>
          <a:xfrm>
            <a:off x="2225634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4" name="Google Shape;17034;p32"/>
          <p:cNvSpPr/>
          <p:nvPr/>
        </p:nvSpPr>
        <p:spPr>
          <a:xfrm>
            <a:off x="2345143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5" name="Google Shape;17035;p32"/>
          <p:cNvSpPr/>
          <p:nvPr/>
        </p:nvSpPr>
        <p:spPr>
          <a:xfrm>
            <a:off x="2464651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6" name="Google Shape;17036;p32"/>
          <p:cNvSpPr/>
          <p:nvPr/>
        </p:nvSpPr>
        <p:spPr>
          <a:xfrm>
            <a:off x="2584159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7" name="Google Shape;17037;p32"/>
          <p:cNvSpPr/>
          <p:nvPr/>
        </p:nvSpPr>
        <p:spPr>
          <a:xfrm>
            <a:off x="2703667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8" name="Google Shape;17038;p32"/>
          <p:cNvSpPr/>
          <p:nvPr/>
        </p:nvSpPr>
        <p:spPr>
          <a:xfrm>
            <a:off x="2823176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9" name="Google Shape;17039;p32"/>
          <p:cNvSpPr/>
          <p:nvPr/>
        </p:nvSpPr>
        <p:spPr>
          <a:xfrm>
            <a:off x="2942684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0" name="Google Shape;17040;p32"/>
          <p:cNvSpPr/>
          <p:nvPr/>
        </p:nvSpPr>
        <p:spPr>
          <a:xfrm>
            <a:off x="3062192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1" name="Google Shape;17041;p32"/>
          <p:cNvSpPr/>
          <p:nvPr/>
        </p:nvSpPr>
        <p:spPr>
          <a:xfrm>
            <a:off x="3181700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2" name="Google Shape;17042;p32"/>
          <p:cNvSpPr/>
          <p:nvPr/>
        </p:nvSpPr>
        <p:spPr>
          <a:xfrm>
            <a:off x="3301209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3" name="Google Shape;17043;p32"/>
          <p:cNvSpPr/>
          <p:nvPr/>
        </p:nvSpPr>
        <p:spPr>
          <a:xfrm>
            <a:off x="3420717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4" name="Google Shape;17044;p32"/>
          <p:cNvSpPr/>
          <p:nvPr/>
        </p:nvSpPr>
        <p:spPr>
          <a:xfrm>
            <a:off x="3540225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5" name="Google Shape;17045;p32"/>
          <p:cNvSpPr/>
          <p:nvPr/>
        </p:nvSpPr>
        <p:spPr>
          <a:xfrm>
            <a:off x="3659739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6" name="Google Shape;17046;p32"/>
          <p:cNvSpPr/>
          <p:nvPr/>
        </p:nvSpPr>
        <p:spPr>
          <a:xfrm>
            <a:off x="3779252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7" name="Google Shape;17047;p32"/>
          <p:cNvSpPr/>
          <p:nvPr/>
        </p:nvSpPr>
        <p:spPr>
          <a:xfrm>
            <a:off x="3898766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8" name="Google Shape;17048;p32"/>
          <p:cNvSpPr/>
          <p:nvPr/>
        </p:nvSpPr>
        <p:spPr>
          <a:xfrm>
            <a:off x="4018279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9" name="Google Shape;17049;p32"/>
          <p:cNvSpPr/>
          <p:nvPr/>
        </p:nvSpPr>
        <p:spPr>
          <a:xfrm>
            <a:off x="4137793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0" name="Google Shape;17050;p32"/>
          <p:cNvSpPr/>
          <p:nvPr/>
        </p:nvSpPr>
        <p:spPr>
          <a:xfrm>
            <a:off x="4257307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1" name="Google Shape;17051;p32"/>
          <p:cNvSpPr/>
          <p:nvPr/>
        </p:nvSpPr>
        <p:spPr>
          <a:xfrm>
            <a:off x="4376820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2" name="Google Shape;17052;p32"/>
          <p:cNvSpPr/>
          <p:nvPr/>
        </p:nvSpPr>
        <p:spPr>
          <a:xfrm>
            <a:off x="4496334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3" name="Google Shape;17053;p32"/>
          <p:cNvSpPr/>
          <p:nvPr/>
        </p:nvSpPr>
        <p:spPr>
          <a:xfrm>
            <a:off x="4615847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4" name="Google Shape;17054;p32"/>
          <p:cNvSpPr/>
          <p:nvPr/>
        </p:nvSpPr>
        <p:spPr>
          <a:xfrm>
            <a:off x="4735361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5" name="Google Shape;17055;p32"/>
          <p:cNvSpPr/>
          <p:nvPr/>
        </p:nvSpPr>
        <p:spPr>
          <a:xfrm>
            <a:off x="4854874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6" name="Google Shape;17056;p32"/>
          <p:cNvSpPr/>
          <p:nvPr/>
        </p:nvSpPr>
        <p:spPr>
          <a:xfrm>
            <a:off x="4974388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7" name="Google Shape;17057;p32"/>
          <p:cNvSpPr/>
          <p:nvPr/>
        </p:nvSpPr>
        <p:spPr>
          <a:xfrm>
            <a:off x="5093901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8" name="Google Shape;17058;p32"/>
          <p:cNvSpPr/>
          <p:nvPr/>
        </p:nvSpPr>
        <p:spPr>
          <a:xfrm>
            <a:off x="5213415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9" name="Google Shape;17059;p32"/>
          <p:cNvSpPr/>
          <p:nvPr/>
        </p:nvSpPr>
        <p:spPr>
          <a:xfrm>
            <a:off x="5332928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0" name="Google Shape;17060;p32"/>
          <p:cNvSpPr/>
          <p:nvPr/>
        </p:nvSpPr>
        <p:spPr>
          <a:xfrm>
            <a:off x="5452442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1" name="Google Shape;17061;p32"/>
          <p:cNvSpPr/>
          <p:nvPr/>
        </p:nvSpPr>
        <p:spPr>
          <a:xfrm>
            <a:off x="5571956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2" name="Google Shape;17062;p32"/>
          <p:cNvSpPr/>
          <p:nvPr/>
        </p:nvSpPr>
        <p:spPr>
          <a:xfrm>
            <a:off x="5691469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3" name="Google Shape;17063;p32"/>
          <p:cNvSpPr/>
          <p:nvPr/>
        </p:nvSpPr>
        <p:spPr>
          <a:xfrm>
            <a:off x="5810983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4" name="Google Shape;17064;p32"/>
          <p:cNvSpPr/>
          <p:nvPr/>
        </p:nvSpPr>
        <p:spPr>
          <a:xfrm>
            <a:off x="5930496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5" name="Google Shape;17065;p32"/>
          <p:cNvSpPr/>
          <p:nvPr/>
        </p:nvSpPr>
        <p:spPr>
          <a:xfrm>
            <a:off x="6050010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6" name="Google Shape;17066;p32"/>
          <p:cNvSpPr/>
          <p:nvPr/>
        </p:nvSpPr>
        <p:spPr>
          <a:xfrm>
            <a:off x="6169523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7" name="Google Shape;17067;p32"/>
          <p:cNvSpPr/>
          <p:nvPr/>
        </p:nvSpPr>
        <p:spPr>
          <a:xfrm>
            <a:off x="6289037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8" name="Google Shape;17068;p32"/>
          <p:cNvSpPr/>
          <p:nvPr/>
        </p:nvSpPr>
        <p:spPr>
          <a:xfrm>
            <a:off x="6408550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9" name="Google Shape;17069;p32"/>
          <p:cNvSpPr/>
          <p:nvPr/>
        </p:nvSpPr>
        <p:spPr>
          <a:xfrm>
            <a:off x="6528064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0" name="Google Shape;17070;p32"/>
          <p:cNvSpPr/>
          <p:nvPr/>
        </p:nvSpPr>
        <p:spPr>
          <a:xfrm>
            <a:off x="6647578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1" name="Google Shape;17071;p32"/>
          <p:cNvSpPr/>
          <p:nvPr/>
        </p:nvSpPr>
        <p:spPr>
          <a:xfrm>
            <a:off x="6767091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2" name="Google Shape;17072;p32"/>
          <p:cNvSpPr/>
          <p:nvPr/>
        </p:nvSpPr>
        <p:spPr>
          <a:xfrm>
            <a:off x="6886605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3" name="Google Shape;17073;p32"/>
          <p:cNvSpPr/>
          <p:nvPr/>
        </p:nvSpPr>
        <p:spPr>
          <a:xfrm>
            <a:off x="7006118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4" name="Google Shape;17074;p32"/>
          <p:cNvSpPr/>
          <p:nvPr/>
        </p:nvSpPr>
        <p:spPr>
          <a:xfrm>
            <a:off x="7125632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5" name="Google Shape;17075;p32"/>
          <p:cNvSpPr/>
          <p:nvPr/>
        </p:nvSpPr>
        <p:spPr>
          <a:xfrm>
            <a:off x="7245145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6" name="Google Shape;17076;p32"/>
          <p:cNvSpPr/>
          <p:nvPr/>
        </p:nvSpPr>
        <p:spPr>
          <a:xfrm>
            <a:off x="7364659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7" name="Google Shape;17077;p32"/>
          <p:cNvSpPr/>
          <p:nvPr/>
        </p:nvSpPr>
        <p:spPr>
          <a:xfrm>
            <a:off x="7484172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8" name="Google Shape;17078;p32"/>
          <p:cNvSpPr/>
          <p:nvPr/>
        </p:nvSpPr>
        <p:spPr>
          <a:xfrm>
            <a:off x="7603686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9" name="Google Shape;17079;p32"/>
          <p:cNvSpPr/>
          <p:nvPr/>
        </p:nvSpPr>
        <p:spPr>
          <a:xfrm>
            <a:off x="7723199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0" name="Google Shape;17080;p32"/>
          <p:cNvSpPr/>
          <p:nvPr/>
        </p:nvSpPr>
        <p:spPr>
          <a:xfrm>
            <a:off x="7842713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1" name="Google Shape;17081;p32"/>
          <p:cNvSpPr/>
          <p:nvPr/>
        </p:nvSpPr>
        <p:spPr>
          <a:xfrm>
            <a:off x="7962227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2" name="Google Shape;17082;p32"/>
          <p:cNvSpPr/>
          <p:nvPr/>
        </p:nvSpPr>
        <p:spPr>
          <a:xfrm>
            <a:off x="8081740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3" name="Google Shape;17083;p32"/>
          <p:cNvSpPr/>
          <p:nvPr/>
        </p:nvSpPr>
        <p:spPr>
          <a:xfrm>
            <a:off x="8201254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4" name="Google Shape;17084;p32"/>
          <p:cNvSpPr/>
          <p:nvPr/>
        </p:nvSpPr>
        <p:spPr>
          <a:xfrm>
            <a:off x="8320767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5" name="Google Shape;17085;p32"/>
          <p:cNvSpPr/>
          <p:nvPr/>
        </p:nvSpPr>
        <p:spPr>
          <a:xfrm>
            <a:off x="8440281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6" name="Google Shape;17086;p32"/>
          <p:cNvSpPr/>
          <p:nvPr/>
        </p:nvSpPr>
        <p:spPr>
          <a:xfrm>
            <a:off x="8559794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7" name="Google Shape;17087;p32"/>
          <p:cNvSpPr/>
          <p:nvPr/>
        </p:nvSpPr>
        <p:spPr>
          <a:xfrm>
            <a:off x="8679308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8" name="Google Shape;17088;p32"/>
          <p:cNvSpPr/>
          <p:nvPr/>
        </p:nvSpPr>
        <p:spPr>
          <a:xfrm>
            <a:off x="8798821" y="4572069"/>
            <a:ext cx="31489" cy="3148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9" name="Google Shape;17089;p32"/>
          <p:cNvSpPr txBox="1">
            <a:spLocks noGrp="1"/>
          </p:cNvSpPr>
          <p:nvPr>
            <p:ph type="subTitle" idx="4294967295"/>
          </p:nvPr>
        </p:nvSpPr>
        <p:spPr>
          <a:xfrm>
            <a:off x="7879100" y="153125"/>
            <a:ext cx="951000" cy="183000"/>
          </a:xfrm>
          <a:prstGeom prst="rect">
            <a:avLst/>
          </a:prstGeom>
          <a:noFill/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Slidesgo School</a:t>
            </a:r>
            <a:endParaRPr sz="1000">
              <a:solidFill>
                <a:schemeClr val="dk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7090" name="Google Shape;17090;p32"/>
          <p:cNvCxnSpPr>
            <a:stCxn id="17089" idx="1"/>
          </p:cNvCxnSpPr>
          <p:nvPr/>
        </p:nvCxnSpPr>
        <p:spPr>
          <a:xfrm rot="10800000">
            <a:off x="325100" y="244625"/>
            <a:ext cx="755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091" name="Google Shape;17091;p32"/>
          <p:cNvSpPr txBox="1">
            <a:spLocks noGrp="1"/>
          </p:cNvSpPr>
          <p:nvPr>
            <p:ph type="title"/>
          </p:nvPr>
        </p:nvSpPr>
        <p:spPr>
          <a:xfrm>
            <a:off x="742116" y="1063437"/>
            <a:ext cx="8087984" cy="889800"/>
          </a:xfrm>
          <a:prstGeom prst="rect">
            <a:avLst/>
          </a:prstGeom>
        </p:spPr>
        <p:txBody>
          <a:bodyPr spcFirstLastPara="1" wrap="square" lIns="91425" tIns="64000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9. Parosmia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17092" name="Google Shape;17092;p32"/>
          <p:cNvSpPr txBox="1">
            <a:spLocks noGrp="1"/>
          </p:cNvSpPr>
          <p:nvPr>
            <p:ph type="subTitle" idx="1"/>
          </p:nvPr>
        </p:nvSpPr>
        <p:spPr>
          <a:xfrm>
            <a:off x="791536" y="1959908"/>
            <a:ext cx="4937831" cy="189616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/>
              <a:t>Misperception</a:t>
            </a:r>
            <a:r>
              <a:rPr lang="en-US" sz="2500" dirty="0"/>
              <a:t> of </a:t>
            </a:r>
            <a:r>
              <a:rPr lang="en-US" sz="2500" b="1" dirty="0"/>
              <a:t>existing odors </a:t>
            </a:r>
            <a:r>
              <a:rPr lang="en-US" sz="2500" dirty="0"/>
              <a:t>is a </a:t>
            </a:r>
            <a:r>
              <a:rPr lang="en-US" sz="2500" b="1" dirty="0"/>
              <a:t>common post-COVID </a:t>
            </a:r>
            <a:r>
              <a:rPr lang="en-US" sz="2500" dirty="0"/>
              <a:t>side effect that may </a:t>
            </a:r>
            <a:r>
              <a:rPr lang="en-US" sz="2500" b="1" dirty="0"/>
              <a:t>persist for months</a:t>
            </a:r>
            <a:r>
              <a:rPr lang="en-US" sz="2500" dirty="0"/>
              <a:t>. Collect data to study and characterize this dysfunction.</a:t>
            </a:r>
            <a:endParaRPr sz="2500" b="1" i="1" dirty="0">
              <a:solidFill>
                <a:schemeClr val="bg2"/>
              </a:solidFill>
            </a:endParaRPr>
          </a:p>
        </p:txBody>
      </p:sp>
      <p:grpSp>
        <p:nvGrpSpPr>
          <p:cNvPr id="17094" name="Google Shape;17094;p32"/>
          <p:cNvGrpSpPr/>
          <p:nvPr/>
        </p:nvGrpSpPr>
        <p:grpSpPr>
          <a:xfrm>
            <a:off x="8320098" y="4866112"/>
            <a:ext cx="510133" cy="78484"/>
            <a:chOff x="3521300" y="154525"/>
            <a:chExt cx="1256175" cy="193500"/>
          </a:xfrm>
        </p:grpSpPr>
        <p:sp>
          <p:nvSpPr>
            <p:cNvPr id="17095" name="Google Shape;17095;p32"/>
            <p:cNvSpPr/>
            <p:nvPr/>
          </p:nvSpPr>
          <p:spPr>
            <a:xfrm>
              <a:off x="3521300" y="154525"/>
              <a:ext cx="193500" cy="19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6" name="Google Shape;17096;p32"/>
            <p:cNvSpPr/>
            <p:nvPr/>
          </p:nvSpPr>
          <p:spPr>
            <a:xfrm>
              <a:off x="3875525" y="154525"/>
              <a:ext cx="193500" cy="19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7" name="Google Shape;17097;p32"/>
            <p:cNvSpPr/>
            <p:nvPr/>
          </p:nvSpPr>
          <p:spPr>
            <a:xfrm>
              <a:off x="4229750" y="154525"/>
              <a:ext cx="193500" cy="193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8" name="Google Shape;17098;p32"/>
            <p:cNvSpPr/>
            <p:nvPr/>
          </p:nvSpPr>
          <p:spPr>
            <a:xfrm>
              <a:off x="4583975" y="154525"/>
              <a:ext cx="193500" cy="193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625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" name="Google Shape;17141;p34"/>
          <p:cNvSpPr txBox="1">
            <a:spLocks noGrp="1"/>
          </p:cNvSpPr>
          <p:nvPr>
            <p:ph type="title"/>
          </p:nvPr>
        </p:nvSpPr>
        <p:spPr>
          <a:xfrm>
            <a:off x="313700" y="368725"/>
            <a:ext cx="8516700" cy="576000"/>
          </a:xfrm>
          <a:prstGeom prst="rect">
            <a:avLst/>
          </a:prstGeom>
        </p:spPr>
        <p:txBody>
          <a:bodyPr spcFirstLastPara="1" wrap="square" lIns="91425" tIns="640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Theory</a:t>
            </a:r>
            <a:endParaRPr dirty="0"/>
          </a:p>
        </p:txBody>
      </p:sp>
      <p:sp>
        <p:nvSpPr>
          <p:cNvPr id="17144" name="Google Shape;17144;p34"/>
          <p:cNvSpPr txBox="1">
            <a:spLocks noGrp="1"/>
          </p:cNvSpPr>
          <p:nvPr>
            <p:ph type="subTitle" idx="3"/>
          </p:nvPr>
        </p:nvSpPr>
        <p:spPr>
          <a:xfrm>
            <a:off x="900110" y="1998517"/>
            <a:ext cx="3062290" cy="260183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/>
              <a:t>Explained how parosmia is formed briefly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/>
              <a:t>Explained how Covid affects us</a:t>
            </a:r>
            <a:endParaRPr sz="2000" dirty="0"/>
          </a:p>
        </p:txBody>
      </p:sp>
      <p:sp>
        <p:nvSpPr>
          <p:cNvPr id="2" name="Multiply 1"/>
          <p:cNvSpPr/>
          <p:nvPr/>
        </p:nvSpPr>
        <p:spPr>
          <a:xfrm>
            <a:off x="6211239" y="828607"/>
            <a:ext cx="1012165" cy="1012165"/>
          </a:xfrm>
          <a:prstGeom prst="mathMultiply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-Shape 2"/>
          <p:cNvSpPr/>
          <p:nvPr/>
        </p:nvSpPr>
        <p:spPr>
          <a:xfrm rot="18903182">
            <a:off x="1691200" y="1142875"/>
            <a:ext cx="802176" cy="383626"/>
          </a:xfrm>
          <a:prstGeom prst="corner">
            <a:avLst>
              <a:gd name="adj1" fmla="val 50000"/>
              <a:gd name="adj2" fmla="val 4101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17144;p34"/>
          <p:cNvSpPr txBox="1">
            <a:spLocks noGrp="1"/>
          </p:cNvSpPr>
          <p:nvPr>
            <p:ph type="subTitle" idx="3"/>
          </p:nvPr>
        </p:nvSpPr>
        <p:spPr>
          <a:xfrm>
            <a:off x="5232294" y="1998517"/>
            <a:ext cx="3080433" cy="285701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</a:t>
            </a:r>
            <a:r>
              <a:rPr lang="en" sz="2000" dirty="0"/>
              <a:t>idn’t explain well enough how parosmia happens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/>
              <a:t>The treatment was unimportant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/>
              <a:t>Did not show an own hypothesis for the effect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" name="Google Shape;17141;p34"/>
          <p:cNvSpPr txBox="1">
            <a:spLocks noGrp="1"/>
          </p:cNvSpPr>
          <p:nvPr>
            <p:ph type="title"/>
          </p:nvPr>
        </p:nvSpPr>
        <p:spPr>
          <a:xfrm>
            <a:off x="313700" y="368725"/>
            <a:ext cx="8516700" cy="576000"/>
          </a:xfrm>
          <a:prstGeom prst="rect">
            <a:avLst/>
          </a:prstGeom>
        </p:spPr>
        <p:txBody>
          <a:bodyPr spcFirstLastPara="1" wrap="square" lIns="91425" tIns="640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Experiment</a:t>
            </a:r>
            <a:endParaRPr dirty="0"/>
          </a:p>
        </p:txBody>
      </p:sp>
      <p:sp>
        <p:nvSpPr>
          <p:cNvPr id="17144" name="Google Shape;17144;p34"/>
          <p:cNvSpPr txBox="1">
            <a:spLocks noGrp="1"/>
          </p:cNvSpPr>
          <p:nvPr>
            <p:ph type="subTitle" idx="3"/>
          </p:nvPr>
        </p:nvSpPr>
        <p:spPr>
          <a:xfrm>
            <a:off x="900110" y="1998518"/>
            <a:ext cx="3062290" cy="1097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/>
              <a:t>Clear visualsation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/>
              <a:t>Created own survey</a:t>
            </a:r>
            <a:endParaRPr sz="2000" dirty="0"/>
          </a:p>
        </p:txBody>
      </p:sp>
      <p:sp>
        <p:nvSpPr>
          <p:cNvPr id="2" name="Multiply 1"/>
          <p:cNvSpPr/>
          <p:nvPr/>
        </p:nvSpPr>
        <p:spPr>
          <a:xfrm>
            <a:off x="6211239" y="828607"/>
            <a:ext cx="1012165" cy="1012165"/>
          </a:xfrm>
          <a:prstGeom prst="mathMultiply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-Shape 2"/>
          <p:cNvSpPr/>
          <p:nvPr/>
        </p:nvSpPr>
        <p:spPr>
          <a:xfrm rot="18903182">
            <a:off x="1691200" y="1142875"/>
            <a:ext cx="802176" cy="383626"/>
          </a:xfrm>
          <a:prstGeom prst="corner">
            <a:avLst>
              <a:gd name="adj1" fmla="val 50000"/>
              <a:gd name="adj2" fmla="val 4101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17144;p34"/>
          <p:cNvSpPr txBox="1">
            <a:spLocks noGrp="1"/>
          </p:cNvSpPr>
          <p:nvPr>
            <p:ph type="subTitle" idx="3"/>
          </p:nvPr>
        </p:nvSpPr>
        <p:spPr>
          <a:xfrm>
            <a:off x="5232294" y="1998518"/>
            <a:ext cx="3080433" cy="314498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/>
              <a:t>Most of the data is not from the presenter, but rather from research of other people.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/>
              <a:t>No explanation where and how was the research data collected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" sz="2000" dirty="0"/>
          </a:p>
        </p:txBody>
      </p:sp>
    </p:spTree>
    <p:extLst>
      <p:ext uri="{BB962C8B-B14F-4D97-AF65-F5344CB8AC3E}">
        <p14:creationId xmlns:p14="http://schemas.microsoft.com/office/powerpoint/2010/main" val="33952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" name="Google Shape;17141;p34"/>
          <p:cNvSpPr txBox="1">
            <a:spLocks noGrp="1"/>
          </p:cNvSpPr>
          <p:nvPr>
            <p:ph type="title"/>
          </p:nvPr>
        </p:nvSpPr>
        <p:spPr>
          <a:xfrm>
            <a:off x="313700" y="368725"/>
            <a:ext cx="8516700" cy="576000"/>
          </a:xfrm>
          <a:prstGeom prst="rect">
            <a:avLst/>
          </a:prstGeom>
        </p:spPr>
        <p:txBody>
          <a:bodyPr spcFirstLastPara="1" wrap="square" lIns="91425" tIns="640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Results</a:t>
            </a:r>
            <a:endParaRPr dirty="0"/>
          </a:p>
        </p:txBody>
      </p:sp>
      <p:sp>
        <p:nvSpPr>
          <p:cNvPr id="17144" name="Google Shape;17144;p34"/>
          <p:cNvSpPr txBox="1">
            <a:spLocks noGrp="1"/>
          </p:cNvSpPr>
          <p:nvPr>
            <p:ph type="subTitle" idx="3"/>
          </p:nvPr>
        </p:nvSpPr>
        <p:spPr>
          <a:xfrm>
            <a:off x="900110" y="1998518"/>
            <a:ext cx="3062290" cy="1097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Different charts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Good and clear visualization</a:t>
            </a:r>
            <a:endParaRPr lang="en" sz="2000" dirty="0"/>
          </a:p>
        </p:txBody>
      </p:sp>
      <p:sp>
        <p:nvSpPr>
          <p:cNvPr id="2" name="Multiply 1"/>
          <p:cNvSpPr/>
          <p:nvPr/>
        </p:nvSpPr>
        <p:spPr>
          <a:xfrm>
            <a:off x="6211239" y="828607"/>
            <a:ext cx="1012165" cy="1012165"/>
          </a:xfrm>
          <a:prstGeom prst="mathMultiply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-Shape 2"/>
          <p:cNvSpPr/>
          <p:nvPr/>
        </p:nvSpPr>
        <p:spPr>
          <a:xfrm rot="18903182">
            <a:off x="1691200" y="1142875"/>
            <a:ext cx="802176" cy="383626"/>
          </a:xfrm>
          <a:prstGeom prst="corner">
            <a:avLst>
              <a:gd name="adj1" fmla="val 50000"/>
              <a:gd name="adj2" fmla="val 4101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17144;p34"/>
          <p:cNvSpPr txBox="1">
            <a:spLocks noGrp="1"/>
          </p:cNvSpPr>
          <p:nvPr>
            <p:ph type="subTitle" idx="3"/>
          </p:nvPr>
        </p:nvSpPr>
        <p:spPr>
          <a:xfrm>
            <a:off x="5232294" y="1998518"/>
            <a:ext cx="3080433" cy="1097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Not considering the different variants of COVID-19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Didn’t explain how the effect happens</a:t>
            </a:r>
          </a:p>
        </p:txBody>
      </p:sp>
    </p:spTree>
    <p:extLst>
      <p:ext uri="{BB962C8B-B14F-4D97-AF65-F5344CB8AC3E}">
        <p14:creationId xmlns:p14="http://schemas.microsoft.com/office/powerpoint/2010/main" val="130640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" name="Google Shape;17141;p34"/>
          <p:cNvSpPr txBox="1">
            <a:spLocks noGrp="1"/>
          </p:cNvSpPr>
          <p:nvPr>
            <p:ph type="title"/>
          </p:nvPr>
        </p:nvSpPr>
        <p:spPr>
          <a:xfrm>
            <a:off x="313700" y="368725"/>
            <a:ext cx="8516700" cy="576000"/>
          </a:xfrm>
          <a:prstGeom prst="rect">
            <a:avLst/>
          </a:prstGeom>
        </p:spPr>
        <p:txBody>
          <a:bodyPr spcFirstLastPara="1" wrap="square" lIns="91425" tIns="640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Questions for Discussion</a:t>
            </a:r>
            <a:endParaRPr dirty="0"/>
          </a:p>
        </p:txBody>
      </p:sp>
      <p:sp>
        <p:nvSpPr>
          <p:cNvPr id="44" name="Google Shape;16482;p29"/>
          <p:cNvSpPr txBox="1">
            <a:spLocks noGrp="1"/>
          </p:cNvSpPr>
          <p:nvPr>
            <p:ph type="subTitle" idx="4294967295"/>
          </p:nvPr>
        </p:nvSpPr>
        <p:spPr>
          <a:xfrm>
            <a:off x="930349" y="1413801"/>
            <a:ext cx="7283302" cy="348853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Aft>
                <a:spcPts val="2400"/>
              </a:spcAft>
              <a:buClr>
                <a:schemeClr val="bg2"/>
              </a:buClr>
              <a:buSzPct val="135000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Barlow" panose="020B0604020202020204" charset="0"/>
              </a:rPr>
              <a:t>Why and how do you think parosmia and anosmia are related?</a:t>
            </a:r>
            <a:endParaRPr lang="en" sz="2000" dirty="0">
              <a:solidFill>
                <a:schemeClr val="tx1"/>
              </a:solidFill>
              <a:latin typeface="Barlow" panose="020B0604020202020204" charset="0"/>
            </a:endParaRPr>
          </a:p>
          <a:p>
            <a:pPr marL="342900" lvl="0" indent="-342900" algn="l" rtl="0">
              <a:spcAft>
                <a:spcPts val="2400"/>
              </a:spcAft>
              <a:buClr>
                <a:schemeClr val="bg2"/>
              </a:buClr>
              <a:buSzPct val="135000"/>
              <a:buAutoNum type="arabicPeriod"/>
            </a:pPr>
            <a:r>
              <a:rPr lang="en" sz="2000" dirty="0">
                <a:solidFill>
                  <a:schemeClr val="tx1"/>
                </a:solidFill>
                <a:latin typeface="Barlow" panose="020B0604020202020204" charset="0"/>
              </a:rPr>
              <a:t> Do you think parosmia could affect taste buds? How?</a:t>
            </a:r>
          </a:p>
          <a:p>
            <a:pPr marL="342900" lvl="0" indent="-342900" algn="l" rtl="0">
              <a:spcAft>
                <a:spcPts val="2400"/>
              </a:spcAft>
              <a:buClr>
                <a:schemeClr val="bg2"/>
              </a:buClr>
              <a:buSzPct val="135000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Barlow" panose="020B0604020202020204" charset="0"/>
              </a:rPr>
              <a:t>W</a:t>
            </a:r>
            <a:r>
              <a:rPr lang="en" sz="2000" dirty="0">
                <a:solidFill>
                  <a:schemeClr val="tx1"/>
                </a:solidFill>
                <a:latin typeface="Barlow" panose="020B0604020202020204" charset="0"/>
              </a:rPr>
              <a:t>hy do you think these specific foods trigger parosmia?</a:t>
            </a:r>
          </a:p>
          <a:p>
            <a:pPr marL="342900" lvl="0" indent="-342900" algn="l" rtl="0">
              <a:spcAft>
                <a:spcPts val="2400"/>
              </a:spcAft>
              <a:buClr>
                <a:schemeClr val="bg2"/>
              </a:buClr>
              <a:buSzPct val="135000"/>
              <a:buAutoNum type="arabicPeriod"/>
            </a:pPr>
            <a:r>
              <a:rPr lang="en" sz="2000" dirty="0">
                <a:solidFill>
                  <a:schemeClr val="tx1"/>
                </a:solidFill>
                <a:latin typeface="Barlow" panose="020B0604020202020204" charset="0"/>
              </a:rPr>
              <a:t>Do you think specific COVID variants cause parosmia?</a:t>
            </a:r>
          </a:p>
          <a:p>
            <a:pPr marL="342900" lvl="0" indent="-342900" algn="l" rtl="0">
              <a:spcAft>
                <a:spcPts val="2400"/>
              </a:spcAft>
              <a:buClr>
                <a:schemeClr val="bg2"/>
              </a:buClr>
              <a:buSzPct val="135000"/>
              <a:buAutoNum type="arabicPeriod"/>
            </a:pPr>
            <a:endParaRPr lang="en" sz="2000" dirty="0">
              <a:solidFill>
                <a:schemeClr val="tx1"/>
              </a:solidFill>
              <a:latin typeface="Barlow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91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66" name="Google Shape;17566;p54"/>
          <p:cNvSpPr txBox="1">
            <a:spLocks noGrp="1"/>
          </p:cNvSpPr>
          <p:nvPr>
            <p:ph type="ctrTitle"/>
          </p:nvPr>
        </p:nvSpPr>
        <p:spPr>
          <a:xfrm>
            <a:off x="2201349" y="1863109"/>
            <a:ext cx="4284000" cy="997800"/>
          </a:xfrm>
          <a:prstGeom prst="rect">
            <a:avLst/>
          </a:prstGeom>
        </p:spPr>
        <p:txBody>
          <a:bodyPr spcFirstLastPara="1" wrap="square" lIns="91425" tIns="640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You!</a:t>
            </a:r>
            <a:endParaRPr dirty="0"/>
          </a:p>
        </p:txBody>
      </p:sp>
      <p:sp>
        <p:nvSpPr>
          <p:cNvPr id="17581" name="Google Shape;17581;p54"/>
          <p:cNvSpPr txBox="1">
            <a:spLocks noGrp="1"/>
          </p:cNvSpPr>
          <p:nvPr>
            <p:ph type="subTitle" idx="4294967295"/>
          </p:nvPr>
        </p:nvSpPr>
        <p:spPr>
          <a:xfrm>
            <a:off x="7879100" y="153125"/>
            <a:ext cx="951000" cy="183000"/>
          </a:xfrm>
          <a:prstGeom prst="rect">
            <a:avLst/>
          </a:prstGeom>
          <a:noFill/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Slidesgo </a:t>
            </a:r>
            <a:r>
              <a:rPr lang="en" sz="1000">
                <a:solidFill>
                  <a:schemeClr val="dk2"/>
                </a:solidFill>
              </a:rPr>
              <a:t>2022</a:t>
            </a:r>
            <a:endParaRPr sz="1000">
              <a:solidFill>
                <a:schemeClr val="dk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7582" name="Google Shape;17582;p54"/>
          <p:cNvCxnSpPr>
            <a:stCxn id="17581" idx="1"/>
          </p:cNvCxnSpPr>
          <p:nvPr/>
        </p:nvCxnSpPr>
        <p:spPr>
          <a:xfrm rot="10800000">
            <a:off x="325100" y="244625"/>
            <a:ext cx="755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67418818"/>
      </p:ext>
    </p:extLst>
  </p:cSld>
  <p:clrMapOvr>
    <a:masterClrMapping/>
  </p:clrMapOvr>
</p:sld>
</file>

<file path=ppt/theme/theme1.xml><?xml version="1.0" encoding="utf-8"?>
<a:theme xmlns:a="http://schemas.openxmlformats.org/drawingml/2006/main" name="Basic Customizable PhD Dissertation by Slidesgo">
  <a:themeElements>
    <a:clrScheme name="Simple Light">
      <a:dk1>
        <a:srgbClr val="545457"/>
      </a:dk1>
      <a:lt1>
        <a:srgbClr val="F2EADD"/>
      </a:lt1>
      <a:dk2>
        <a:srgbClr val="FF706B"/>
      </a:dk2>
      <a:lt2>
        <a:srgbClr val="BBD3C7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54545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184</Words>
  <Application>Microsoft Office PowerPoint</Application>
  <PresentationFormat>On-screen Show (16:9)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Bebas Neue</vt:lpstr>
      <vt:lpstr>Arial</vt:lpstr>
      <vt:lpstr>Barlow</vt:lpstr>
      <vt:lpstr>Archivo Black</vt:lpstr>
      <vt:lpstr>Basic Customizable PhD Dissertation by Slidesgo</vt:lpstr>
      <vt:lpstr>9. Parosmia: Opposition</vt:lpstr>
      <vt:lpstr>9. Parosmia</vt:lpstr>
      <vt:lpstr>Theory</vt:lpstr>
      <vt:lpstr>Experiment</vt:lpstr>
      <vt:lpstr>Results</vt:lpstr>
      <vt:lpstr>Questions for 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Customizable PhD Dissertation</dc:title>
  <cp:lastModifiedBy>Lora Serafimova</cp:lastModifiedBy>
  <cp:revision>9</cp:revision>
  <dcterms:modified xsi:type="dcterms:W3CDTF">2022-08-24T11:32:51Z</dcterms:modified>
</cp:coreProperties>
</file>