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NEPTUNE </a:t>
            </a:r>
            <a:br>
              <a:rPr lang="en-US" dirty="0" smtClean="0"/>
            </a:br>
            <a:r>
              <a:rPr lang="en-US" dirty="0" smtClean="0"/>
              <a:t>COLOURED FIRE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REVIEWED BY: MUTUMBA NICHOLAS KADDU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13774" y="1652804"/>
            <a:ext cx="4873474" cy="679994"/>
          </a:xfrm>
        </p:spPr>
        <p:txBody>
          <a:bodyPr/>
          <a:lstStyle/>
          <a:p>
            <a:r>
              <a:rPr lang="en-US" dirty="0" smtClean="0"/>
              <a:t>PROS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13774" y="2332798"/>
            <a:ext cx="5106027" cy="3458401"/>
          </a:xfrm>
        </p:spPr>
        <p:txBody>
          <a:bodyPr/>
          <a:lstStyle/>
          <a:p>
            <a:r>
              <a:rPr lang="en-US" cap="none" dirty="0" smtClean="0"/>
              <a:t>Explained how atoms emit light </a:t>
            </a:r>
          </a:p>
          <a:p>
            <a:r>
              <a:rPr lang="en-US" cap="none" dirty="0" smtClean="0"/>
              <a:t>Carried out an experiment.</a:t>
            </a:r>
          </a:p>
          <a:p>
            <a:r>
              <a:rPr lang="en-US" cap="none" dirty="0" smtClean="0"/>
              <a:t>Varied the chemicals used in the experiment.</a:t>
            </a:r>
          </a:p>
          <a:p>
            <a:r>
              <a:rPr lang="en-US" cap="none" dirty="0" smtClean="0"/>
              <a:t>Identified and varied the parameters.</a:t>
            </a:r>
          </a:p>
          <a:p>
            <a:r>
              <a:rPr lang="en-US" cap="none" dirty="0" err="1" smtClean="0"/>
              <a:t>Analysed</a:t>
            </a:r>
            <a:r>
              <a:rPr lang="en-US" cap="none" dirty="0" smtClean="0"/>
              <a:t> data from the experiment.</a:t>
            </a:r>
            <a:endParaRPr lang="en-US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395797" y="1652804"/>
            <a:ext cx="4881804" cy="679994"/>
          </a:xfrm>
        </p:spPr>
        <p:txBody>
          <a:bodyPr/>
          <a:lstStyle/>
          <a:p>
            <a:r>
              <a:rPr lang="en-US" dirty="0" smtClean="0"/>
              <a:t>CONS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6172200" y="2332798"/>
            <a:ext cx="5105401" cy="3458401"/>
          </a:xfrm>
        </p:spPr>
        <p:txBody>
          <a:bodyPr/>
          <a:lstStyle/>
          <a:p>
            <a:r>
              <a:rPr lang="en-US" cap="none" dirty="0" smtClean="0"/>
              <a:t>Didn’t use  a </a:t>
            </a:r>
            <a:r>
              <a:rPr lang="en-US" cap="none" dirty="0" err="1" smtClean="0"/>
              <a:t>colour</a:t>
            </a:r>
            <a:r>
              <a:rPr lang="en-US" cap="none" dirty="0" smtClean="0"/>
              <a:t> enhancer </a:t>
            </a:r>
          </a:p>
          <a:p>
            <a:r>
              <a:rPr lang="en-US" cap="none" dirty="0" smtClean="0"/>
              <a:t>Didn’t explain how Electronic configuration affects the </a:t>
            </a:r>
            <a:r>
              <a:rPr lang="en-US" cap="none" dirty="0" err="1" smtClean="0"/>
              <a:t>colours</a:t>
            </a:r>
            <a:r>
              <a:rPr lang="en-US" cap="none" dirty="0" smtClean="0"/>
              <a:t> of the flame.</a:t>
            </a:r>
          </a:p>
          <a:p>
            <a:r>
              <a:rPr lang="en-US" cap="none" dirty="0" smtClean="0"/>
              <a:t>Didn’t report on the daily applications of colored fire.</a:t>
            </a:r>
          </a:p>
          <a:p>
            <a:r>
              <a:rPr lang="en-US" cap="none" dirty="0" smtClean="0"/>
              <a:t>How energy is released in form of photons after heating.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7364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OPPONENT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0050" y="1718087"/>
            <a:ext cx="4873474" cy="679994"/>
          </a:xfrm>
        </p:spPr>
        <p:txBody>
          <a:bodyPr/>
          <a:lstStyle/>
          <a:p>
            <a:r>
              <a:rPr lang="en-US" dirty="0" smtClean="0"/>
              <a:t>PROS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2398082"/>
            <a:ext cx="5106027" cy="3393118"/>
          </a:xfrm>
        </p:spPr>
        <p:txBody>
          <a:bodyPr/>
          <a:lstStyle/>
          <a:p>
            <a:r>
              <a:rPr lang="en-US" cap="none" dirty="0" smtClean="0"/>
              <a:t>Pointed out the importance of the photon theory.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5797" y="1718087"/>
            <a:ext cx="4881804" cy="679994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2398082"/>
            <a:ext cx="5105401" cy="3393118"/>
          </a:xfrm>
        </p:spPr>
        <p:txBody>
          <a:bodyPr/>
          <a:lstStyle/>
          <a:p>
            <a:r>
              <a:rPr lang="en-US" dirty="0" smtClean="0"/>
              <a:t>Didn’t judge the reporters on the different types of flames.</a:t>
            </a:r>
          </a:p>
          <a:p>
            <a:r>
              <a:rPr lang="en-US" dirty="0" smtClean="0"/>
              <a:t>Opponents agreed on everything the reviewers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Discussed how the different flames colors came about.</a:t>
            </a:r>
          </a:p>
          <a:p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55591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2366963"/>
            <a:ext cx="10363200" cy="34242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THANK YOU !!!!!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828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88</TotalTime>
  <Words>122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TEAM NEPTUNE  COLOURED FIRE </vt:lpstr>
      <vt:lpstr>REPORTER</vt:lpstr>
      <vt:lpstr>OPPONENT</vt:lpstr>
      <vt:lpstr>DISCUSSION ANALYSIS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NEPTUNE</dc:title>
  <dc:creator>USER</dc:creator>
  <cp:lastModifiedBy>USER</cp:lastModifiedBy>
  <cp:revision>7</cp:revision>
  <dcterms:created xsi:type="dcterms:W3CDTF">2022-08-24T00:14:13Z</dcterms:created>
  <dcterms:modified xsi:type="dcterms:W3CDTF">2022-08-27T21:38:55Z</dcterms:modified>
</cp:coreProperties>
</file>