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embeddedFontLst>
    <p:embeddedFont>
      <p:font typeface="Fira Sans Extra Condensed" panose="020B0604020202020204" pitchFamily="34" charset="0"/>
      <p:regular r:id="rId10"/>
      <p:bold r:id="rId11"/>
      <p:italic r:id="rId12"/>
      <p:boldItalic r:id="rId13"/>
    </p:embeddedFont>
    <p:embeddedFont>
      <p:font typeface="Hind Vadodara" panose="020B0502040204020203" pitchFamily="2" charset="0"/>
      <p:regular r:id="rId14"/>
      <p:bold r:id="rId15"/>
    </p:embeddedFont>
    <p:embeddedFont>
      <p:font typeface="Teko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hHEjxhkeaBJAygXPUFiQmdfhY1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89914742a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e89914742a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98499db6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3" name="Google Shape;173;ge98499db68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e98499db68_0_6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e89914742a_0_3"/>
          <p:cNvSpPr txBox="1">
            <a:spLocks noGrp="1"/>
          </p:cNvSpPr>
          <p:nvPr>
            <p:ph type="ctrTitle"/>
          </p:nvPr>
        </p:nvSpPr>
        <p:spPr>
          <a:xfrm>
            <a:off x="3308967" y="1775267"/>
            <a:ext cx="5574000" cy="23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ge89914742a_0_3"/>
          <p:cNvSpPr txBox="1">
            <a:spLocks noGrp="1"/>
          </p:cNvSpPr>
          <p:nvPr>
            <p:ph type="subTitle" idx="1"/>
          </p:nvPr>
        </p:nvSpPr>
        <p:spPr>
          <a:xfrm>
            <a:off x="4446667" y="4343402"/>
            <a:ext cx="32985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e89914742a_0_24"/>
          <p:cNvSpPr txBox="1">
            <a:spLocks noGrp="1"/>
          </p:cNvSpPr>
          <p:nvPr>
            <p:ph type="title"/>
          </p:nvPr>
        </p:nvSpPr>
        <p:spPr>
          <a:xfrm>
            <a:off x="2944800" y="1354800"/>
            <a:ext cx="6302400" cy="41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87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e89914742a_0_26"/>
          <p:cNvSpPr txBox="1">
            <a:spLocks noGrp="1"/>
          </p:cNvSpPr>
          <p:nvPr>
            <p:ph type="title"/>
          </p:nvPr>
        </p:nvSpPr>
        <p:spPr>
          <a:xfrm>
            <a:off x="833367" y="47377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ge89914742a_0_26"/>
          <p:cNvSpPr txBox="1">
            <a:spLocks noGrp="1"/>
          </p:cNvSpPr>
          <p:nvPr>
            <p:ph type="subTitle" idx="1"/>
          </p:nvPr>
        </p:nvSpPr>
        <p:spPr>
          <a:xfrm>
            <a:off x="833367" y="1774920"/>
            <a:ext cx="4500300" cy="19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e89914742a_0_29"/>
          <p:cNvSpPr txBox="1">
            <a:spLocks noGrp="1"/>
          </p:cNvSpPr>
          <p:nvPr>
            <p:ph type="ctrTitle"/>
          </p:nvPr>
        </p:nvSpPr>
        <p:spPr>
          <a:xfrm flipH="1">
            <a:off x="822364" y="2118822"/>
            <a:ext cx="4402500" cy="1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ge89914742a_0_29"/>
          <p:cNvSpPr txBox="1">
            <a:spLocks noGrp="1"/>
          </p:cNvSpPr>
          <p:nvPr>
            <p:ph type="subTitle" idx="1"/>
          </p:nvPr>
        </p:nvSpPr>
        <p:spPr>
          <a:xfrm flipH="1">
            <a:off x="822697" y="3775694"/>
            <a:ext cx="31083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e89914742a_0_32"/>
          <p:cNvSpPr txBox="1">
            <a:spLocks noGrp="1"/>
          </p:cNvSpPr>
          <p:nvPr>
            <p:ph type="title"/>
          </p:nvPr>
        </p:nvSpPr>
        <p:spPr>
          <a:xfrm>
            <a:off x="834458" y="260433"/>
            <a:ext cx="3532500" cy="24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e89914742a_0_34"/>
          <p:cNvSpPr txBox="1">
            <a:spLocks noGrp="1"/>
          </p:cNvSpPr>
          <p:nvPr>
            <p:ph type="ctrTitle"/>
          </p:nvPr>
        </p:nvSpPr>
        <p:spPr>
          <a:xfrm flipH="1">
            <a:off x="1031100" y="2314295"/>
            <a:ext cx="33387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ge89914742a_0_34"/>
          <p:cNvSpPr txBox="1">
            <a:spLocks noGrp="1"/>
          </p:cNvSpPr>
          <p:nvPr>
            <p:ph type="subTitle" idx="1"/>
          </p:nvPr>
        </p:nvSpPr>
        <p:spPr>
          <a:xfrm flipH="1">
            <a:off x="1031100" y="2991928"/>
            <a:ext cx="3338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e89914742a_0_34"/>
          <p:cNvSpPr txBox="1">
            <a:spLocks noGrp="1"/>
          </p:cNvSpPr>
          <p:nvPr>
            <p:ph type="title" idx="2"/>
          </p:nvPr>
        </p:nvSpPr>
        <p:spPr>
          <a:xfrm>
            <a:off x="2347632" y="1651468"/>
            <a:ext cx="7056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55" name="Google Shape;55;ge89914742a_0_34"/>
          <p:cNvSpPr txBox="1">
            <a:spLocks noGrp="1"/>
          </p:cNvSpPr>
          <p:nvPr>
            <p:ph type="ctrTitle" idx="3"/>
          </p:nvPr>
        </p:nvSpPr>
        <p:spPr>
          <a:xfrm flipH="1">
            <a:off x="4506102" y="2314385"/>
            <a:ext cx="31797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ge89914742a_0_34"/>
          <p:cNvSpPr txBox="1">
            <a:spLocks noGrp="1"/>
          </p:cNvSpPr>
          <p:nvPr>
            <p:ph type="subTitle" idx="4"/>
          </p:nvPr>
        </p:nvSpPr>
        <p:spPr>
          <a:xfrm flipH="1">
            <a:off x="4369800" y="2991933"/>
            <a:ext cx="34524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e89914742a_0_34"/>
          <p:cNvSpPr txBox="1">
            <a:spLocks noGrp="1"/>
          </p:cNvSpPr>
          <p:nvPr>
            <p:ph type="title" idx="5"/>
          </p:nvPr>
        </p:nvSpPr>
        <p:spPr>
          <a:xfrm>
            <a:off x="5464399" y="1651482"/>
            <a:ext cx="12633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58" name="Google Shape;58;ge89914742a_0_34"/>
          <p:cNvSpPr txBox="1">
            <a:spLocks noGrp="1"/>
          </p:cNvSpPr>
          <p:nvPr>
            <p:ph type="ctrTitle" idx="6"/>
          </p:nvPr>
        </p:nvSpPr>
        <p:spPr>
          <a:xfrm flipH="1">
            <a:off x="7723517" y="2322795"/>
            <a:ext cx="32709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ge89914742a_0_34"/>
          <p:cNvSpPr txBox="1">
            <a:spLocks noGrp="1"/>
          </p:cNvSpPr>
          <p:nvPr>
            <p:ph type="subTitle" idx="7"/>
          </p:nvPr>
        </p:nvSpPr>
        <p:spPr>
          <a:xfrm flipH="1">
            <a:off x="7632817" y="2991919"/>
            <a:ext cx="34524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e89914742a_0_34"/>
          <p:cNvSpPr txBox="1">
            <a:spLocks noGrp="1"/>
          </p:cNvSpPr>
          <p:nvPr>
            <p:ph type="title" idx="8"/>
          </p:nvPr>
        </p:nvSpPr>
        <p:spPr>
          <a:xfrm>
            <a:off x="8656817" y="1652093"/>
            <a:ext cx="14043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61" name="Google Shape;61;ge89914742a_0_34"/>
          <p:cNvSpPr txBox="1">
            <a:spLocks noGrp="1"/>
          </p:cNvSpPr>
          <p:nvPr>
            <p:ph type="ctrTitle" idx="9"/>
          </p:nvPr>
        </p:nvSpPr>
        <p:spPr>
          <a:xfrm flipH="1">
            <a:off x="2723041" y="4543986"/>
            <a:ext cx="32709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ge89914742a_0_34"/>
          <p:cNvSpPr txBox="1">
            <a:spLocks noGrp="1"/>
          </p:cNvSpPr>
          <p:nvPr>
            <p:ph type="subTitle" idx="13"/>
          </p:nvPr>
        </p:nvSpPr>
        <p:spPr>
          <a:xfrm flipH="1">
            <a:off x="2723041" y="5225021"/>
            <a:ext cx="32709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e89914742a_0_34"/>
          <p:cNvSpPr txBox="1">
            <a:spLocks noGrp="1"/>
          </p:cNvSpPr>
          <p:nvPr>
            <p:ph type="title" idx="14"/>
          </p:nvPr>
        </p:nvSpPr>
        <p:spPr>
          <a:xfrm>
            <a:off x="3726941" y="3870779"/>
            <a:ext cx="12633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64" name="Google Shape;64;ge89914742a_0_34"/>
          <p:cNvSpPr txBox="1">
            <a:spLocks noGrp="1"/>
          </p:cNvSpPr>
          <p:nvPr>
            <p:ph type="ctrTitle" idx="15"/>
          </p:nvPr>
        </p:nvSpPr>
        <p:spPr>
          <a:xfrm flipH="1">
            <a:off x="6094762" y="4543986"/>
            <a:ext cx="32709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ge89914742a_0_34"/>
          <p:cNvSpPr txBox="1">
            <a:spLocks noGrp="1"/>
          </p:cNvSpPr>
          <p:nvPr>
            <p:ph type="subTitle" idx="16"/>
          </p:nvPr>
        </p:nvSpPr>
        <p:spPr>
          <a:xfrm flipH="1">
            <a:off x="6140362" y="5225021"/>
            <a:ext cx="31797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e89914742a_0_34"/>
          <p:cNvSpPr txBox="1">
            <a:spLocks noGrp="1"/>
          </p:cNvSpPr>
          <p:nvPr>
            <p:ph type="title" idx="17"/>
          </p:nvPr>
        </p:nvSpPr>
        <p:spPr>
          <a:xfrm>
            <a:off x="7098662" y="3870779"/>
            <a:ext cx="12633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67" name="Google Shape;67;ge89914742a_0_34"/>
          <p:cNvSpPr txBox="1">
            <a:spLocks noGrp="1"/>
          </p:cNvSpPr>
          <p:nvPr>
            <p:ph type="title" idx="18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89914742a_0_51"/>
          <p:cNvSpPr txBox="1">
            <a:spLocks noGrp="1"/>
          </p:cNvSpPr>
          <p:nvPr>
            <p:ph type="ctrTitle"/>
          </p:nvPr>
        </p:nvSpPr>
        <p:spPr>
          <a:xfrm flipH="1">
            <a:off x="8736573" y="2681142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ge89914742a_0_51"/>
          <p:cNvSpPr txBox="1">
            <a:spLocks noGrp="1"/>
          </p:cNvSpPr>
          <p:nvPr>
            <p:ph type="subTitle" idx="1"/>
          </p:nvPr>
        </p:nvSpPr>
        <p:spPr>
          <a:xfrm flipH="1">
            <a:off x="8630274" y="3297433"/>
            <a:ext cx="22932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ge89914742a_0_51"/>
          <p:cNvSpPr txBox="1">
            <a:spLocks noGrp="1"/>
          </p:cNvSpPr>
          <p:nvPr>
            <p:ph type="ctrTitle" idx="2"/>
          </p:nvPr>
        </p:nvSpPr>
        <p:spPr>
          <a:xfrm flipH="1">
            <a:off x="5055598" y="3284770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ge89914742a_0_51"/>
          <p:cNvSpPr txBox="1">
            <a:spLocks noGrp="1"/>
          </p:cNvSpPr>
          <p:nvPr>
            <p:ph type="subTitle" idx="3"/>
          </p:nvPr>
        </p:nvSpPr>
        <p:spPr>
          <a:xfrm flipH="1">
            <a:off x="5055599" y="3917894"/>
            <a:ext cx="20808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ge89914742a_0_51"/>
          <p:cNvSpPr txBox="1">
            <a:spLocks noGrp="1"/>
          </p:cNvSpPr>
          <p:nvPr>
            <p:ph type="ctrTitle" idx="4"/>
          </p:nvPr>
        </p:nvSpPr>
        <p:spPr>
          <a:xfrm flipH="1">
            <a:off x="1428798" y="2681142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ge89914742a_0_51"/>
          <p:cNvSpPr txBox="1">
            <a:spLocks noGrp="1"/>
          </p:cNvSpPr>
          <p:nvPr>
            <p:ph type="subTitle" idx="5"/>
          </p:nvPr>
        </p:nvSpPr>
        <p:spPr>
          <a:xfrm flipH="1">
            <a:off x="1428800" y="3297433"/>
            <a:ext cx="20808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5" name="Google Shape;75;ge89914742a_0_51"/>
          <p:cNvSpPr txBox="1">
            <a:spLocks noGrp="1"/>
          </p:cNvSpPr>
          <p:nvPr>
            <p:ph type="title" idx="6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89914742a_0_59"/>
          <p:cNvSpPr txBox="1">
            <a:spLocks noGrp="1"/>
          </p:cNvSpPr>
          <p:nvPr>
            <p:ph type="ctrTitle"/>
          </p:nvPr>
        </p:nvSpPr>
        <p:spPr>
          <a:xfrm flipH="1">
            <a:off x="6834891" y="4712109"/>
            <a:ext cx="24924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ge89914742a_0_59"/>
          <p:cNvSpPr txBox="1">
            <a:spLocks noGrp="1"/>
          </p:cNvSpPr>
          <p:nvPr>
            <p:ph type="subTitle" idx="1"/>
          </p:nvPr>
        </p:nvSpPr>
        <p:spPr>
          <a:xfrm flipH="1">
            <a:off x="6834891" y="3955800"/>
            <a:ext cx="2492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9" name="Google Shape;79;ge89914742a_0_59"/>
          <p:cNvSpPr txBox="1">
            <a:spLocks noGrp="1"/>
          </p:cNvSpPr>
          <p:nvPr>
            <p:ph type="ctrTitle" idx="2"/>
          </p:nvPr>
        </p:nvSpPr>
        <p:spPr>
          <a:xfrm flipH="1">
            <a:off x="6867191" y="2780581"/>
            <a:ext cx="24279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ge89914742a_0_59"/>
          <p:cNvSpPr txBox="1">
            <a:spLocks noGrp="1"/>
          </p:cNvSpPr>
          <p:nvPr>
            <p:ph type="subTitle" idx="3"/>
          </p:nvPr>
        </p:nvSpPr>
        <p:spPr>
          <a:xfrm flipH="1">
            <a:off x="6834891" y="2022867"/>
            <a:ext cx="2492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ge89914742a_0_59"/>
          <p:cNvSpPr txBox="1">
            <a:spLocks noGrp="1"/>
          </p:cNvSpPr>
          <p:nvPr>
            <p:ph type="ctrTitle" idx="4"/>
          </p:nvPr>
        </p:nvSpPr>
        <p:spPr>
          <a:xfrm flipH="1">
            <a:off x="2989289" y="2785248"/>
            <a:ext cx="23916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ge89914742a_0_59"/>
          <p:cNvSpPr txBox="1">
            <a:spLocks noGrp="1"/>
          </p:cNvSpPr>
          <p:nvPr>
            <p:ph type="subTitle" idx="5"/>
          </p:nvPr>
        </p:nvSpPr>
        <p:spPr>
          <a:xfrm flipH="1">
            <a:off x="2938889" y="2022880"/>
            <a:ext cx="2492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3" name="Google Shape;83;ge89914742a_0_59"/>
          <p:cNvSpPr txBox="1">
            <a:spLocks noGrp="1"/>
          </p:cNvSpPr>
          <p:nvPr>
            <p:ph type="ctrTitle" idx="6"/>
          </p:nvPr>
        </p:nvSpPr>
        <p:spPr>
          <a:xfrm flipH="1">
            <a:off x="2938889" y="4712109"/>
            <a:ext cx="24924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ge89914742a_0_59"/>
          <p:cNvSpPr txBox="1">
            <a:spLocks noGrp="1"/>
          </p:cNvSpPr>
          <p:nvPr>
            <p:ph type="subTitle" idx="7"/>
          </p:nvPr>
        </p:nvSpPr>
        <p:spPr>
          <a:xfrm flipH="1">
            <a:off x="2938889" y="3955800"/>
            <a:ext cx="2492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ge89914742a_0_59"/>
          <p:cNvSpPr txBox="1">
            <a:spLocks noGrp="1"/>
          </p:cNvSpPr>
          <p:nvPr>
            <p:ph type="title" idx="8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ms 2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89914742a_0_69"/>
          <p:cNvSpPr txBox="1">
            <a:spLocks noGrp="1"/>
          </p:cNvSpPr>
          <p:nvPr>
            <p:ph type="ctrTitle"/>
          </p:nvPr>
        </p:nvSpPr>
        <p:spPr>
          <a:xfrm flipH="1">
            <a:off x="1318873" y="3242253"/>
            <a:ext cx="26829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ge89914742a_0_69"/>
          <p:cNvSpPr txBox="1">
            <a:spLocks noGrp="1"/>
          </p:cNvSpPr>
          <p:nvPr>
            <p:ph type="subTitle" idx="1"/>
          </p:nvPr>
        </p:nvSpPr>
        <p:spPr>
          <a:xfrm flipH="1">
            <a:off x="954073" y="3771319"/>
            <a:ext cx="3047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ge89914742a_0_69"/>
          <p:cNvSpPr txBox="1">
            <a:spLocks noGrp="1"/>
          </p:cNvSpPr>
          <p:nvPr>
            <p:ph type="ctrTitle" idx="2"/>
          </p:nvPr>
        </p:nvSpPr>
        <p:spPr>
          <a:xfrm flipH="1">
            <a:off x="7672343" y="4333121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ge89914742a_0_69"/>
          <p:cNvSpPr txBox="1">
            <a:spLocks noGrp="1"/>
          </p:cNvSpPr>
          <p:nvPr>
            <p:ph type="subTitle" idx="3"/>
          </p:nvPr>
        </p:nvSpPr>
        <p:spPr>
          <a:xfrm flipH="1">
            <a:off x="7672243" y="4861831"/>
            <a:ext cx="3047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ge89914742a_0_69"/>
          <p:cNvSpPr txBox="1">
            <a:spLocks noGrp="1"/>
          </p:cNvSpPr>
          <p:nvPr>
            <p:ph type="ctrTitle" idx="4"/>
          </p:nvPr>
        </p:nvSpPr>
        <p:spPr>
          <a:xfrm flipH="1">
            <a:off x="8127114" y="1864106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ge89914742a_0_69"/>
          <p:cNvSpPr txBox="1">
            <a:spLocks noGrp="1"/>
          </p:cNvSpPr>
          <p:nvPr>
            <p:ph type="subTitle" idx="5"/>
          </p:nvPr>
        </p:nvSpPr>
        <p:spPr>
          <a:xfrm flipH="1">
            <a:off x="8127014" y="2392815"/>
            <a:ext cx="3047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e89914742a_0_69"/>
          <p:cNvSpPr txBox="1">
            <a:spLocks noGrp="1"/>
          </p:cNvSpPr>
          <p:nvPr>
            <p:ph type="title" idx="6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89914742a_0_77"/>
          <p:cNvSpPr txBox="1">
            <a:spLocks noGrp="1"/>
          </p:cNvSpPr>
          <p:nvPr>
            <p:ph type="ctrTitle"/>
          </p:nvPr>
        </p:nvSpPr>
        <p:spPr>
          <a:xfrm flipH="1">
            <a:off x="3391537" y="1661274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ge89914742a_0_77"/>
          <p:cNvSpPr txBox="1">
            <a:spLocks noGrp="1"/>
          </p:cNvSpPr>
          <p:nvPr>
            <p:ph type="subTitle" idx="1"/>
          </p:nvPr>
        </p:nvSpPr>
        <p:spPr>
          <a:xfrm flipH="1">
            <a:off x="3022037" y="2170380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ge89914742a_0_77"/>
          <p:cNvSpPr txBox="1">
            <a:spLocks noGrp="1"/>
          </p:cNvSpPr>
          <p:nvPr>
            <p:ph type="ctrTitle" idx="2"/>
          </p:nvPr>
        </p:nvSpPr>
        <p:spPr>
          <a:xfrm flipH="1">
            <a:off x="3391537" y="4767044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ge89914742a_0_77"/>
          <p:cNvSpPr txBox="1">
            <a:spLocks noGrp="1"/>
          </p:cNvSpPr>
          <p:nvPr>
            <p:ph type="subTitle" idx="3"/>
          </p:nvPr>
        </p:nvSpPr>
        <p:spPr>
          <a:xfrm flipH="1">
            <a:off x="3022044" y="5277733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ge89914742a_0_77"/>
          <p:cNvSpPr txBox="1">
            <a:spLocks noGrp="1"/>
          </p:cNvSpPr>
          <p:nvPr>
            <p:ph type="ctrTitle" idx="4"/>
          </p:nvPr>
        </p:nvSpPr>
        <p:spPr>
          <a:xfrm flipH="1">
            <a:off x="3391537" y="3213795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ge89914742a_0_77"/>
          <p:cNvSpPr txBox="1">
            <a:spLocks noGrp="1"/>
          </p:cNvSpPr>
          <p:nvPr>
            <p:ph type="subTitle" idx="5"/>
          </p:nvPr>
        </p:nvSpPr>
        <p:spPr>
          <a:xfrm flipH="1">
            <a:off x="3022045" y="3722900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ge89914742a_0_77"/>
          <p:cNvSpPr txBox="1">
            <a:spLocks noGrp="1"/>
          </p:cNvSpPr>
          <p:nvPr>
            <p:ph type="ctrTitle" idx="6"/>
          </p:nvPr>
        </p:nvSpPr>
        <p:spPr>
          <a:xfrm flipH="1">
            <a:off x="6719663" y="3213794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ge89914742a_0_77"/>
          <p:cNvSpPr txBox="1">
            <a:spLocks noGrp="1"/>
          </p:cNvSpPr>
          <p:nvPr>
            <p:ph type="subTitle" idx="7"/>
          </p:nvPr>
        </p:nvSpPr>
        <p:spPr>
          <a:xfrm flipH="1">
            <a:off x="6350163" y="3724474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3" name="Google Shape;103;ge89914742a_0_77"/>
          <p:cNvSpPr txBox="1">
            <a:spLocks noGrp="1"/>
          </p:cNvSpPr>
          <p:nvPr>
            <p:ph type="ctrTitle" idx="8"/>
          </p:nvPr>
        </p:nvSpPr>
        <p:spPr>
          <a:xfrm flipH="1">
            <a:off x="6719663" y="4767044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ge89914742a_0_77"/>
          <p:cNvSpPr txBox="1">
            <a:spLocks noGrp="1"/>
          </p:cNvSpPr>
          <p:nvPr>
            <p:ph type="subTitle" idx="9"/>
          </p:nvPr>
        </p:nvSpPr>
        <p:spPr>
          <a:xfrm flipH="1">
            <a:off x="6350163" y="5277724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ge89914742a_0_77"/>
          <p:cNvSpPr txBox="1">
            <a:spLocks noGrp="1"/>
          </p:cNvSpPr>
          <p:nvPr>
            <p:ph type="ctrTitle" idx="13"/>
          </p:nvPr>
        </p:nvSpPr>
        <p:spPr>
          <a:xfrm flipH="1">
            <a:off x="6719663" y="1661274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ge89914742a_0_77"/>
          <p:cNvSpPr txBox="1">
            <a:spLocks noGrp="1"/>
          </p:cNvSpPr>
          <p:nvPr>
            <p:ph type="subTitle" idx="14"/>
          </p:nvPr>
        </p:nvSpPr>
        <p:spPr>
          <a:xfrm flipH="1">
            <a:off x="6350163" y="2170380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ge89914742a_0_77"/>
          <p:cNvSpPr txBox="1">
            <a:spLocks noGrp="1"/>
          </p:cNvSpPr>
          <p:nvPr>
            <p:ph type="title" idx="15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89914742a_0_91"/>
          <p:cNvSpPr txBox="1">
            <a:spLocks noGrp="1"/>
          </p:cNvSpPr>
          <p:nvPr>
            <p:ph type="ctrTitle"/>
          </p:nvPr>
        </p:nvSpPr>
        <p:spPr>
          <a:xfrm flipH="1">
            <a:off x="816000" y="2508942"/>
            <a:ext cx="5577300" cy="1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8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ge89914742a_0_91"/>
          <p:cNvSpPr txBox="1">
            <a:spLocks noGrp="1"/>
          </p:cNvSpPr>
          <p:nvPr>
            <p:ph type="subTitle" idx="1"/>
          </p:nvPr>
        </p:nvSpPr>
        <p:spPr>
          <a:xfrm flipH="1">
            <a:off x="816200" y="3782859"/>
            <a:ext cx="34131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11" name="Google Shape;111;ge89914742a_0_91"/>
          <p:cNvSpPr txBox="1">
            <a:spLocks noGrp="1"/>
          </p:cNvSpPr>
          <p:nvPr>
            <p:ph type="title" idx="2"/>
          </p:nvPr>
        </p:nvSpPr>
        <p:spPr>
          <a:xfrm flipH="1">
            <a:off x="6507501" y="3304533"/>
            <a:ext cx="17493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e89914742a_0_21"/>
          <p:cNvSpPr txBox="1">
            <a:spLocks noGrp="1"/>
          </p:cNvSpPr>
          <p:nvPr>
            <p:ph type="subTitle" idx="1"/>
          </p:nvPr>
        </p:nvSpPr>
        <p:spPr>
          <a:xfrm flipH="1">
            <a:off x="728867" y="3357633"/>
            <a:ext cx="10734300" cy="25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aleway"/>
              <a:buAutoNum type="arabicPeriod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alphaLcPeriod"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romanLcPeriod"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arabicPeriod"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alphaLcPeriod"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romanLcPeriod"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arabicPeriod"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alphaLcPeriod"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17" name="Google Shape;17;ge89914742a_0_21"/>
          <p:cNvSpPr txBox="1">
            <a:spLocks noGrp="1"/>
          </p:cNvSpPr>
          <p:nvPr>
            <p:ph type="title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CUSTOM_6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89914742a_0_99"/>
          <p:cNvSpPr txBox="1">
            <a:spLocks noGrp="1"/>
          </p:cNvSpPr>
          <p:nvPr>
            <p:ph type="ctrTitle"/>
          </p:nvPr>
        </p:nvSpPr>
        <p:spPr>
          <a:xfrm flipH="1">
            <a:off x="3635900" y="3862985"/>
            <a:ext cx="49203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8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ge89914742a_0_99"/>
          <p:cNvSpPr txBox="1">
            <a:spLocks noGrp="1"/>
          </p:cNvSpPr>
          <p:nvPr>
            <p:ph type="subTitle" idx="1"/>
          </p:nvPr>
        </p:nvSpPr>
        <p:spPr>
          <a:xfrm flipH="1">
            <a:off x="4389500" y="4651146"/>
            <a:ext cx="34131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15" name="Google Shape;115;ge89914742a_0_99"/>
          <p:cNvSpPr txBox="1">
            <a:spLocks noGrp="1"/>
          </p:cNvSpPr>
          <p:nvPr>
            <p:ph type="title" idx="2"/>
          </p:nvPr>
        </p:nvSpPr>
        <p:spPr>
          <a:xfrm flipH="1">
            <a:off x="4602100" y="1801794"/>
            <a:ext cx="29877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4">
  <p:cSld name="CUSTOM_6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89914742a_0_103"/>
          <p:cNvSpPr txBox="1">
            <a:spLocks noGrp="1"/>
          </p:cNvSpPr>
          <p:nvPr>
            <p:ph type="ctrTitle"/>
          </p:nvPr>
        </p:nvSpPr>
        <p:spPr>
          <a:xfrm flipH="1">
            <a:off x="6463047" y="3404240"/>
            <a:ext cx="49203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ge89914742a_0_103"/>
          <p:cNvSpPr txBox="1">
            <a:spLocks noGrp="1"/>
          </p:cNvSpPr>
          <p:nvPr>
            <p:ph type="subTitle" idx="1"/>
          </p:nvPr>
        </p:nvSpPr>
        <p:spPr>
          <a:xfrm flipH="1">
            <a:off x="7970247" y="3783628"/>
            <a:ext cx="34131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19" name="Google Shape;119;ge89914742a_0_103"/>
          <p:cNvSpPr txBox="1">
            <a:spLocks noGrp="1"/>
          </p:cNvSpPr>
          <p:nvPr>
            <p:ph type="title" idx="2"/>
          </p:nvPr>
        </p:nvSpPr>
        <p:spPr>
          <a:xfrm flipH="1">
            <a:off x="2845100" y="2772467"/>
            <a:ext cx="26667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89914742a_0_110"/>
          <p:cNvSpPr txBox="1">
            <a:spLocks noGrp="1"/>
          </p:cNvSpPr>
          <p:nvPr>
            <p:ph type="title"/>
          </p:nvPr>
        </p:nvSpPr>
        <p:spPr>
          <a:xfrm>
            <a:off x="833367" y="47377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2" name="Google Shape;122;ge89914742a_0_110"/>
          <p:cNvSpPr txBox="1">
            <a:spLocks noGrp="1"/>
          </p:cNvSpPr>
          <p:nvPr>
            <p:ph type="subTitle" idx="1"/>
          </p:nvPr>
        </p:nvSpPr>
        <p:spPr>
          <a:xfrm>
            <a:off x="833367" y="1774920"/>
            <a:ext cx="4500300" cy="19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ge89914742a_0_110"/>
          <p:cNvSpPr txBox="1"/>
          <p:nvPr/>
        </p:nvSpPr>
        <p:spPr>
          <a:xfrm>
            <a:off x="828824" y="4785506"/>
            <a:ext cx="32241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-US" sz="1300" b="0" i="0" u="none" strike="noStrike" cap="none">
                <a:solidFill>
                  <a:schemeClr val="dk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3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-US" sz="1300" b="0" i="0" u="none" strike="noStrike" cap="none">
                <a:solidFill>
                  <a:schemeClr val="dk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3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-US" sz="1300" b="0" i="0" u="none" strike="noStrike" cap="none">
                <a:solidFill>
                  <a:schemeClr val="dk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900" b="0" i="0" u="none" strike="noStrike" cap="none">
              <a:solidFill>
                <a:schemeClr val="dk1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89914742a_0_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e89914742a_0_1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ge89914742a_0_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ge89914742a_0_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ge89914742a_0_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l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bg>
      <p:bgPr>
        <a:solidFill>
          <a:schemeClr val="lt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e89914742a_0_107"/>
          <p:cNvSpPr txBox="1">
            <a:spLocks noGrp="1"/>
          </p:cNvSpPr>
          <p:nvPr>
            <p:ph type="body" idx="1"/>
          </p:nvPr>
        </p:nvSpPr>
        <p:spPr>
          <a:xfrm>
            <a:off x="2759433" y="1809533"/>
            <a:ext cx="6853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unito"/>
              <a:buChar char="●"/>
              <a:defRPr sz="1900"/>
            </a:lvl1pPr>
            <a:lvl2pPr marL="914400" lvl="1" indent="-3619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Font typeface="Nunito"/>
              <a:buChar char="○"/>
              <a:defRPr/>
            </a:lvl2pPr>
            <a:lvl3pPr marL="1371600" lvl="2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Font typeface="Nunito"/>
              <a:buChar char="■"/>
              <a:defRPr/>
            </a:lvl3pPr>
            <a:lvl4pPr marL="1828800" lvl="3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Font typeface="Nunito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Font typeface="Nunito"/>
              <a:buChar char="●"/>
              <a:defRPr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Font typeface="Nunito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ge89914742a_0_107"/>
          <p:cNvSpPr txBox="1">
            <a:spLocks noGrp="1"/>
          </p:cNvSpPr>
          <p:nvPr>
            <p:ph type="title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3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e89914742a_0_95"/>
          <p:cNvSpPr txBox="1">
            <a:spLocks noGrp="1"/>
          </p:cNvSpPr>
          <p:nvPr>
            <p:ph type="ctrTitle"/>
          </p:nvPr>
        </p:nvSpPr>
        <p:spPr>
          <a:xfrm>
            <a:off x="826200" y="2996940"/>
            <a:ext cx="3413100" cy="10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ge89914742a_0_95"/>
          <p:cNvSpPr txBox="1">
            <a:spLocks noGrp="1"/>
          </p:cNvSpPr>
          <p:nvPr>
            <p:ph type="subTitle" idx="1"/>
          </p:nvPr>
        </p:nvSpPr>
        <p:spPr>
          <a:xfrm>
            <a:off x="826200" y="3783115"/>
            <a:ext cx="34131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5" name="Google Shape;25;ge89914742a_0_95"/>
          <p:cNvSpPr txBox="1">
            <a:spLocks noGrp="1"/>
          </p:cNvSpPr>
          <p:nvPr>
            <p:ph type="title" idx="2"/>
          </p:nvPr>
        </p:nvSpPr>
        <p:spPr>
          <a:xfrm>
            <a:off x="5527533" y="3845917"/>
            <a:ext cx="29877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e89914742a_0_6"/>
          <p:cNvSpPr txBox="1">
            <a:spLocks noGrp="1"/>
          </p:cNvSpPr>
          <p:nvPr>
            <p:ph type="ctrTitle"/>
          </p:nvPr>
        </p:nvSpPr>
        <p:spPr>
          <a:xfrm>
            <a:off x="5343767" y="2593790"/>
            <a:ext cx="60477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ge89914742a_0_6"/>
          <p:cNvSpPr txBox="1">
            <a:spLocks noGrp="1"/>
          </p:cNvSpPr>
          <p:nvPr>
            <p:ph type="subTitle" idx="1"/>
          </p:nvPr>
        </p:nvSpPr>
        <p:spPr>
          <a:xfrm>
            <a:off x="7494733" y="3493817"/>
            <a:ext cx="38964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9" name="Google Shape;29;ge89914742a_0_6"/>
          <p:cNvSpPr txBox="1">
            <a:spLocks noGrp="1"/>
          </p:cNvSpPr>
          <p:nvPr>
            <p:ph type="title" idx="2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e89914742a_0_10"/>
          <p:cNvSpPr txBox="1">
            <a:spLocks noGrp="1"/>
          </p:cNvSpPr>
          <p:nvPr>
            <p:ph type="body" idx="1"/>
          </p:nvPr>
        </p:nvSpPr>
        <p:spPr>
          <a:xfrm>
            <a:off x="949974" y="1730333"/>
            <a:ext cx="4170900" cy="3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Nunito"/>
              <a:buChar char="●"/>
              <a:defRPr/>
            </a:lvl1pPr>
            <a:lvl2pPr marL="914400" lvl="1" indent="-3619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Font typeface="Nunito"/>
              <a:buChar char="○"/>
              <a:defRPr/>
            </a:lvl2pPr>
            <a:lvl3pPr marL="1371600" lvl="2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Font typeface="Nunito"/>
              <a:buChar char="■"/>
              <a:defRPr/>
            </a:lvl3pPr>
            <a:lvl4pPr marL="1828800" lvl="3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Font typeface="Nunito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Font typeface="Nunito"/>
              <a:buChar char="●"/>
              <a:defRPr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Font typeface="Nunito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ge89914742a_0_10"/>
          <p:cNvSpPr txBox="1">
            <a:spLocks noGrp="1"/>
          </p:cNvSpPr>
          <p:nvPr>
            <p:ph type="title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e89914742a_0_13"/>
          <p:cNvSpPr txBox="1">
            <a:spLocks noGrp="1"/>
          </p:cNvSpPr>
          <p:nvPr>
            <p:ph type="ctrTitle"/>
          </p:nvPr>
        </p:nvSpPr>
        <p:spPr>
          <a:xfrm flipH="1">
            <a:off x="7210768" y="1449579"/>
            <a:ext cx="3000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ge89914742a_0_13"/>
          <p:cNvSpPr txBox="1">
            <a:spLocks noGrp="1"/>
          </p:cNvSpPr>
          <p:nvPr>
            <p:ph type="subTitle" idx="1"/>
          </p:nvPr>
        </p:nvSpPr>
        <p:spPr>
          <a:xfrm flipH="1">
            <a:off x="1978217" y="5549193"/>
            <a:ext cx="30000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ge89914742a_0_13"/>
          <p:cNvSpPr txBox="1">
            <a:spLocks noGrp="1"/>
          </p:cNvSpPr>
          <p:nvPr>
            <p:ph type="ctrTitle" idx="2"/>
          </p:nvPr>
        </p:nvSpPr>
        <p:spPr>
          <a:xfrm flipH="1">
            <a:off x="2007768" y="4936019"/>
            <a:ext cx="29409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ge89914742a_0_13"/>
          <p:cNvSpPr txBox="1">
            <a:spLocks noGrp="1"/>
          </p:cNvSpPr>
          <p:nvPr>
            <p:ph type="subTitle" idx="3"/>
          </p:nvPr>
        </p:nvSpPr>
        <p:spPr>
          <a:xfrm flipH="1">
            <a:off x="7210768" y="1996731"/>
            <a:ext cx="30000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ge89914742a_0_13"/>
          <p:cNvSpPr txBox="1">
            <a:spLocks noGrp="1"/>
          </p:cNvSpPr>
          <p:nvPr>
            <p:ph type="title" idx="4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e89914742a_0_19"/>
          <p:cNvSpPr txBox="1">
            <a:spLocks noGrp="1"/>
          </p:cNvSpPr>
          <p:nvPr>
            <p:ph type="title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e89914742a_0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11" name="Google Shape;11;ge89914742a_0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Vadodara"/>
              <a:buChar char="●"/>
              <a:defRPr sz="2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ind Vadodara"/>
              <a:buChar char="○"/>
              <a:defRPr sz="19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■"/>
              <a:defRPr sz="16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●"/>
              <a:defRPr sz="16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○"/>
              <a:defRPr sz="16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■"/>
              <a:defRPr sz="16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●"/>
              <a:defRPr sz="16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○"/>
              <a:defRPr sz="16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Font typeface="Hind Vadodara"/>
              <a:buChar char="■"/>
              <a:defRPr sz="16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/>
        </p:nvSpPr>
        <p:spPr>
          <a:xfrm>
            <a:off x="11449050" y="10296525"/>
            <a:ext cx="26574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BULGARIA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 txBox="1"/>
          <p:nvPr/>
        </p:nvSpPr>
        <p:spPr>
          <a:xfrm rot="10800000" flipH="1">
            <a:off x="0" y="-4346575"/>
            <a:ext cx="3175000" cy="4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2680174" y="2522600"/>
            <a:ext cx="61593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lang="en-US" sz="5000" b="1" i="0" u="none" strike="noStrike" cap="none" dirty="0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Opposition: </a:t>
            </a:r>
            <a:r>
              <a:rPr lang="en-US" sz="5000" b="1" dirty="0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Principle of least effort</a:t>
            </a:r>
            <a:endParaRPr sz="5000" b="1" strike="noStrike" cap="none" dirty="0">
              <a:solidFill>
                <a:srgbClr val="FF99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437150" y="6111975"/>
            <a:ext cx="433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Lora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Lukmanova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, Team Bulgaria B</a:t>
            </a:r>
            <a:endParaRPr sz="1800" b="0" i="0" u="none" strike="noStrike" cap="none" dirty="0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>
            <a:spLocks noGrp="1"/>
          </p:cNvSpPr>
          <p:nvPr>
            <p:ph type="title"/>
          </p:nvPr>
        </p:nvSpPr>
        <p:spPr>
          <a:xfrm>
            <a:off x="2275733" y="192497"/>
            <a:ext cx="87624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4100" dirty="0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Problem </a:t>
            </a:r>
            <a:r>
              <a:rPr lang="en-US" sz="4100" dirty="0">
                <a:solidFill>
                  <a:srgbClr val="FF9900"/>
                </a:solidFill>
              </a:rPr>
              <a:t>17. Invent yourself: Principle of least effort</a:t>
            </a:r>
            <a:endParaRPr sz="3900" dirty="0">
              <a:solidFill>
                <a:srgbClr val="FF99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45" name="Google Shape;145;p2"/>
          <p:cNvSpPr txBox="1">
            <a:spLocks noGrp="1"/>
          </p:cNvSpPr>
          <p:nvPr>
            <p:ph type="subTitle" idx="1"/>
          </p:nvPr>
        </p:nvSpPr>
        <p:spPr>
          <a:xfrm flipH="1">
            <a:off x="728842" y="1337187"/>
            <a:ext cx="10734300" cy="413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 dirty="0">
                <a:effectLst/>
                <a:latin typeface="Arial" panose="020B0604020202020204" pitchFamily="34" charset="0"/>
              </a:rPr>
              <a:t>Problem: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 dirty="0">
                <a:latin typeface="Arial" panose="020B0604020202020204" pitchFamily="34" charset="0"/>
              </a:rPr>
              <a:t>P</a:t>
            </a:r>
            <a:r>
              <a:rPr lang="en-US" sz="2400" dirty="0">
                <a:effectLst/>
                <a:latin typeface="Arial" panose="020B0604020202020204" pitchFamily="34" charset="0"/>
              </a:rPr>
              <a:t>ropose an interesting experimental test of how a complex natural system chooses the path of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 dirty="0">
                <a:effectLst/>
                <a:latin typeface="Arial" panose="020B0604020202020204" pitchFamily="34" charset="0"/>
              </a:rPr>
              <a:t>least resistance in particular settings or situations.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-US" sz="2400" dirty="0">
              <a:effectLst/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 dirty="0">
                <a:latin typeface="Arial" panose="020B0604020202020204" pitchFamily="34" charset="0"/>
              </a:rPr>
              <a:t>Statement:</a:t>
            </a:r>
            <a:endParaRPr lang="en-US" sz="2400" dirty="0">
              <a:effectLst/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 dirty="0">
                <a:effectLst/>
                <a:latin typeface="Arial" panose="020B0604020202020204" pitchFamily="34" charset="0"/>
              </a:rPr>
              <a:t>Propose an interesting experimental test of how light chooses least resistance way during</a:t>
            </a:r>
            <a:br>
              <a:rPr lang="en-US" sz="2400" dirty="0"/>
            </a:br>
            <a:r>
              <a:rPr lang="en-US" sz="2400" dirty="0">
                <a:effectLst/>
                <a:latin typeface="Arial" panose="020B0604020202020204" pitchFamily="34" charset="0"/>
              </a:rPr>
              <a:t>refraction, and study this motion.</a:t>
            </a:r>
            <a:endParaRPr sz="1200" dirty="0"/>
          </a:p>
        </p:txBody>
      </p:sp>
      <p:sp>
        <p:nvSpPr>
          <p:cNvPr id="146" name="Google Shape;146;p2"/>
          <p:cNvSpPr txBox="1"/>
          <p:nvPr/>
        </p:nvSpPr>
        <p:spPr>
          <a:xfrm>
            <a:off x="1065775" y="5745900"/>
            <a:ext cx="889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FF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Task partially fulfilled.</a:t>
            </a:r>
            <a:endParaRPr sz="3000" b="0" i="0" u="none" strike="noStrike" cap="none" dirty="0">
              <a:solidFill>
                <a:srgbClr val="FF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>
            <a:spLocks noGrp="1"/>
          </p:cNvSpPr>
          <p:nvPr>
            <p:ph type="title"/>
          </p:nvPr>
        </p:nvSpPr>
        <p:spPr>
          <a:xfrm>
            <a:off x="4673525" y="210018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900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Theory</a:t>
            </a:r>
            <a:endParaRPr sz="5300">
              <a:solidFill>
                <a:srgbClr val="FF9900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6975" y="1572250"/>
            <a:ext cx="1266071" cy="14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050" y="1572246"/>
            <a:ext cx="1506200" cy="148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"/>
          <p:cNvSpPr txBox="1"/>
          <p:nvPr/>
        </p:nvSpPr>
        <p:spPr>
          <a:xfrm>
            <a:off x="1188025" y="2876600"/>
            <a:ext cx="3899700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dirty="0">
                <a:latin typeface="Hind Vadodara"/>
                <a:ea typeface="Hind Vadodara"/>
                <a:cs typeface="Hind Vadodara"/>
                <a:sym typeface="Hind Vadodara"/>
              </a:rPr>
              <a:t>Two theoretical models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Provided proof of Snell’s law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dirty="0">
                <a:latin typeface="Hind Vadodara"/>
                <a:ea typeface="Hind Vadodara"/>
                <a:cs typeface="Hind Vadodara"/>
                <a:sym typeface="Hind Vadodara"/>
              </a:rPr>
              <a:t>Provided graphics for the models</a:t>
            </a:r>
            <a:endParaRPr sz="1900" b="0" i="0" u="none" strike="noStrike" cap="none" dirty="0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6998725" y="3060975"/>
            <a:ext cx="4908900" cy="19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9250">
              <a:buSzPts val="1900"/>
              <a:buFont typeface="Hind Vadodara"/>
              <a:buAutoNum type="arabicPeriod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No connection between the problem and th</a:t>
            </a:r>
            <a:r>
              <a:rPr lang="en-US" sz="1900" dirty="0">
                <a:latin typeface="Hind Vadodara"/>
                <a:ea typeface="Hind Vadodara"/>
                <a:cs typeface="Hind Vadodara"/>
                <a:sym typeface="Hind Vadodara"/>
              </a:rPr>
              <a:t>e original statement </a:t>
            </a:r>
          </a:p>
          <a:p>
            <a:pPr marL="457200" indent="-349250">
              <a:buSzPts val="1900"/>
              <a:buFont typeface="Hind Vadodara"/>
              <a:buAutoNum type="arabicPeriod"/>
            </a:pPr>
            <a:r>
              <a:rPr lang="en-US" sz="1900" dirty="0">
                <a:latin typeface="Hind Vadodara"/>
                <a:ea typeface="Hind Vadodara"/>
                <a:cs typeface="Hind Vadodara"/>
                <a:sym typeface="Hind Vadodara"/>
              </a:rPr>
              <a:t>Inaccurate predictions (wavelength changes speed of light)</a:t>
            </a:r>
            <a:endParaRPr lang="en-US" sz="1900" b="0" i="0" u="none" strike="noStrike" cap="none" dirty="0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dirty="0">
                <a:latin typeface="Hind Vadodara"/>
                <a:ea typeface="Hind Vadodara"/>
                <a:cs typeface="Hind Vadodara"/>
                <a:sym typeface="Hind Vadodara"/>
              </a:rPr>
              <a:t>Didn’t make a clear hypothesis of what would happen in the two experiments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89914742a_0_284"/>
          <p:cNvSpPr txBox="1">
            <a:spLocks noGrp="1"/>
          </p:cNvSpPr>
          <p:nvPr>
            <p:ph type="title"/>
          </p:nvPr>
        </p:nvSpPr>
        <p:spPr>
          <a:xfrm>
            <a:off x="4460625" y="2212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300" i="0" u="none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Experiment</a:t>
            </a:r>
            <a:endParaRPr sz="4700">
              <a:solidFill>
                <a:srgbClr val="FF9900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161" name="Google Shape;161;ge89914742a_0_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6975" y="1572250"/>
            <a:ext cx="1266071" cy="14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e89914742a_0_2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050" y="1572246"/>
            <a:ext cx="1506200" cy="148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e89914742a_0_284"/>
          <p:cNvSpPr txBox="1"/>
          <p:nvPr/>
        </p:nvSpPr>
        <p:spPr>
          <a:xfrm>
            <a:off x="1188025" y="2876600"/>
            <a:ext cx="3899700" cy="164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 Proper and accurate experimental setup ()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dirty="0">
                <a:latin typeface="Hind Vadodara"/>
                <a:ea typeface="Hind Vadodara"/>
                <a:cs typeface="Hind Vadodara"/>
                <a:sym typeface="Hind Vadodara"/>
              </a:rPr>
              <a:t>Multiple systems analyzed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Variation of para</a:t>
            </a:r>
            <a:r>
              <a:rPr lang="en-US" sz="1900" dirty="0">
                <a:latin typeface="Hind Vadodara"/>
                <a:ea typeface="Hind Vadodara"/>
                <a:cs typeface="Hind Vadodara"/>
                <a:sym typeface="Hind Vadodara"/>
              </a:rPr>
              <a:t>meters (refraction indexes)</a:t>
            </a:r>
            <a:endParaRPr sz="1900" b="0" i="0" u="none" strike="noStrike" cap="none" dirty="0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2" name="Google Shape;163;ge89914742a_0_284">
            <a:extLst>
              <a:ext uri="{FF2B5EF4-FFF2-40B4-BE49-F238E27FC236}">
                <a16:creationId xmlns:a16="http://schemas.microsoft.com/office/drawing/2014/main" id="{51119BA3-7EAC-7DFE-B073-CB78EC0BD83E}"/>
              </a:ext>
            </a:extLst>
          </p:cNvPr>
          <p:cNvSpPr txBox="1"/>
          <p:nvPr/>
        </p:nvSpPr>
        <p:spPr>
          <a:xfrm>
            <a:off x="7104275" y="2894888"/>
            <a:ext cx="3899700" cy="310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Cannot control completely the border of the different mediums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dirty="0">
                <a:latin typeface="Hind Vadodara"/>
                <a:ea typeface="Hind Vadodara"/>
                <a:cs typeface="Hind Vadodara"/>
                <a:sym typeface="Hind Vadodara"/>
              </a:rPr>
              <a:t>Theory doesn’t coincide with experiment (maybe because of unclear mediums borders)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Doesn’t vary instance angle for second experiment 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dirty="0">
                <a:latin typeface="Hind Vadodara"/>
                <a:ea typeface="Hind Vadodara"/>
                <a:cs typeface="Hind Vadodara"/>
                <a:sym typeface="Hind Vadodara"/>
              </a:rPr>
              <a:t>No mention of the sources of error</a:t>
            </a:r>
            <a:endParaRPr sz="1900" b="0" i="0" u="none" strike="noStrike" cap="none" dirty="0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>
            <a:spLocks noGrp="1"/>
          </p:cNvSpPr>
          <p:nvPr>
            <p:ph type="ctrTitle"/>
          </p:nvPr>
        </p:nvSpPr>
        <p:spPr>
          <a:xfrm>
            <a:off x="1655425" y="2649550"/>
            <a:ext cx="6502500" cy="10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10000">
                <a:solidFill>
                  <a:srgbClr val="FF9900"/>
                </a:solidFill>
              </a:rPr>
              <a:t>Thank you!</a:t>
            </a:r>
            <a:endParaRPr sz="100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>
            <a:spLocks noGrp="1"/>
          </p:cNvSpPr>
          <p:nvPr>
            <p:ph type="title" idx="4294967295"/>
          </p:nvPr>
        </p:nvSpPr>
        <p:spPr>
          <a:xfrm>
            <a:off x="963900" y="2979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4800" i="0" u="none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Questions:</a:t>
            </a:r>
            <a:endParaRPr sz="2600">
              <a:solidFill>
                <a:srgbClr val="FF99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963900" y="1509475"/>
            <a:ext cx="9636300" cy="106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How do you link least effort and least time?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endParaRPr sz="1900" b="0" i="0" u="none" strike="noStrike" cap="none" dirty="0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98499db68_0_66"/>
          <p:cNvSpPr txBox="1">
            <a:spLocks noGrp="1"/>
          </p:cNvSpPr>
          <p:nvPr>
            <p:ph type="body" idx="1"/>
          </p:nvPr>
        </p:nvSpPr>
        <p:spPr>
          <a:xfrm>
            <a:off x="648725" y="1809525"/>
            <a:ext cx="11105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endParaRPr/>
          </a:p>
        </p:txBody>
      </p:sp>
      <p:sp>
        <p:nvSpPr>
          <p:cNvPr id="177" name="Google Shape;177;ge98499db68_0_66"/>
          <p:cNvSpPr txBox="1">
            <a:spLocks noGrp="1"/>
          </p:cNvSpPr>
          <p:nvPr>
            <p:ph type="title"/>
          </p:nvPr>
        </p:nvSpPr>
        <p:spPr>
          <a:xfrm>
            <a:off x="865800" y="5305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>
                <a:solidFill>
                  <a:srgbClr val="FF9900"/>
                </a:solidFill>
              </a:rPr>
              <a:t>Questions:</a:t>
            </a:r>
            <a:endParaRPr sz="2600">
              <a:solidFill>
                <a:srgbClr val="FF99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178" name="Google Shape;178;ge98499db68_0_66"/>
          <p:cNvSpPr txBox="1"/>
          <p:nvPr/>
        </p:nvSpPr>
        <p:spPr>
          <a:xfrm>
            <a:off x="5921700" y="5633325"/>
            <a:ext cx="62703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Hind Vadodara"/>
                <a:ea typeface="Hind Vadodara"/>
                <a:cs typeface="Hind Vadodara"/>
                <a:sym typeface="Hind Vadodara"/>
              </a:rPr>
              <a:t>Thank you for your Attention</a:t>
            </a:r>
            <a:endParaRPr sz="3000"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198</Words>
  <Application>Microsoft Office PowerPoint</Application>
  <PresentationFormat>Widescreen</PresentationFormat>
  <Paragraphs>33</Paragraphs>
  <Slides>7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Raleway</vt:lpstr>
      <vt:lpstr>Roboto Condensed</vt:lpstr>
      <vt:lpstr>Arial</vt:lpstr>
      <vt:lpstr>Teko</vt:lpstr>
      <vt:lpstr>Nunito</vt:lpstr>
      <vt:lpstr>Hind Vadodara</vt:lpstr>
      <vt:lpstr>Fira Sans Extra Condensed</vt:lpstr>
      <vt:lpstr>Science Fair Newsletter by Slidesgo</vt:lpstr>
      <vt:lpstr>PowerPoint Presentation</vt:lpstr>
      <vt:lpstr>Problem 17. Invent yourself: Principle of least effort</vt:lpstr>
      <vt:lpstr>Theory</vt:lpstr>
      <vt:lpstr>Experiment</vt:lpstr>
      <vt:lpstr>Thank you!</vt:lpstr>
      <vt:lpstr>Questions:</vt:lpstr>
      <vt:lpstr>Questions: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08д Лора Лукманова</cp:lastModifiedBy>
  <cp:revision>2</cp:revision>
  <dcterms:created xsi:type="dcterms:W3CDTF">2017-05-25T14:41:48Z</dcterms:created>
  <dcterms:modified xsi:type="dcterms:W3CDTF">2022-08-24T09:20:51Z</dcterms:modified>
</cp:coreProperties>
</file>