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NEPTUNE UGANDA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21. SINKING PAPER CLIPS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conditions for sinking were as follows;</a:t>
            </a:r>
          </a:p>
          <a:p>
            <a:r>
              <a:rPr lang="en-US" dirty="0" smtClean="0"/>
              <a:t>The concentration of the liquid soap</a:t>
            </a:r>
          </a:p>
          <a:p>
            <a:r>
              <a:rPr lang="en-US" dirty="0" smtClean="0"/>
              <a:t>Shape and weight of the pins or paper clips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 well known physics demonstration, small metal objects(</a:t>
            </a:r>
            <a:r>
              <a:rPr lang="en-US" dirty="0" err="1" smtClean="0"/>
              <a:t>e.g</a:t>
            </a:r>
            <a:r>
              <a:rPr lang="en-US" dirty="0" smtClean="0"/>
              <a:t> paper clips pins or needles(stay afloat on water. If a small amount of soap </a:t>
            </a:r>
            <a:r>
              <a:rPr lang="en-US" dirty="0" err="1" smtClean="0"/>
              <a:t>isd</a:t>
            </a:r>
            <a:r>
              <a:rPr lang="en-US" dirty="0" smtClean="0"/>
              <a:t> then added to the water, some of the floating objects instantaneously sink. Investigate the critical conditions for sinking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well known demonstration revolves around surface tension of water. WE WIOLL DISCUSS HOW THE SURFACE TENSION OF WATER IS AFFECTED BY LIQUID SOAP</a:t>
            </a:r>
          </a:p>
          <a:p>
            <a:r>
              <a:rPr lang="en-US" dirty="0"/>
              <a:t>Surface tension is the name we give to the cohesion of water molecules at the surface of a body of water. The cohesion of water molecules forms a surface “film” or “skin.” Some substances, such as soap, may reduce the cohesive force of water, which will reduce the strength of the surface “skin” of the water. </a:t>
            </a:r>
          </a:p>
        </p:txBody>
      </p:sp>
    </p:spTree>
    <p:extLst>
      <p:ext uri="{BB962C8B-B14F-4D97-AF65-F5344CB8AC3E}">
        <p14:creationId xmlns:p14="http://schemas.microsoft.com/office/powerpoint/2010/main" val="41411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INTO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Water molecules are attracted to other water molecules. The oxygen end of water has a negative charge and the hydrogen end has a positive charge. The hydrogen atoms of one water molecule are attracted to the oxygen atoms from other water molecules. This attractive force is what gives water its cohesive properties. </a:t>
            </a:r>
          </a:p>
        </p:txBody>
      </p:sp>
    </p:spTree>
    <p:extLst>
      <p:ext uri="{BB962C8B-B14F-4D97-AF65-F5344CB8AC3E}">
        <p14:creationId xmlns:p14="http://schemas.microsoft.com/office/powerpoint/2010/main" val="30349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ADHESION HAVE ANYTHING TO DO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NOT A LOT ACTUALLY</a:t>
            </a:r>
          </a:p>
          <a:p>
            <a:r>
              <a:rPr lang="en-US" dirty="0" smtClean="0"/>
              <a:t>THE FORCES OIF SURFACE TENSION BASICALLY DEPEND ON THE COHJESIVE FORCE BETWEEN A WATER MOLECULE WHICH FORM A TIGHT SKIN(IN QUOTES OBVIOUSLY)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WEIGHT OF THE OBJECTS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COULD A PIN SINK FASTER THAN A PAPERCLIP ASSUMING THE PIN HAS A GREATER WEIGHT THAN A PAPER CLIP?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PIECES OF PAPER</a:t>
            </a:r>
          </a:p>
          <a:p>
            <a:r>
              <a:rPr lang="en-US" dirty="0" smtClean="0"/>
              <a:t>PAPER CLIPS</a:t>
            </a:r>
          </a:p>
          <a:p>
            <a:r>
              <a:rPr lang="en-US" dirty="0" smtClean="0"/>
              <a:t>PINS</a:t>
            </a:r>
          </a:p>
          <a:p>
            <a:r>
              <a:rPr lang="en-US" dirty="0" smtClean="0"/>
              <a:t>STOP CLOCK</a:t>
            </a:r>
          </a:p>
          <a:p>
            <a:r>
              <a:rPr lang="en-US" dirty="0" smtClean="0"/>
              <a:t>CONTAINER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MEASURED AN EQUAL VOLUME OF WATER in the containers.</a:t>
            </a:r>
          </a:p>
          <a:p>
            <a:r>
              <a:rPr lang="en-US" dirty="0" smtClean="0"/>
              <a:t>MEASURED LIQUID SOAP IN THREE CATEGORIES, LITTLE, Moderate and high.</a:t>
            </a:r>
          </a:p>
          <a:p>
            <a:r>
              <a:rPr lang="en-US" dirty="0" smtClean="0"/>
              <a:t>Placed the pieces of paper on top of the water in the containers </a:t>
            </a:r>
          </a:p>
          <a:p>
            <a:r>
              <a:rPr lang="en-US" dirty="0" smtClean="0"/>
              <a:t>Placed the paper clips on top of the papers and push them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Varied the pins and paper clips</a:t>
            </a:r>
          </a:p>
          <a:p>
            <a:r>
              <a:rPr lang="en-US" dirty="0" smtClean="0"/>
              <a:t>Varied concentrations of the liquid soap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6652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65</TotalTime>
  <Words>368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TEAM NEPTUNE UGANDA</vt:lpstr>
      <vt:lpstr>QUESTION</vt:lpstr>
      <vt:lpstr>introduction</vt:lpstr>
      <vt:lpstr>FURTHER INTO THE INTRODUCTION</vt:lpstr>
      <vt:lpstr>DOES ADHESION HAVE ANYTHING TO DO WITH IT?</vt:lpstr>
      <vt:lpstr>HOW ABOUT WEIGHT OF THE OBJECTS </vt:lpstr>
      <vt:lpstr>EXPERIMENT</vt:lpstr>
      <vt:lpstr>PROCEDURE</vt:lpstr>
      <vt:lpstr>variables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NEPTUNE UGANDA</dc:title>
  <dc:creator>USER</dc:creator>
  <cp:lastModifiedBy>USER</cp:lastModifiedBy>
  <cp:revision>7</cp:revision>
  <dcterms:created xsi:type="dcterms:W3CDTF">2022-08-24T22:28:35Z</dcterms:created>
  <dcterms:modified xsi:type="dcterms:W3CDTF">2022-08-27T21:39:24Z</dcterms:modified>
</cp:coreProperties>
</file>